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6" r:id="rId3"/>
    <p:sldMasterId id="2147483698" r:id="rId4"/>
  </p:sldMasterIdLst>
  <p:notesMasterIdLst>
    <p:notesMasterId r:id="rId41"/>
  </p:notesMasterIdLst>
  <p:sldIdLst>
    <p:sldId id="406" r:id="rId5"/>
    <p:sldId id="444" r:id="rId6"/>
    <p:sldId id="414" r:id="rId7"/>
    <p:sldId id="429" r:id="rId8"/>
    <p:sldId id="522" r:id="rId9"/>
    <p:sldId id="523" r:id="rId10"/>
    <p:sldId id="525" r:id="rId11"/>
    <p:sldId id="524" r:id="rId12"/>
    <p:sldId id="452" r:id="rId13"/>
    <p:sldId id="410" r:id="rId14"/>
    <p:sldId id="412" r:id="rId15"/>
    <p:sldId id="453" r:id="rId16"/>
    <p:sldId id="454" r:id="rId17"/>
    <p:sldId id="526" r:id="rId18"/>
    <p:sldId id="527" r:id="rId19"/>
    <p:sldId id="528" r:id="rId20"/>
    <p:sldId id="529" r:id="rId21"/>
    <p:sldId id="530" r:id="rId22"/>
    <p:sldId id="420" r:id="rId23"/>
    <p:sldId id="531" r:id="rId24"/>
    <p:sldId id="532" r:id="rId25"/>
    <p:sldId id="533" r:id="rId26"/>
    <p:sldId id="534" r:id="rId27"/>
    <p:sldId id="535" r:id="rId28"/>
    <p:sldId id="517" r:id="rId29"/>
    <p:sldId id="424" r:id="rId30"/>
    <p:sldId id="536" r:id="rId31"/>
    <p:sldId id="537" r:id="rId32"/>
    <p:sldId id="538" r:id="rId33"/>
    <p:sldId id="539" r:id="rId34"/>
    <p:sldId id="540" r:id="rId35"/>
    <p:sldId id="541" r:id="rId36"/>
    <p:sldId id="542" r:id="rId37"/>
    <p:sldId id="433" r:id="rId38"/>
    <p:sldId id="521" r:id="rId39"/>
    <p:sldId id="437"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3" d="100"/>
          <a:sy n="63" d="100"/>
        </p:scale>
        <p:origin x="10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407C45-3317-495B-AB0E-10DCFE4A80C9}" type="datetimeFigureOut">
              <a:rPr lang="en-US" smtClean="0"/>
              <a:t>4/21/2026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3E905E-2CB0-4DD5-92A6-CAB161DFF146}" type="slidenum">
              <a:rPr lang="en-US" smtClean="0"/>
              <a:t>‹#›</a:t>
            </a:fld>
            <a:endParaRPr lang="en-US"/>
          </a:p>
        </p:txBody>
      </p:sp>
    </p:spTree>
    <p:extLst>
      <p:ext uri="{BB962C8B-B14F-4D97-AF65-F5344CB8AC3E}">
        <p14:creationId xmlns:p14="http://schemas.microsoft.com/office/powerpoint/2010/main" val="3840570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3E905E-2CB0-4DD5-92A6-CAB161DFF146}" type="slidenum">
              <a:rPr lang="en-US" smtClean="0"/>
              <a:t>2</a:t>
            </a:fld>
            <a:endParaRPr lang="en-US"/>
          </a:p>
        </p:txBody>
      </p:sp>
    </p:spTree>
    <p:extLst>
      <p:ext uri="{BB962C8B-B14F-4D97-AF65-F5344CB8AC3E}">
        <p14:creationId xmlns:p14="http://schemas.microsoft.com/office/powerpoint/2010/main" val="34974700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606D3-2A21-4098-AEBA-39F37262716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59AFAD0-8C5A-4214-9A59-DEE2742F304D}"/>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FA43D6E-0459-4EAB-9215-7919162E687C}"/>
              </a:ext>
            </a:extLst>
          </p:cNvPr>
          <p:cNvSpPr>
            <a:spLocks noGrp="1"/>
          </p:cNvSpPr>
          <p:nvPr>
            <p:ph type="dt" sz="half" idx="10"/>
          </p:nvPr>
        </p:nvSpPr>
        <p:spPr>
          <a:xfrm>
            <a:off x="838200" y="6356350"/>
            <a:ext cx="2743200" cy="365125"/>
          </a:xfrm>
          <a:prstGeom prst="rect">
            <a:avLst/>
          </a:prstGeom>
        </p:spPr>
        <p:txBody>
          <a:bodyPr/>
          <a:lstStyle/>
          <a:p>
            <a:fld id="{660E195E-081F-4D3E-A7E8-91A17843D2FD}" type="datetimeFigureOut">
              <a:rPr lang="en-US" smtClean="0"/>
              <a:t>4/21/2026</a:t>
            </a:fld>
            <a:endParaRPr lang="en-US"/>
          </a:p>
        </p:txBody>
      </p:sp>
      <p:sp>
        <p:nvSpPr>
          <p:cNvPr id="5" name="Footer Placeholder 4">
            <a:extLst>
              <a:ext uri="{FF2B5EF4-FFF2-40B4-BE49-F238E27FC236}">
                <a16:creationId xmlns:a16="http://schemas.microsoft.com/office/drawing/2014/main" id="{60C0F352-1D76-4287-8382-70C3F15C5F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5A2FE9F-EA77-4285-8690-884C7B76AFE0}"/>
              </a:ext>
            </a:extLst>
          </p:cNvPr>
          <p:cNvSpPr>
            <a:spLocks noGrp="1"/>
          </p:cNvSpPr>
          <p:nvPr>
            <p:ph type="sldNum" sz="quarter" idx="12"/>
          </p:nvPr>
        </p:nvSpPr>
        <p:spPr>
          <a:xfrm>
            <a:off x="8610600" y="6356350"/>
            <a:ext cx="2743200" cy="365125"/>
          </a:xfrm>
          <a:prstGeom prst="rect">
            <a:avLst/>
          </a:prstGeom>
        </p:spPr>
        <p:txBody>
          <a:bodyPr/>
          <a:lstStyle/>
          <a:p>
            <a:fld id="{19CE5E69-702F-42C4-A6EC-9164BA9293F3}" type="slidenum">
              <a:rPr lang="en-US" smtClean="0"/>
              <a:t>‹#›</a:t>
            </a:fld>
            <a:endParaRPr lang="en-US"/>
          </a:p>
        </p:txBody>
      </p:sp>
      <p:pic>
        <p:nvPicPr>
          <p:cNvPr id="7" name="Picture 6" descr="A round pink circle with white text and a black background&#10;&#10;AI-generated content may be incorrect.">
            <a:extLst>
              <a:ext uri="{FF2B5EF4-FFF2-40B4-BE49-F238E27FC236}">
                <a16:creationId xmlns:a16="http://schemas.microsoft.com/office/drawing/2014/main" id="{6CCE589C-56E4-7D2B-1BC1-713FF53EB55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03110" y="7810354"/>
            <a:ext cx="1445531" cy="1445531"/>
          </a:xfrm>
          <a:prstGeom prst="rect">
            <a:avLst/>
          </a:prstGeom>
        </p:spPr>
      </p:pic>
      <p:pic>
        <p:nvPicPr>
          <p:cNvPr id="8" name="Picture 7" descr="A round pink circle with white text and a black background&#10;&#10;AI-generated content may be incorrect.">
            <a:extLst>
              <a:ext uri="{FF2B5EF4-FFF2-40B4-BE49-F238E27FC236}">
                <a16:creationId xmlns:a16="http://schemas.microsoft.com/office/drawing/2014/main" id="{9A593662-2A50-E2B2-D7B4-972CBF78EA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964878" y="431359"/>
            <a:ext cx="1445531" cy="1445531"/>
          </a:xfrm>
          <a:prstGeom prst="rect">
            <a:avLst/>
          </a:prstGeom>
        </p:spPr>
      </p:pic>
    </p:spTree>
    <p:extLst>
      <p:ext uri="{BB962C8B-B14F-4D97-AF65-F5344CB8AC3E}">
        <p14:creationId xmlns:p14="http://schemas.microsoft.com/office/powerpoint/2010/main" val="4091192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7BBC8-2B35-43E3-84E1-6086EAA36DB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8EF6848-C8DE-4111-B564-8798C7641E6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2F45BD-E7F4-4AF3-81E5-BFF68F2C992B}"/>
              </a:ext>
            </a:extLst>
          </p:cNvPr>
          <p:cNvSpPr>
            <a:spLocks noGrp="1"/>
          </p:cNvSpPr>
          <p:nvPr>
            <p:ph type="dt" sz="half" idx="10"/>
          </p:nvPr>
        </p:nvSpPr>
        <p:spPr>
          <a:xfrm>
            <a:off x="838200" y="6356350"/>
            <a:ext cx="2743200" cy="365125"/>
          </a:xfrm>
          <a:prstGeom prst="rect">
            <a:avLst/>
          </a:prstGeom>
        </p:spPr>
        <p:txBody>
          <a:bodyPr/>
          <a:lstStyle/>
          <a:p>
            <a:fld id="{660E195E-081F-4D3E-A7E8-91A17843D2FD}" type="datetimeFigureOut">
              <a:rPr lang="en-US" smtClean="0"/>
              <a:t>4/21/2026</a:t>
            </a:fld>
            <a:endParaRPr lang="en-US"/>
          </a:p>
        </p:txBody>
      </p:sp>
      <p:sp>
        <p:nvSpPr>
          <p:cNvPr id="5" name="Footer Placeholder 4">
            <a:extLst>
              <a:ext uri="{FF2B5EF4-FFF2-40B4-BE49-F238E27FC236}">
                <a16:creationId xmlns:a16="http://schemas.microsoft.com/office/drawing/2014/main" id="{45E15E77-2692-4B2B-9A6C-A08B38F545C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3345D53-7406-4AC7-91E5-9DE7463C4FEA}"/>
              </a:ext>
            </a:extLst>
          </p:cNvPr>
          <p:cNvSpPr>
            <a:spLocks noGrp="1"/>
          </p:cNvSpPr>
          <p:nvPr>
            <p:ph type="sldNum" sz="quarter" idx="12"/>
          </p:nvPr>
        </p:nvSpPr>
        <p:spPr>
          <a:xfrm>
            <a:off x="8610600" y="6356350"/>
            <a:ext cx="2743200" cy="365125"/>
          </a:xfrm>
          <a:prstGeom prst="rect">
            <a:avLst/>
          </a:prstGeom>
        </p:spPr>
        <p:txBody>
          <a:bodyPr/>
          <a:lstStyle/>
          <a:p>
            <a:fld id="{19CE5E69-702F-42C4-A6EC-9164BA9293F3}" type="slidenum">
              <a:rPr lang="en-US" smtClean="0"/>
              <a:t>‹#›</a:t>
            </a:fld>
            <a:endParaRPr lang="en-US"/>
          </a:p>
        </p:txBody>
      </p:sp>
    </p:spTree>
    <p:extLst>
      <p:ext uri="{BB962C8B-B14F-4D97-AF65-F5344CB8AC3E}">
        <p14:creationId xmlns:p14="http://schemas.microsoft.com/office/powerpoint/2010/main" val="4137530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802E49D-70CD-4174-940A-127EF50B7646}"/>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6B65E03-D6C9-4CB3-B5FF-F107A9F7818A}"/>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27DE85-DB9B-4DB5-A5E8-4679678C98A5}"/>
              </a:ext>
            </a:extLst>
          </p:cNvPr>
          <p:cNvSpPr>
            <a:spLocks noGrp="1"/>
          </p:cNvSpPr>
          <p:nvPr>
            <p:ph type="dt" sz="half" idx="10"/>
          </p:nvPr>
        </p:nvSpPr>
        <p:spPr>
          <a:xfrm>
            <a:off x="838200" y="6356350"/>
            <a:ext cx="2743200" cy="365125"/>
          </a:xfrm>
          <a:prstGeom prst="rect">
            <a:avLst/>
          </a:prstGeom>
        </p:spPr>
        <p:txBody>
          <a:bodyPr/>
          <a:lstStyle/>
          <a:p>
            <a:fld id="{660E195E-081F-4D3E-A7E8-91A17843D2FD}" type="datetimeFigureOut">
              <a:rPr lang="en-US" smtClean="0"/>
              <a:t>4/21/2026</a:t>
            </a:fld>
            <a:endParaRPr lang="en-US"/>
          </a:p>
        </p:txBody>
      </p:sp>
      <p:sp>
        <p:nvSpPr>
          <p:cNvPr id="5" name="Footer Placeholder 4">
            <a:extLst>
              <a:ext uri="{FF2B5EF4-FFF2-40B4-BE49-F238E27FC236}">
                <a16:creationId xmlns:a16="http://schemas.microsoft.com/office/drawing/2014/main" id="{F7A5D844-BF4D-47D8-AC69-BABABAFF64E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AA71033-45DE-49D3-9FE2-03F2AFEAE223}"/>
              </a:ext>
            </a:extLst>
          </p:cNvPr>
          <p:cNvSpPr>
            <a:spLocks noGrp="1"/>
          </p:cNvSpPr>
          <p:nvPr>
            <p:ph type="sldNum" sz="quarter" idx="12"/>
          </p:nvPr>
        </p:nvSpPr>
        <p:spPr>
          <a:xfrm>
            <a:off x="8610600" y="6356350"/>
            <a:ext cx="2743200" cy="365125"/>
          </a:xfrm>
          <a:prstGeom prst="rect">
            <a:avLst/>
          </a:prstGeom>
        </p:spPr>
        <p:txBody>
          <a:bodyPr/>
          <a:lstStyle/>
          <a:p>
            <a:fld id="{19CE5E69-702F-42C4-A6EC-9164BA9293F3}" type="slidenum">
              <a:rPr lang="en-US" smtClean="0"/>
              <a:t>‹#›</a:t>
            </a:fld>
            <a:endParaRPr lang="en-US"/>
          </a:p>
        </p:txBody>
      </p:sp>
    </p:spTree>
    <p:extLst>
      <p:ext uri="{BB962C8B-B14F-4D97-AF65-F5344CB8AC3E}">
        <p14:creationId xmlns:p14="http://schemas.microsoft.com/office/powerpoint/2010/main" val="9996270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5E46E-BF9D-FEEB-83BD-EB33F3DB8F3A}"/>
              </a:ext>
            </a:extLst>
          </p:cNvPr>
          <p:cNvSpPr>
            <a:spLocks noGrp="1"/>
          </p:cNvSpPr>
          <p:nvPr>
            <p:ph type="ctrTitle"/>
          </p:nvPr>
        </p:nvSpPr>
        <p:spPr>
          <a:xfrm>
            <a:off x="1524000" y="1121833"/>
            <a:ext cx="9144000" cy="2387600"/>
          </a:xfrm>
          <a:prstGeom prst="rect">
            <a:avLst/>
          </a:prstGeom>
        </p:spPr>
        <p:txBody>
          <a:bodyPr anchor="b"/>
          <a:lstStyle>
            <a:lvl1pPr algn="ctr">
              <a:defRPr sz="8000"/>
            </a:lvl1pPr>
          </a:lstStyle>
          <a:p>
            <a:r>
              <a:rPr lang="en-US"/>
              <a:t>Click to edit Master title style</a:t>
            </a:r>
          </a:p>
        </p:txBody>
      </p:sp>
      <p:sp>
        <p:nvSpPr>
          <p:cNvPr id="3" name="Subtitle 2">
            <a:extLst>
              <a:ext uri="{FF2B5EF4-FFF2-40B4-BE49-F238E27FC236}">
                <a16:creationId xmlns:a16="http://schemas.microsoft.com/office/drawing/2014/main" id="{E94343C6-0E2D-27FA-0E74-1BD1B643D413}"/>
              </a:ext>
            </a:extLst>
          </p:cNvPr>
          <p:cNvSpPr>
            <a:spLocks noGrp="1"/>
          </p:cNvSpPr>
          <p:nvPr>
            <p:ph type="subTitle" idx="1"/>
          </p:nvPr>
        </p:nvSpPr>
        <p:spPr>
          <a:xfrm>
            <a:off x="1524000" y="3602568"/>
            <a:ext cx="9144000" cy="1655233"/>
          </a:xfrm>
          <a:prstGeom prst="rect">
            <a:avLst/>
          </a:prstGeo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p>
        </p:txBody>
      </p:sp>
      <p:sp>
        <p:nvSpPr>
          <p:cNvPr id="4" name="Date Placeholder 3">
            <a:extLst>
              <a:ext uri="{FF2B5EF4-FFF2-40B4-BE49-F238E27FC236}">
                <a16:creationId xmlns:a16="http://schemas.microsoft.com/office/drawing/2014/main" id="{DEBA472B-74EC-7629-13A4-A272A90F4AA3}"/>
              </a:ext>
            </a:extLst>
          </p:cNvPr>
          <p:cNvSpPr>
            <a:spLocks noGrp="1"/>
          </p:cNvSpPr>
          <p:nvPr>
            <p:ph type="dt" sz="half" idx="10"/>
          </p:nvPr>
        </p:nvSpPr>
        <p:spPr>
          <a:xfrm>
            <a:off x="838200" y="6356351"/>
            <a:ext cx="2743200" cy="366183"/>
          </a:xfrm>
          <a:prstGeom prst="rect">
            <a:avLst/>
          </a:prstGeom>
        </p:spPr>
        <p:txBody>
          <a:bodyPr/>
          <a:lstStyle/>
          <a:p>
            <a:fld id="{A07C94C5-7ECD-42C2-9D86-27D040CCA3AB}" type="datetimeFigureOut">
              <a:rPr lang="en-US" smtClean="0"/>
              <a:t>4/21/2026</a:t>
            </a:fld>
            <a:endParaRPr lang="en-US"/>
          </a:p>
        </p:txBody>
      </p:sp>
      <p:sp>
        <p:nvSpPr>
          <p:cNvPr id="5" name="Footer Placeholder 4">
            <a:extLst>
              <a:ext uri="{FF2B5EF4-FFF2-40B4-BE49-F238E27FC236}">
                <a16:creationId xmlns:a16="http://schemas.microsoft.com/office/drawing/2014/main" id="{059792E3-0802-A9C5-E2CB-D8B00E1C94BF}"/>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70DDAB5-F90D-BF3E-2F0E-64DC72B50C65}"/>
              </a:ext>
            </a:extLst>
          </p:cNvPr>
          <p:cNvSpPr>
            <a:spLocks noGrp="1"/>
          </p:cNvSpPr>
          <p:nvPr>
            <p:ph type="sldNum" sz="quarter" idx="12"/>
          </p:nvPr>
        </p:nvSpPr>
        <p:spPr>
          <a:xfrm>
            <a:off x="8610600" y="6356351"/>
            <a:ext cx="2743200" cy="366183"/>
          </a:xfrm>
          <a:prstGeom prst="rect">
            <a:avLst/>
          </a:prstGeom>
        </p:spPr>
        <p:txBody>
          <a:bodyPr/>
          <a:lstStyle/>
          <a:p>
            <a:fld id="{077BB1D4-894A-44E9-8B45-BB17AAF19F2C}" type="slidenum">
              <a:rPr lang="en-US" smtClean="0"/>
              <a:t>‹#›</a:t>
            </a:fld>
            <a:endParaRPr lang="en-US"/>
          </a:p>
        </p:txBody>
      </p:sp>
    </p:spTree>
    <p:extLst>
      <p:ext uri="{BB962C8B-B14F-4D97-AF65-F5344CB8AC3E}">
        <p14:creationId xmlns:p14="http://schemas.microsoft.com/office/powerpoint/2010/main" val="10512675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86A6-8703-C4EF-C588-461F43639E63}"/>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590A2E7-E61F-33F2-71E2-9CB7F847B2F7}"/>
              </a:ext>
            </a:extLst>
          </p:cNvPr>
          <p:cNvSpPr>
            <a:spLocks noGrp="1"/>
          </p:cNvSpPr>
          <p:nvPr>
            <p:ph idx="1"/>
          </p:nvPr>
        </p:nvSpPr>
        <p:spPr>
          <a:xfrm>
            <a:off x="838200" y="1826684"/>
            <a:ext cx="105156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D774A3-344B-6291-45C0-1740A66C64CA}"/>
              </a:ext>
            </a:extLst>
          </p:cNvPr>
          <p:cNvSpPr>
            <a:spLocks noGrp="1"/>
          </p:cNvSpPr>
          <p:nvPr>
            <p:ph type="dt" sz="half" idx="10"/>
          </p:nvPr>
        </p:nvSpPr>
        <p:spPr>
          <a:xfrm>
            <a:off x="838200" y="6356351"/>
            <a:ext cx="2743200" cy="366183"/>
          </a:xfrm>
          <a:prstGeom prst="rect">
            <a:avLst/>
          </a:prstGeom>
        </p:spPr>
        <p:txBody>
          <a:bodyPr/>
          <a:lstStyle/>
          <a:p>
            <a:fld id="{A07C94C5-7ECD-42C2-9D86-27D040CCA3AB}" type="datetimeFigureOut">
              <a:rPr lang="en-US" smtClean="0"/>
              <a:t>4/21/2026</a:t>
            </a:fld>
            <a:endParaRPr lang="en-US"/>
          </a:p>
        </p:txBody>
      </p:sp>
      <p:sp>
        <p:nvSpPr>
          <p:cNvPr id="5" name="Footer Placeholder 4">
            <a:extLst>
              <a:ext uri="{FF2B5EF4-FFF2-40B4-BE49-F238E27FC236}">
                <a16:creationId xmlns:a16="http://schemas.microsoft.com/office/drawing/2014/main" id="{2A42CA5F-B763-D12C-7697-ECC7866C868E}"/>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925A578-4806-EBB6-944A-7DD95141E2EC}"/>
              </a:ext>
            </a:extLst>
          </p:cNvPr>
          <p:cNvSpPr>
            <a:spLocks noGrp="1"/>
          </p:cNvSpPr>
          <p:nvPr>
            <p:ph type="sldNum" sz="quarter" idx="12"/>
          </p:nvPr>
        </p:nvSpPr>
        <p:spPr>
          <a:xfrm>
            <a:off x="8610600" y="6356351"/>
            <a:ext cx="2743200" cy="366183"/>
          </a:xfrm>
          <a:prstGeom prst="rect">
            <a:avLst/>
          </a:prstGeom>
        </p:spPr>
        <p:txBody>
          <a:bodyPr/>
          <a:lstStyle/>
          <a:p>
            <a:fld id="{077BB1D4-894A-44E9-8B45-BB17AAF19F2C}" type="slidenum">
              <a:rPr lang="en-US" smtClean="0"/>
              <a:t>‹#›</a:t>
            </a:fld>
            <a:endParaRPr lang="en-US"/>
          </a:p>
        </p:txBody>
      </p:sp>
    </p:spTree>
    <p:extLst>
      <p:ext uri="{BB962C8B-B14F-4D97-AF65-F5344CB8AC3E}">
        <p14:creationId xmlns:p14="http://schemas.microsoft.com/office/powerpoint/2010/main" val="1944704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574C7-BA48-276C-7177-ABE6F4FAB704}"/>
              </a:ext>
            </a:extLst>
          </p:cNvPr>
          <p:cNvSpPr>
            <a:spLocks noGrp="1"/>
          </p:cNvSpPr>
          <p:nvPr>
            <p:ph type="title"/>
          </p:nvPr>
        </p:nvSpPr>
        <p:spPr>
          <a:xfrm>
            <a:off x="831851" y="1710267"/>
            <a:ext cx="10515600" cy="2853267"/>
          </a:xfrm>
          <a:prstGeom prst="rect">
            <a:avLst/>
          </a:prstGeom>
        </p:spPr>
        <p:txBody>
          <a:bodyPr anchor="b"/>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F089FB66-B777-86D1-4FE2-F7F673C37FE2}"/>
              </a:ext>
            </a:extLst>
          </p:cNvPr>
          <p:cNvSpPr>
            <a:spLocks noGrp="1"/>
          </p:cNvSpPr>
          <p:nvPr>
            <p:ph type="body" idx="1"/>
          </p:nvPr>
        </p:nvSpPr>
        <p:spPr>
          <a:xfrm>
            <a:off x="831851" y="4588934"/>
            <a:ext cx="10515600" cy="1500717"/>
          </a:xfrm>
          <a:prstGeom prst="rect">
            <a:avLst/>
          </a:prstGeo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1BB2CD-71B6-AE32-2DEE-E31CBE838C62}"/>
              </a:ext>
            </a:extLst>
          </p:cNvPr>
          <p:cNvSpPr>
            <a:spLocks noGrp="1"/>
          </p:cNvSpPr>
          <p:nvPr>
            <p:ph type="dt" sz="half" idx="10"/>
          </p:nvPr>
        </p:nvSpPr>
        <p:spPr>
          <a:xfrm>
            <a:off x="838200" y="6356351"/>
            <a:ext cx="2743200" cy="366183"/>
          </a:xfrm>
          <a:prstGeom prst="rect">
            <a:avLst/>
          </a:prstGeom>
        </p:spPr>
        <p:txBody>
          <a:bodyPr/>
          <a:lstStyle/>
          <a:p>
            <a:fld id="{A07C94C5-7ECD-42C2-9D86-27D040CCA3AB}" type="datetimeFigureOut">
              <a:rPr lang="en-US" smtClean="0"/>
              <a:t>4/21/2026</a:t>
            </a:fld>
            <a:endParaRPr lang="en-US"/>
          </a:p>
        </p:txBody>
      </p:sp>
      <p:sp>
        <p:nvSpPr>
          <p:cNvPr id="5" name="Footer Placeholder 4">
            <a:extLst>
              <a:ext uri="{FF2B5EF4-FFF2-40B4-BE49-F238E27FC236}">
                <a16:creationId xmlns:a16="http://schemas.microsoft.com/office/drawing/2014/main" id="{93190C2E-9CCF-C1F5-EB0C-6C0CCFE05109}"/>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C42961-2615-C80B-7A60-F02D8E678E25}"/>
              </a:ext>
            </a:extLst>
          </p:cNvPr>
          <p:cNvSpPr>
            <a:spLocks noGrp="1"/>
          </p:cNvSpPr>
          <p:nvPr>
            <p:ph type="sldNum" sz="quarter" idx="12"/>
          </p:nvPr>
        </p:nvSpPr>
        <p:spPr>
          <a:xfrm>
            <a:off x="8610600" y="6356351"/>
            <a:ext cx="2743200" cy="366183"/>
          </a:xfrm>
          <a:prstGeom prst="rect">
            <a:avLst/>
          </a:prstGeom>
        </p:spPr>
        <p:txBody>
          <a:bodyPr/>
          <a:lstStyle/>
          <a:p>
            <a:fld id="{077BB1D4-894A-44E9-8B45-BB17AAF19F2C}" type="slidenum">
              <a:rPr lang="en-US" smtClean="0"/>
              <a:t>‹#›</a:t>
            </a:fld>
            <a:endParaRPr lang="en-US"/>
          </a:p>
        </p:txBody>
      </p:sp>
    </p:spTree>
    <p:extLst>
      <p:ext uri="{BB962C8B-B14F-4D97-AF65-F5344CB8AC3E}">
        <p14:creationId xmlns:p14="http://schemas.microsoft.com/office/powerpoint/2010/main" val="1411636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0DF8B-56CC-11EF-C71E-C7B7D46E3C3D}"/>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1CF05A0-AC01-5E09-26E0-B11FFA2EE700}"/>
              </a:ext>
            </a:extLst>
          </p:cNvPr>
          <p:cNvSpPr>
            <a:spLocks noGrp="1"/>
          </p:cNvSpPr>
          <p:nvPr>
            <p:ph sz="half" idx="1"/>
          </p:nvPr>
        </p:nvSpPr>
        <p:spPr>
          <a:xfrm>
            <a:off x="838200" y="1826684"/>
            <a:ext cx="51562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DBC794-F61A-E04E-2D89-E81C1017AEC4}"/>
              </a:ext>
            </a:extLst>
          </p:cNvPr>
          <p:cNvSpPr>
            <a:spLocks noGrp="1"/>
          </p:cNvSpPr>
          <p:nvPr>
            <p:ph sz="half" idx="2"/>
          </p:nvPr>
        </p:nvSpPr>
        <p:spPr>
          <a:xfrm>
            <a:off x="6197600" y="1826684"/>
            <a:ext cx="51562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F59352E-46A9-CBBB-6261-E79596C42BA2}"/>
              </a:ext>
            </a:extLst>
          </p:cNvPr>
          <p:cNvSpPr>
            <a:spLocks noGrp="1"/>
          </p:cNvSpPr>
          <p:nvPr>
            <p:ph type="dt" sz="half" idx="10"/>
          </p:nvPr>
        </p:nvSpPr>
        <p:spPr>
          <a:xfrm>
            <a:off x="838200" y="6356351"/>
            <a:ext cx="2743200" cy="366183"/>
          </a:xfrm>
          <a:prstGeom prst="rect">
            <a:avLst/>
          </a:prstGeom>
        </p:spPr>
        <p:txBody>
          <a:bodyPr/>
          <a:lstStyle/>
          <a:p>
            <a:fld id="{A07C94C5-7ECD-42C2-9D86-27D040CCA3AB}" type="datetimeFigureOut">
              <a:rPr lang="en-US" smtClean="0"/>
              <a:t>4/21/2026</a:t>
            </a:fld>
            <a:endParaRPr lang="en-US"/>
          </a:p>
        </p:txBody>
      </p:sp>
      <p:sp>
        <p:nvSpPr>
          <p:cNvPr id="6" name="Footer Placeholder 5">
            <a:extLst>
              <a:ext uri="{FF2B5EF4-FFF2-40B4-BE49-F238E27FC236}">
                <a16:creationId xmlns:a16="http://schemas.microsoft.com/office/drawing/2014/main" id="{D33E24C5-23A6-C50C-3C32-6E2B97DB61BE}"/>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9C221BC-ED82-207A-C698-692E9B672E27}"/>
              </a:ext>
            </a:extLst>
          </p:cNvPr>
          <p:cNvSpPr>
            <a:spLocks noGrp="1"/>
          </p:cNvSpPr>
          <p:nvPr>
            <p:ph type="sldNum" sz="quarter" idx="12"/>
          </p:nvPr>
        </p:nvSpPr>
        <p:spPr>
          <a:xfrm>
            <a:off x="8610600" y="6356351"/>
            <a:ext cx="2743200" cy="366183"/>
          </a:xfrm>
          <a:prstGeom prst="rect">
            <a:avLst/>
          </a:prstGeom>
        </p:spPr>
        <p:txBody>
          <a:bodyPr/>
          <a:lstStyle/>
          <a:p>
            <a:fld id="{077BB1D4-894A-44E9-8B45-BB17AAF19F2C}" type="slidenum">
              <a:rPr lang="en-US" smtClean="0"/>
              <a:t>‹#›</a:t>
            </a:fld>
            <a:endParaRPr lang="en-US"/>
          </a:p>
        </p:txBody>
      </p:sp>
    </p:spTree>
    <p:extLst>
      <p:ext uri="{BB962C8B-B14F-4D97-AF65-F5344CB8AC3E}">
        <p14:creationId xmlns:p14="http://schemas.microsoft.com/office/powerpoint/2010/main" val="17398707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7FDED-643A-6D2C-59EC-848888B40FA1}"/>
              </a:ext>
            </a:extLst>
          </p:cNvPr>
          <p:cNvSpPr>
            <a:spLocks noGrp="1"/>
          </p:cNvSpPr>
          <p:nvPr>
            <p:ph type="title"/>
          </p:nvPr>
        </p:nvSpPr>
        <p:spPr>
          <a:xfrm>
            <a:off x="840317" y="366185"/>
            <a:ext cx="10515600" cy="132503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4E5C93CF-2872-666B-14D8-70AA775DBD86}"/>
              </a:ext>
            </a:extLst>
          </p:cNvPr>
          <p:cNvSpPr>
            <a:spLocks noGrp="1"/>
          </p:cNvSpPr>
          <p:nvPr>
            <p:ph type="body" idx="1"/>
          </p:nvPr>
        </p:nvSpPr>
        <p:spPr>
          <a:xfrm>
            <a:off x="840318" y="1680634"/>
            <a:ext cx="5158316" cy="825500"/>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9D46CB98-C094-ECA5-516D-DFDE8732C928}"/>
              </a:ext>
            </a:extLst>
          </p:cNvPr>
          <p:cNvSpPr>
            <a:spLocks noGrp="1"/>
          </p:cNvSpPr>
          <p:nvPr>
            <p:ph sz="half" idx="2"/>
          </p:nvPr>
        </p:nvSpPr>
        <p:spPr>
          <a:xfrm>
            <a:off x="840318" y="2506133"/>
            <a:ext cx="5158316" cy="3683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0188DAD-AD2F-15A7-78FA-2514ED1F11D7}"/>
              </a:ext>
            </a:extLst>
          </p:cNvPr>
          <p:cNvSpPr>
            <a:spLocks noGrp="1"/>
          </p:cNvSpPr>
          <p:nvPr>
            <p:ph type="body" sz="quarter" idx="3"/>
          </p:nvPr>
        </p:nvSpPr>
        <p:spPr>
          <a:xfrm>
            <a:off x="6172200" y="1680634"/>
            <a:ext cx="5183717" cy="825500"/>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A90A2BDB-5531-0807-2046-E4A51AD0C2FC}"/>
              </a:ext>
            </a:extLst>
          </p:cNvPr>
          <p:cNvSpPr>
            <a:spLocks noGrp="1"/>
          </p:cNvSpPr>
          <p:nvPr>
            <p:ph sz="quarter" idx="4"/>
          </p:nvPr>
        </p:nvSpPr>
        <p:spPr>
          <a:xfrm>
            <a:off x="6172200" y="2506133"/>
            <a:ext cx="5183717" cy="3683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CCAD95E-75B4-CDAD-48E9-3D1E793A9A78}"/>
              </a:ext>
            </a:extLst>
          </p:cNvPr>
          <p:cNvSpPr>
            <a:spLocks noGrp="1"/>
          </p:cNvSpPr>
          <p:nvPr>
            <p:ph type="dt" sz="half" idx="10"/>
          </p:nvPr>
        </p:nvSpPr>
        <p:spPr>
          <a:xfrm>
            <a:off x="838200" y="6356351"/>
            <a:ext cx="2743200" cy="366183"/>
          </a:xfrm>
          <a:prstGeom prst="rect">
            <a:avLst/>
          </a:prstGeom>
        </p:spPr>
        <p:txBody>
          <a:bodyPr/>
          <a:lstStyle/>
          <a:p>
            <a:fld id="{A07C94C5-7ECD-42C2-9D86-27D040CCA3AB}" type="datetimeFigureOut">
              <a:rPr lang="en-US" smtClean="0"/>
              <a:t>4/21/2026</a:t>
            </a:fld>
            <a:endParaRPr lang="en-US"/>
          </a:p>
        </p:txBody>
      </p:sp>
      <p:sp>
        <p:nvSpPr>
          <p:cNvPr id="8" name="Footer Placeholder 7">
            <a:extLst>
              <a:ext uri="{FF2B5EF4-FFF2-40B4-BE49-F238E27FC236}">
                <a16:creationId xmlns:a16="http://schemas.microsoft.com/office/drawing/2014/main" id="{472C6BB3-9597-5D93-6DFB-F12684217CE0}"/>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0BF4B6A-2F42-9496-A1F8-2329E30CFB76}"/>
              </a:ext>
            </a:extLst>
          </p:cNvPr>
          <p:cNvSpPr>
            <a:spLocks noGrp="1"/>
          </p:cNvSpPr>
          <p:nvPr>
            <p:ph type="sldNum" sz="quarter" idx="12"/>
          </p:nvPr>
        </p:nvSpPr>
        <p:spPr>
          <a:xfrm>
            <a:off x="8610600" y="6356351"/>
            <a:ext cx="2743200" cy="366183"/>
          </a:xfrm>
          <a:prstGeom prst="rect">
            <a:avLst/>
          </a:prstGeom>
        </p:spPr>
        <p:txBody>
          <a:bodyPr/>
          <a:lstStyle/>
          <a:p>
            <a:fld id="{077BB1D4-894A-44E9-8B45-BB17AAF19F2C}" type="slidenum">
              <a:rPr lang="en-US" smtClean="0"/>
              <a:t>‹#›</a:t>
            </a:fld>
            <a:endParaRPr lang="en-US"/>
          </a:p>
        </p:txBody>
      </p:sp>
    </p:spTree>
    <p:extLst>
      <p:ext uri="{BB962C8B-B14F-4D97-AF65-F5344CB8AC3E}">
        <p14:creationId xmlns:p14="http://schemas.microsoft.com/office/powerpoint/2010/main" val="26448106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CCC15-BCFB-8CA0-BDB8-D2566940D0C1}"/>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3ACCAF3C-7846-2485-2000-8BC37A3E01CE}"/>
              </a:ext>
            </a:extLst>
          </p:cNvPr>
          <p:cNvSpPr>
            <a:spLocks noGrp="1"/>
          </p:cNvSpPr>
          <p:nvPr>
            <p:ph type="dt" sz="half" idx="10"/>
          </p:nvPr>
        </p:nvSpPr>
        <p:spPr>
          <a:xfrm>
            <a:off x="838200" y="6356351"/>
            <a:ext cx="2743200" cy="366183"/>
          </a:xfrm>
          <a:prstGeom prst="rect">
            <a:avLst/>
          </a:prstGeom>
        </p:spPr>
        <p:txBody>
          <a:bodyPr/>
          <a:lstStyle/>
          <a:p>
            <a:fld id="{A07C94C5-7ECD-42C2-9D86-27D040CCA3AB}" type="datetimeFigureOut">
              <a:rPr lang="en-US" smtClean="0"/>
              <a:t>4/21/2026</a:t>
            </a:fld>
            <a:endParaRPr lang="en-US"/>
          </a:p>
        </p:txBody>
      </p:sp>
      <p:sp>
        <p:nvSpPr>
          <p:cNvPr id="4" name="Footer Placeholder 3">
            <a:extLst>
              <a:ext uri="{FF2B5EF4-FFF2-40B4-BE49-F238E27FC236}">
                <a16:creationId xmlns:a16="http://schemas.microsoft.com/office/drawing/2014/main" id="{41E53640-779C-577D-7C9D-8EAF98F031C9}"/>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EC8235C-DF3B-1ED7-7725-675A3D339399}"/>
              </a:ext>
            </a:extLst>
          </p:cNvPr>
          <p:cNvSpPr>
            <a:spLocks noGrp="1"/>
          </p:cNvSpPr>
          <p:nvPr>
            <p:ph type="sldNum" sz="quarter" idx="12"/>
          </p:nvPr>
        </p:nvSpPr>
        <p:spPr>
          <a:xfrm>
            <a:off x="8610600" y="6356351"/>
            <a:ext cx="2743200" cy="366183"/>
          </a:xfrm>
          <a:prstGeom prst="rect">
            <a:avLst/>
          </a:prstGeom>
        </p:spPr>
        <p:txBody>
          <a:bodyPr/>
          <a:lstStyle/>
          <a:p>
            <a:fld id="{077BB1D4-894A-44E9-8B45-BB17AAF19F2C}" type="slidenum">
              <a:rPr lang="en-US" smtClean="0"/>
              <a:t>‹#›</a:t>
            </a:fld>
            <a:endParaRPr lang="en-US"/>
          </a:p>
        </p:txBody>
      </p:sp>
      <p:pic>
        <p:nvPicPr>
          <p:cNvPr id="6" name="Picture 5">
            <a:extLst>
              <a:ext uri="{FF2B5EF4-FFF2-40B4-BE49-F238E27FC236}">
                <a16:creationId xmlns:a16="http://schemas.microsoft.com/office/drawing/2014/main" id="{CBFB9C1F-BA66-EC9B-0417-0E3825D1231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547627" y="0"/>
            <a:ext cx="6858000" cy="6858000"/>
          </a:xfrm>
          <a:prstGeom prst="rect">
            <a:avLst/>
          </a:prstGeom>
        </p:spPr>
      </p:pic>
    </p:spTree>
    <p:extLst>
      <p:ext uri="{BB962C8B-B14F-4D97-AF65-F5344CB8AC3E}">
        <p14:creationId xmlns:p14="http://schemas.microsoft.com/office/powerpoint/2010/main" val="12091585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17D673-2E15-0200-7825-229B2CE51440}"/>
              </a:ext>
            </a:extLst>
          </p:cNvPr>
          <p:cNvSpPr>
            <a:spLocks noGrp="1"/>
          </p:cNvSpPr>
          <p:nvPr>
            <p:ph type="dt" sz="half" idx="10"/>
          </p:nvPr>
        </p:nvSpPr>
        <p:spPr>
          <a:xfrm>
            <a:off x="838200" y="6356351"/>
            <a:ext cx="2743200" cy="366183"/>
          </a:xfrm>
          <a:prstGeom prst="rect">
            <a:avLst/>
          </a:prstGeom>
        </p:spPr>
        <p:txBody>
          <a:bodyPr/>
          <a:lstStyle/>
          <a:p>
            <a:fld id="{A07C94C5-7ECD-42C2-9D86-27D040CCA3AB}" type="datetimeFigureOut">
              <a:rPr lang="en-US" smtClean="0"/>
              <a:t>4/21/2026</a:t>
            </a:fld>
            <a:endParaRPr lang="en-US"/>
          </a:p>
        </p:txBody>
      </p:sp>
      <p:sp>
        <p:nvSpPr>
          <p:cNvPr id="3" name="Footer Placeholder 2">
            <a:extLst>
              <a:ext uri="{FF2B5EF4-FFF2-40B4-BE49-F238E27FC236}">
                <a16:creationId xmlns:a16="http://schemas.microsoft.com/office/drawing/2014/main" id="{E8ED07F7-90D0-8F2F-79DD-2E590136A0E1}"/>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FEEB8FE1-C458-7A2E-135A-1962A8284DD5}"/>
              </a:ext>
            </a:extLst>
          </p:cNvPr>
          <p:cNvSpPr>
            <a:spLocks noGrp="1"/>
          </p:cNvSpPr>
          <p:nvPr>
            <p:ph type="sldNum" sz="quarter" idx="12"/>
          </p:nvPr>
        </p:nvSpPr>
        <p:spPr>
          <a:xfrm>
            <a:off x="8610600" y="6356351"/>
            <a:ext cx="2743200" cy="366183"/>
          </a:xfrm>
          <a:prstGeom prst="rect">
            <a:avLst/>
          </a:prstGeom>
        </p:spPr>
        <p:txBody>
          <a:bodyPr/>
          <a:lstStyle/>
          <a:p>
            <a:fld id="{077BB1D4-894A-44E9-8B45-BB17AAF19F2C}" type="slidenum">
              <a:rPr lang="en-US" smtClean="0"/>
              <a:t>‹#›</a:t>
            </a:fld>
            <a:endParaRPr lang="en-US"/>
          </a:p>
        </p:txBody>
      </p:sp>
    </p:spTree>
    <p:extLst>
      <p:ext uri="{BB962C8B-B14F-4D97-AF65-F5344CB8AC3E}">
        <p14:creationId xmlns:p14="http://schemas.microsoft.com/office/powerpoint/2010/main" val="17444339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128E6-AE51-A400-5219-9C5719B85C28}"/>
              </a:ext>
            </a:extLst>
          </p:cNvPr>
          <p:cNvSpPr>
            <a:spLocks noGrp="1"/>
          </p:cNvSpPr>
          <p:nvPr>
            <p:ph type="title"/>
          </p:nvPr>
        </p:nvSpPr>
        <p:spPr>
          <a:xfrm>
            <a:off x="840318" y="457200"/>
            <a:ext cx="3932767" cy="1600200"/>
          </a:xfrm>
          <a:prstGeom prst="rect">
            <a:avLst/>
          </a:prstGeom>
        </p:spPr>
        <p:txBody>
          <a:bodyPr anchor="b"/>
          <a:lstStyle>
            <a:lvl1pPr>
              <a:defRPr sz="4267"/>
            </a:lvl1pPr>
          </a:lstStyle>
          <a:p>
            <a:r>
              <a:rPr lang="en-US"/>
              <a:t>Click to edit Master title style</a:t>
            </a:r>
          </a:p>
        </p:txBody>
      </p:sp>
      <p:sp>
        <p:nvSpPr>
          <p:cNvPr id="3" name="Content Placeholder 2">
            <a:extLst>
              <a:ext uri="{FF2B5EF4-FFF2-40B4-BE49-F238E27FC236}">
                <a16:creationId xmlns:a16="http://schemas.microsoft.com/office/drawing/2014/main" id="{B63E4A65-3A17-5964-D2D0-2C4618CB9228}"/>
              </a:ext>
            </a:extLst>
          </p:cNvPr>
          <p:cNvSpPr>
            <a:spLocks noGrp="1"/>
          </p:cNvSpPr>
          <p:nvPr>
            <p:ph idx="1"/>
          </p:nvPr>
        </p:nvSpPr>
        <p:spPr>
          <a:xfrm>
            <a:off x="5183717" y="988485"/>
            <a:ext cx="6172200" cy="4872567"/>
          </a:xfrm>
          <a:prstGeom prst="rect">
            <a:avLst/>
          </a:prstGeo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034DF8-A2D3-2356-C34A-350165025CE1}"/>
              </a:ext>
            </a:extLst>
          </p:cNvPr>
          <p:cNvSpPr>
            <a:spLocks noGrp="1"/>
          </p:cNvSpPr>
          <p:nvPr>
            <p:ph type="body" sz="half" idx="2"/>
          </p:nvPr>
        </p:nvSpPr>
        <p:spPr>
          <a:xfrm>
            <a:off x="840318" y="2057400"/>
            <a:ext cx="3932767" cy="3812117"/>
          </a:xfrm>
          <a:prstGeom prst="rect">
            <a:avLst/>
          </a:prstGeo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0A789D78-D621-43AC-D7F6-61A5AB8F32E1}"/>
              </a:ext>
            </a:extLst>
          </p:cNvPr>
          <p:cNvSpPr>
            <a:spLocks noGrp="1"/>
          </p:cNvSpPr>
          <p:nvPr>
            <p:ph type="dt" sz="half" idx="10"/>
          </p:nvPr>
        </p:nvSpPr>
        <p:spPr>
          <a:xfrm>
            <a:off x="838200" y="6356351"/>
            <a:ext cx="2743200" cy="366183"/>
          </a:xfrm>
          <a:prstGeom prst="rect">
            <a:avLst/>
          </a:prstGeom>
        </p:spPr>
        <p:txBody>
          <a:bodyPr/>
          <a:lstStyle/>
          <a:p>
            <a:fld id="{A07C94C5-7ECD-42C2-9D86-27D040CCA3AB}" type="datetimeFigureOut">
              <a:rPr lang="en-US" smtClean="0"/>
              <a:t>4/21/2026</a:t>
            </a:fld>
            <a:endParaRPr lang="en-US"/>
          </a:p>
        </p:txBody>
      </p:sp>
      <p:sp>
        <p:nvSpPr>
          <p:cNvPr id="6" name="Footer Placeholder 5">
            <a:extLst>
              <a:ext uri="{FF2B5EF4-FFF2-40B4-BE49-F238E27FC236}">
                <a16:creationId xmlns:a16="http://schemas.microsoft.com/office/drawing/2014/main" id="{F6E27A35-C386-A0BE-C6F3-BFADDF3CBE40}"/>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383E791-C9A3-F67E-741A-38AAD126AECD}"/>
              </a:ext>
            </a:extLst>
          </p:cNvPr>
          <p:cNvSpPr>
            <a:spLocks noGrp="1"/>
          </p:cNvSpPr>
          <p:nvPr>
            <p:ph type="sldNum" sz="quarter" idx="12"/>
          </p:nvPr>
        </p:nvSpPr>
        <p:spPr>
          <a:xfrm>
            <a:off x="8610600" y="6356351"/>
            <a:ext cx="2743200" cy="366183"/>
          </a:xfrm>
          <a:prstGeom prst="rect">
            <a:avLst/>
          </a:prstGeom>
        </p:spPr>
        <p:txBody>
          <a:bodyPr/>
          <a:lstStyle/>
          <a:p>
            <a:fld id="{077BB1D4-894A-44E9-8B45-BB17AAF19F2C}" type="slidenum">
              <a:rPr lang="en-US" smtClean="0"/>
              <a:t>‹#›</a:t>
            </a:fld>
            <a:endParaRPr lang="en-US"/>
          </a:p>
        </p:txBody>
      </p:sp>
    </p:spTree>
    <p:extLst>
      <p:ext uri="{BB962C8B-B14F-4D97-AF65-F5344CB8AC3E}">
        <p14:creationId xmlns:p14="http://schemas.microsoft.com/office/powerpoint/2010/main" val="712967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25293-E80C-4049-BE30-CCCAF483221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E42BAFA-9001-4CBE-80C0-F1354B810D84}"/>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3BEE14-5CDA-4950-8D9F-7581C68C765A}"/>
              </a:ext>
            </a:extLst>
          </p:cNvPr>
          <p:cNvSpPr>
            <a:spLocks noGrp="1"/>
          </p:cNvSpPr>
          <p:nvPr>
            <p:ph type="dt" sz="half" idx="10"/>
          </p:nvPr>
        </p:nvSpPr>
        <p:spPr>
          <a:xfrm>
            <a:off x="838200" y="6356350"/>
            <a:ext cx="2743200" cy="365125"/>
          </a:xfrm>
          <a:prstGeom prst="rect">
            <a:avLst/>
          </a:prstGeom>
        </p:spPr>
        <p:txBody>
          <a:bodyPr/>
          <a:lstStyle/>
          <a:p>
            <a:fld id="{660E195E-081F-4D3E-A7E8-91A17843D2FD}" type="datetimeFigureOut">
              <a:rPr lang="en-US" smtClean="0"/>
              <a:t>4/21/2026</a:t>
            </a:fld>
            <a:endParaRPr lang="en-US"/>
          </a:p>
        </p:txBody>
      </p:sp>
      <p:sp>
        <p:nvSpPr>
          <p:cNvPr id="5" name="Footer Placeholder 4">
            <a:extLst>
              <a:ext uri="{FF2B5EF4-FFF2-40B4-BE49-F238E27FC236}">
                <a16:creationId xmlns:a16="http://schemas.microsoft.com/office/drawing/2014/main" id="{5AB6DEB7-FE61-4738-A8F4-F30440F53FB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4D7DBF1-859A-4B80-AE60-A9530D0CB3BC}"/>
              </a:ext>
            </a:extLst>
          </p:cNvPr>
          <p:cNvSpPr>
            <a:spLocks noGrp="1"/>
          </p:cNvSpPr>
          <p:nvPr>
            <p:ph type="sldNum" sz="quarter" idx="12"/>
          </p:nvPr>
        </p:nvSpPr>
        <p:spPr>
          <a:xfrm>
            <a:off x="8610600" y="6356350"/>
            <a:ext cx="2743200" cy="365125"/>
          </a:xfrm>
          <a:prstGeom prst="rect">
            <a:avLst/>
          </a:prstGeom>
        </p:spPr>
        <p:txBody>
          <a:bodyPr/>
          <a:lstStyle/>
          <a:p>
            <a:fld id="{19CE5E69-702F-42C4-A6EC-9164BA9293F3}" type="slidenum">
              <a:rPr lang="en-US" smtClean="0"/>
              <a:t>‹#›</a:t>
            </a:fld>
            <a:endParaRPr lang="en-US"/>
          </a:p>
        </p:txBody>
      </p:sp>
    </p:spTree>
    <p:extLst>
      <p:ext uri="{BB962C8B-B14F-4D97-AF65-F5344CB8AC3E}">
        <p14:creationId xmlns:p14="http://schemas.microsoft.com/office/powerpoint/2010/main" val="1728372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3E0E7-701D-00AE-A52D-72CFF1A27610}"/>
              </a:ext>
            </a:extLst>
          </p:cNvPr>
          <p:cNvSpPr>
            <a:spLocks noGrp="1"/>
          </p:cNvSpPr>
          <p:nvPr>
            <p:ph type="title"/>
          </p:nvPr>
        </p:nvSpPr>
        <p:spPr>
          <a:xfrm>
            <a:off x="840318" y="457200"/>
            <a:ext cx="3932767" cy="1600200"/>
          </a:xfrm>
          <a:prstGeom prst="rect">
            <a:avLst/>
          </a:prstGeom>
        </p:spPr>
        <p:txBody>
          <a:bodyPr anchor="b"/>
          <a:lstStyle>
            <a:lvl1pPr>
              <a:defRPr sz="4267"/>
            </a:lvl1pPr>
          </a:lstStyle>
          <a:p>
            <a:r>
              <a:rPr lang="en-US"/>
              <a:t>Click to edit Master title style</a:t>
            </a:r>
          </a:p>
        </p:txBody>
      </p:sp>
      <p:sp>
        <p:nvSpPr>
          <p:cNvPr id="3" name="Picture Placeholder 2">
            <a:extLst>
              <a:ext uri="{FF2B5EF4-FFF2-40B4-BE49-F238E27FC236}">
                <a16:creationId xmlns:a16="http://schemas.microsoft.com/office/drawing/2014/main" id="{8FF1B740-B42C-2D50-72BB-5FFFEF1F19B3}"/>
              </a:ext>
            </a:extLst>
          </p:cNvPr>
          <p:cNvSpPr>
            <a:spLocks noGrp="1"/>
          </p:cNvSpPr>
          <p:nvPr>
            <p:ph type="pic" idx="1"/>
          </p:nvPr>
        </p:nvSpPr>
        <p:spPr>
          <a:xfrm>
            <a:off x="5183717" y="988485"/>
            <a:ext cx="6172200" cy="4872567"/>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a:extLst>
              <a:ext uri="{FF2B5EF4-FFF2-40B4-BE49-F238E27FC236}">
                <a16:creationId xmlns:a16="http://schemas.microsoft.com/office/drawing/2014/main" id="{777078F9-CEB1-320F-A5CA-6917F7169F88}"/>
              </a:ext>
            </a:extLst>
          </p:cNvPr>
          <p:cNvSpPr>
            <a:spLocks noGrp="1"/>
          </p:cNvSpPr>
          <p:nvPr>
            <p:ph type="body" sz="half" idx="2"/>
          </p:nvPr>
        </p:nvSpPr>
        <p:spPr>
          <a:xfrm>
            <a:off x="840318" y="2057400"/>
            <a:ext cx="3932767" cy="3812117"/>
          </a:xfrm>
          <a:prstGeom prst="rect">
            <a:avLst/>
          </a:prstGeo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3A0610E0-D70C-EF79-E006-A6C106E2003B}"/>
              </a:ext>
            </a:extLst>
          </p:cNvPr>
          <p:cNvSpPr>
            <a:spLocks noGrp="1"/>
          </p:cNvSpPr>
          <p:nvPr>
            <p:ph type="dt" sz="half" idx="10"/>
          </p:nvPr>
        </p:nvSpPr>
        <p:spPr>
          <a:xfrm>
            <a:off x="838200" y="6356351"/>
            <a:ext cx="2743200" cy="366183"/>
          </a:xfrm>
          <a:prstGeom prst="rect">
            <a:avLst/>
          </a:prstGeom>
        </p:spPr>
        <p:txBody>
          <a:bodyPr/>
          <a:lstStyle/>
          <a:p>
            <a:fld id="{A07C94C5-7ECD-42C2-9D86-27D040CCA3AB}" type="datetimeFigureOut">
              <a:rPr lang="en-US" smtClean="0"/>
              <a:t>4/21/2026</a:t>
            </a:fld>
            <a:endParaRPr lang="en-US"/>
          </a:p>
        </p:txBody>
      </p:sp>
      <p:sp>
        <p:nvSpPr>
          <p:cNvPr id="6" name="Footer Placeholder 5">
            <a:extLst>
              <a:ext uri="{FF2B5EF4-FFF2-40B4-BE49-F238E27FC236}">
                <a16:creationId xmlns:a16="http://schemas.microsoft.com/office/drawing/2014/main" id="{CD788A8E-732B-5BCA-248A-EE8380EFC519}"/>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6C9B5B7-2A6A-95C3-17C3-E97CDB00F11E}"/>
              </a:ext>
            </a:extLst>
          </p:cNvPr>
          <p:cNvSpPr>
            <a:spLocks noGrp="1"/>
          </p:cNvSpPr>
          <p:nvPr>
            <p:ph type="sldNum" sz="quarter" idx="12"/>
          </p:nvPr>
        </p:nvSpPr>
        <p:spPr>
          <a:xfrm>
            <a:off x="8610600" y="6356351"/>
            <a:ext cx="2743200" cy="366183"/>
          </a:xfrm>
          <a:prstGeom prst="rect">
            <a:avLst/>
          </a:prstGeom>
        </p:spPr>
        <p:txBody>
          <a:bodyPr/>
          <a:lstStyle/>
          <a:p>
            <a:fld id="{077BB1D4-894A-44E9-8B45-BB17AAF19F2C}" type="slidenum">
              <a:rPr lang="en-US" smtClean="0"/>
              <a:t>‹#›</a:t>
            </a:fld>
            <a:endParaRPr lang="en-US"/>
          </a:p>
        </p:txBody>
      </p:sp>
    </p:spTree>
    <p:extLst>
      <p:ext uri="{BB962C8B-B14F-4D97-AF65-F5344CB8AC3E}">
        <p14:creationId xmlns:p14="http://schemas.microsoft.com/office/powerpoint/2010/main" val="39019840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CD841-E56F-0D10-44F2-366683C59188}"/>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03A382-1DA0-6E33-FCAE-292E35C30F2E}"/>
              </a:ext>
            </a:extLst>
          </p:cNvPr>
          <p:cNvSpPr>
            <a:spLocks noGrp="1"/>
          </p:cNvSpPr>
          <p:nvPr>
            <p:ph type="body" orient="vert" idx="1"/>
          </p:nvPr>
        </p:nvSpPr>
        <p:spPr>
          <a:xfrm>
            <a:off x="838200" y="1826684"/>
            <a:ext cx="10515600" cy="434974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1CA4B2-2AAD-8120-F171-4664C752237B}"/>
              </a:ext>
            </a:extLst>
          </p:cNvPr>
          <p:cNvSpPr>
            <a:spLocks noGrp="1"/>
          </p:cNvSpPr>
          <p:nvPr>
            <p:ph type="dt" sz="half" idx="10"/>
          </p:nvPr>
        </p:nvSpPr>
        <p:spPr>
          <a:xfrm>
            <a:off x="838200" y="6356351"/>
            <a:ext cx="2743200" cy="366183"/>
          </a:xfrm>
          <a:prstGeom prst="rect">
            <a:avLst/>
          </a:prstGeom>
        </p:spPr>
        <p:txBody>
          <a:bodyPr/>
          <a:lstStyle/>
          <a:p>
            <a:fld id="{A07C94C5-7ECD-42C2-9D86-27D040CCA3AB}" type="datetimeFigureOut">
              <a:rPr lang="en-US" smtClean="0"/>
              <a:t>4/21/2026</a:t>
            </a:fld>
            <a:endParaRPr lang="en-US"/>
          </a:p>
        </p:txBody>
      </p:sp>
      <p:sp>
        <p:nvSpPr>
          <p:cNvPr id="5" name="Footer Placeholder 4">
            <a:extLst>
              <a:ext uri="{FF2B5EF4-FFF2-40B4-BE49-F238E27FC236}">
                <a16:creationId xmlns:a16="http://schemas.microsoft.com/office/drawing/2014/main" id="{CA3B22A6-338E-8EBC-738E-1757F8E8F75F}"/>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D490CFE-EFC6-674C-B5D5-768F984E5F40}"/>
              </a:ext>
            </a:extLst>
          </p:cNvPr>
          <p:cNvSpPr>
            <a:spLocks noGrp="1"/>
          </p:cNvSpPr>
          <p:nvPr>
            <p:ph type="sldNum" sz="quarter" idx="12"/>
          </p:nvPr>
        </p:nvSpPr>
        <p:spPr>
          <a:xfrm>
            <a:off x="8610600" y="6356351"/>
            <a:ext cx="2743200" cy="366183"/>
          </a:xfrm>
          <a:prstGeom prst="rect">
            <a:avLst/>
          </a:prstGeom>
        </p:spPr>
        <p:txBody>
          <a:bodyPr/>
          <a:lstStyle/>
          <a:p>
            <a:fld id="{077BB1D4-894A-44E9-8B45-BB17AAF19F2C}" type="slidenum">
              <a:rPr lang="en-US" smtClean="0"/>
              <a:t>‹#›</a:t>
            </a:fld>
            <a:endParaRPr lang="en-US"/>
          </a:p>
        </p:txBody>
      </p:sp>
    </p:spTree>
    <p:extLst>
      <p:ext uri="{BB962C8B-B14F-4D97-AF65-F5344CB8AC3E}">
        <p14:creationId xmlns:p14="http://schemas.microsoft.com/office/powerpoint/2010/main" val="39974482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EB0CBD-11C9-CA69-4D60-4C259C6F49D4}"/>
              </a:ext>
            </a:extLst>
          </p:cNvPr>
          <p:cNvSpPr>
            <a:spLocks noGrp="1"/>
          </p:cNvSpPr>
          <p:nvPr>
            <p:ph type="title" orient="vert"/>
          </p:nvPr>
        </p:nvSpPr>
        <p:spPr>
          <a:xfrm>
            <a:off x="8724901" y="366185"/>
            <a:ext cx="2628900" cy="5810249"/>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BDF535-629F-039F-E1A6-3889095E4BD2}"/>
              </a:ext>
            </a:extLst>
          </p:cNvPr>
          <p:cNvSpPr>
            <a:spLocks noGrp="1"/>
          </p:cNvSpPr>
          <p:nvPr>
            <p:ph type="body" orient="vert" idx="1"/>
          </p:nvPr>
        </p:nvSpPr>
        <p:spPr>
          <a:xfrm>
            <a:off x="838201" y="366185"/>
            <a:ext cx="7683500" cy="581024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FA15C8-A777-AFFE-F5D0-48E35A7A64C5}"/>
              </a:ext>
            </a:extLst>
          </p:cNvPr>
          <p:cNvSpPr>
            <a:spLocks noGrp="1"/>
          </p:cNvSpPr>
          <p:nvPr>
            <p:ph type="dt" sz="half" idx="10"/>
          </p:nvPr>
        </p:nvSpPr>
        <p:spPr>
          <a:xfrm>
            <a:off x="838200" y="6356351"/>
            <a:ext cx="2743200" cy="366183"/>
          </a:xfrm>
          <a:prstGeom prst="rect">
            <a:avLst/>
          </a:prstGeom>
        </p:spPr>
        <p:txBody>
          <a:bodyPr/>
          <a:lstStyle/>
          <a:p>
            <a:fld id="{A07C94C5-7ECD-42C2-9D86-27D040CCA3AB}" type="datetimeFigureOut">
              <a:rPr lang="en-US" smtClean="0"/>
              <a:t>4/21/2026</a:t>
            </a:fld>
            <a:endParaRPr lang="en-US"/>
          </a:p>
        </p:txBody>
      </p:sp>
      <p:sp>
        <p:nvSpPr>
          <p:cNvPr id="5" name="Footer Placeholder 4">
            <a:extLst>
              <a:ext uri="{FF2B5EF4-FFF2-40B4-BE49-F238E27FC236}">
                <a16:creationId xmlns:a16="http://schemas.microsoft.com/office/drawing/2014/main" id="{C79E7533-F2C9-EDC8-5B33-E92B24C4A3B2}"/>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DED0B2E-3F7A-31CD-F488-307F185D85C0}"/>
              </a:ext>
            </a:extLst>
          </p:cNvPr>
          <p:cNvSpPr>
            <a:spLocks noGrp="1"/>
          </p:cNvSpPr>
          <p:nvPr>
            <p:ph type="sldNum" sz="quarter" idx="12"/>
          </p:nvPr>
        </p:nvSpPr>
        <p:spPr>
          <a:xfrm>
            <a:off x="8610600" y="6356351"/>
            <a:ext cx="2743200" cy="366183"/>
          </a:xfrm>
          <a:prstGeom prst="rect">
            <a:avLst/>
          </a:prstGeom>
        </p:spPr>
        <p:txBody>
          <a:bodyPr/>
          <a:lstStyle/>
          <a:p>
            <a:fld id="{077BB1D4-894A-44E9-8B45-BB17AAF19F2C}" type="slidenum">
              <a:rPr lang="en-US" smtClean="0"/>
              <a:t>‹#›</a:t>
            </a:fld>
            <a:endParaRPr lang="en-US"/>
          </a:p>
        </p:txBody>
      </p:sp>
    </p:spTree>
    <p:extLst>
      <p:ext uri="{BB962C8B-B14F-4D97-AF65-F5344CB8AC3E}">
        <p14:creationId xmlns:p14="http://schemas.microsoft.com/office/powerpoint/2010/main" val="28643958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94494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7B840-62FB-DE7B-34C2-7B4CCB3A352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E45DB6-66EA-D0A7-2708-75203573BE5F}"/>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ADE379-304D-BCE8-E0F9-7973988FF3BF}"/>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5" name="Footer Placeholder 4">
            <a:extLst>
              <a:ext uri="{FF2B5EF4-FFF2-40B4-BE49-F238E27FC236}">
                <a16:creationId xmlns:a16="http://schemas.microsoft.com/office/drawing/2014/main" id="{FFEEDD2B-C357-420A-0E4D-E676F28C92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C0B1F4A-D77D-3814-AEA8-3F4880CA0DD1}"/>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20107411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7BB6F-F5F1-D57D-5FAE-7D1FF19CFC5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3F5B4F0-C8F1-79B3-AA22-265E5ECD8805}"/>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199B42-4313-C220-957F-B126BB913862}"/>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5" name="Footer Placeholder 4">
            <a:extLst>
              <a:ext uri="{FF2B5EF4-FFF2-40B4-BE49-F238E27FC236}">
                <a16:creationId xmlns:a16="http://schemas.microsoft.com/office/drawing/2014/main" id="{B66FCCC6-3900-E0F1-2C61-FD9B4DDF700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ABCD1D6-D477-4865-B84E-885269E98F54}"/>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42038951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21426-786F-D60D-B02E-39B9AB693AD1}"/>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956D8A-EB84-013E-A7FD-57C0611CACC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D6F0C05-3395-F674-56C1-B659B20D2C2E}"/>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5" name="Footer Placeholder 4">
            <a:extLst>
              <a:ext uri="{FF2B5EF4-FFF2-40B4-BE49-F238E27FC236}">
                <a16:creationId xmlns:a16="http://schemas.microsoft.com/office/drawing/2014/main" id="{C0DF550F-0F13-1F8A-3405-AC69A1EBF4C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A8646B5-CC3C-C057-9350-18C4AFB02429}"/>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3271048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D54B8-E40B-1235-A04F-6199AC4E5F6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4F136DD-67F3-81DF-EEB8-2D54870D2991}"/>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81B507-6A86-34C1-4691-2F1B006A9A68}"/>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82C2C82-D8BC-2F5A-7F2D-ED3C9594FDD3}"/>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6" name="Footer Placeholder 5">
            <a:extLst>
              <a:ext uri="{FF2B5EF4-FFF2-40B4-BE49-F238E27FC236}">
                <a16:creationId xmlns:a16="http://schemas.microsoft.com/office/drawing/2014/main" id="{040BC7BE-2AFE-52AE-76B7-08EB46B644F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288B683-9419-D9B8-1943-88391864EF9D}"/>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18843034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B6E48-628D-FFBA-132D-BEEAFA6DF5D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460E4F5A-1EE3-8F75-8D4D-EA2E45FDD4A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C8679FB-079B-A8A2-50F4-25EC87F3408E}"/>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EA22127-6E6C-D5A2-0965-FFFE70852BAA}"/>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BE2179D-919F-E673-93C1-7A263117275C}"/>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69F10A1-76CD-8AE7-095C-8652773EA717}"/>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8" name="Footer Placeholder 7">
            <a:extLst>
              <a:ext uri="{FF2B5EF4-FFF2-40B4-BE49-F238E27FC236}">
                <a16:creationId xmlns:a16="http://schemas.microsoft.com/office/drawing/2014/main" id="{27976AC8-9FAC-8E85-8A38-06A8F8BCB1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A29D7E24-C537-95DC-3B40-BC7DF451E4B2}"/>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18917059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75E7-A21E-9E25-E3E6-23A29FED242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B65909A7-7F69-5285-F42A-E6A1DB66134D}"/>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4" name="Footer Placeholder 3">
            <a:extLst>
              <a:ext uri="{FF2B5EF4-FFF2-40B4-BE49-F238E27FC236}">
                <a16:creationId xmlns:a16="http://schemas.microsoft.com/office/drawing/2014/main" id="{8B96DE5A-42FD-85AC-F943-ECCCC9E5AB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FA4D9CE6-3122-0692-4F11-4844152FBCDD}"/>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209360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0B1EA-76EC-470C-A057-535D6870244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E9D4040-766F-4E70-B18C-E8899770B93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2322B3F-1617-44C4-905C-3976B07859B1}"/>
              </a:ext>
            </a:extLst>
          </p:cNvPr>
          <p:cNvSpPr>
            <a:spLocks noGrp="1"/>
          </p:cNvSpPr>
          <p:nvPr>
            <p:ph type="dt" sz="half" idx="10"/>
          </p:nvPr>
        </p:nvSpPr>
        <p:spPr>
          <a:xfrm>
            <a:off x="838200" y="6356350"/>
            <a:ext cx="2743200" cy="365125"/>
          </a:xfrm>
          <a:prstGeom prst="rect">
            <a:avLst/>
          </a:prstGeom>
        </p:spPr>
        <p:txBody>
          <a:bodyPr/>
          <a:lstStyle/>
          <a:p>
            <a:fld id="{660E195E-081F-4D3E-A7E8-91A17843D2FD}" type="datetimeFigureOut">
              <a:rPr lang="en-US" smtClean="0"/>
              <a:t>4/21/2026</a:t>
            </a:fld>
            <a:endParaRPr lang="en-US"/>
          </a:p>
        </p:txBody>
      </p:sp>
      <p:sp>
        <p:nvSpPr>
          <p:cNvPr id="5" name="Footer Placeholder 4">
            <a:extLst>
              <a:ext uri="{FF2B5EF4-FFF2-40B4-BE49-F238E27FC236}">
                <a16:creationId xmlns:a16="http://schemas.microsoft.com/office/drawing/2014/main" id="{73D6812D-C0C3-465A-9DED-CB81DC7F495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6CF8600-D46C-484E-A16B-ED6E5A17F2E2}"/>
              </a:ext>
            </a:extLst>
          </p:cNvPr>
          <p:cNvSpPr>
            <a:spLocks noGrp="1"/>
          </p:cNvSpPr>
          <p:nvPr>
            <p:ph type="sldNum" sz="quarter" idx="12"/>
          </p:nvPr>
        </p:nvSpPr>
        <p:spPr>
          <a:xfrm>
            <a:off x="8610600" y="6356350"/>
            <a:ext cx="2743200" cy="365125"/>
          </a:xfrm>
          <a:prstGeom prst="rect">
            <a:avLst/>
          </a:prstGeom>
        </p:spPr>
        <p:txBody>
          <a:bodyPr/>
          <a:lstStyle/>
          <a:p>
            <a:fld id="{19CE5E69-702F-42C4-A6EC-9164BA9293F3}" type="slidenum">
              <a:rPr lang="en-US" smtClean="0"/>
              <a:t>‹#›</a:t>
            </a:fld>
            <a:endParaRPr lang="en-US"/>
          </a:p>
        </p:txBody>
      </p:sp>
    </p:spTree>
    <p:extLst>
      <p:ext uri="{BB962C8B-B14F-4D97-AF65-F5344CB8AC3E}">
        <p14:creationId xmlns:p14="http://schemas.microsoft.com/office/powerpoint/2010/main" val="6524576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9D8CCF-7D22-BC4A-C3CB-419AFE09B226}"/>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3" name="Footer Placeholder 2">
            <a:extLst>
              <a:ext uri="{FF2B5EF4-FFF2-40B4-BE49-F238E27FC236}">
                <a16:creationId xmlns:a16="http://schemas.microsoft.com/office/drawing/2014/main" id="{A03337F1-6330-C453-7479-6E5401603D8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FD9CF6E5-F763-9D46-1807-6D1B5143BC1B}"/>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23288560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5D001-5D57-38E4-5B6B-9226C777FAF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9C97ABB-10D0-F5D7-EDFF-9EFD09967F6C}"/>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62E338E-1197-EF4B-F038-35B42D0C614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43CFFF-B7EF-39CD-C0CF-8477776A514F}"/>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6" name="Footer Placeholder 5">
            <a:extLst>
              <a:ext uri="{FF2B5EF4-FFF2-40B4-BE49-F238E27FC236}">
                <a16:creationId xmlns:a16="http://schemas.microsoft.com/office/drawing/2014/main" id="{523471BD-5EC0-E296-3AAA-A43AC69C872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F41E97C-C2DF-0333-83A4-FB51EEDD24F4}"/>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20415251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EB4BC-F9F2-1B42-AB5F-164C5DABC69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280AB65-E400-58FC-D0D4-FFF113E60D1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DE2F52-4B26-E23C-B906-A57D7FC970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B57FDF-B1F1-B8A6-B1F8-EE19B283BC0F}"/>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6" name="Footer Placeholder 5">
            <a:extLst>
              <a:ext uri="{FF2B5EF4-FFF2-40B4-BE49-F238E27FC236}">
                <a16:creationId xmlns:a16="http://schemas.microsoft.com/office/drawing/2014/main" id="{8FEAAACD-1A31-7CA9-C52B-5C23B06C3E0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85AB481-DD34-1742-1948-BD054AAB015A}"/>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4579336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0BEF8-12CE-8BB0-3F69-DB26D6FFD20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EEFDAC-927E-595F-B316-11F430546518}"/>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35FE-1583-0195-5983-06EB9DE7D54E}"/>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5" name="Footer Placeholder 4">
            <a:extLst>
              <a:ext uri="{FF2B5EF4-FFF2-40B4-BE49-F238E27FC236}">
                <a16:creationId xmlns:a16="http://schemas.microsoft.com/office/drawing/2014/main" id="{55A8E44D-498D-9F2A-AFBD-1368EE456F7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693E5FA-BED6-48C9-3005-36DF7C48B310}"/>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36592607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960962-84EF-217F-6212-901C4B297E2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CA20E3-0CB5-4EAB-7B58-83CBCFBE77ED}"/>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C9894D-0A92-61CA-1242-85DA2B69FF34}"/>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5" name="Footer Placeholder 4">
            <a:extLst>
              <a:ext uri="{FF2B5EF4-FFF2-40B4-BE49-F238E27FC236}">
                <a16:creationId xmlns:a16="http://schemas.microsoft.com/office/drawing/2014/main" id="{85A1FC2E-C785-F020-38E4-06442053C8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D2621CB-3DF5-6795-871A-0874C873F2DF}"/>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11213628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7B840-62FB-DE7B-34C2-7B4CCB3A352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E45DB6-66EA-D0A7-2708-75203573BE5F}"/>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ADE379-304D-BCE8-E0F9-7973988FF3BF}"/>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5" name="Footer Placeholder 4">
            <a:extLst>
              <a:ext uri="{FF2B5EF4-FFF2-40B4-BE49-F238E27FC236}">
                <a16:creationId xmlns:a16="http://schemas.microsoft.com/office/drawing/2014/main" id="{FFEEDD2B-C357-420A-0E4D-E676F28C92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C0B1F4A-D77D-3814-AEA8-3F4880CA0DD1}"/>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2046139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7BB6F-F5F1-D57D-5FAE-7D1FF19CFC5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3F5B4F0-C8F1-79B3-AA22-265E5ECD8805}"/>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199B42-4313-C220-957F-B126BB913862}"/>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5" name="Footer Placeholder 4">
            <a:extLst>
              <a:ext uri="{FF2B5EF4-FFF2-40B4-BE49-F238E27FC236}">
                <a16:creationId xmlns:a16="http://schemas.microsoft.com/office/drawing/2014/main" id="{B66FCCC6-3900-E0F1-2C61-FD9B4DDF700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ABCD1D6-D477-4865-B84E-885269E98F54}"/>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3211878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21426-786F-D60D-B02E-39B9AB693AD1}"/>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956D8A-EB84-013E-A7FD-57C0611CACC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D6F0C05-3395-F674-56C1-B659B20D2C2E}"/>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5" name="Footer Placeholder 4">
            <a:extLst>
              <a:ext uri="{FF2B5EF4-FFF2-40B4-BE49-F238E27FC236}">
                <a16:creationId xmlns:a16="http://schemas.microsoft.com/office/drawing/2014/main" id="{C0DF550F-0F13-1F8A-3405-AC69A1EBF4C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A8646B5-CC3C-C057-9350-18C4AFB02429}"/>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29231856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D54B8-E40B-1235-A04F-6199AC4E5F6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4F136DD-67F3-81DF-EEB8-2D54870D2991}"/>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81B507-6A86-34C1-4691-2F1B006A9A68}"/>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82C2C82-D8BC-2F5A-7F2D-ED3C9594FDD3}"/>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6" name="Footer Placeholder 5">
            <a:extLst>
              <a:ext uri="{FF2B5EF4-FFF2-40B4-BE49-F238E27FC236}">
                <a16:creationId xmlns:a16="http://schemas.microsoft.com/office/drawing/2014/main" id="{040BC7BE-2AFE-52AE-76B7-08EB46B644F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288B683-9419-D9B8-1943-88391864EF9D}"/>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41789253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B6E48-628D-FFBA-132D-BEEAFA6DF5D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460E4F5A-1EE3-8F75-8D4D-EA2E45FDD4A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C8679FB-079B-A8A2-50F4-25EC87F3408E}"/>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EA22127-6E6C-D5A2-0965-FFFE70852BAA}"/>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BE2179D-919F-E673-93C1-7A263117275C}"/>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69F10A1-76CD-8AE7-095C-8652773EA717}"/>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8" name="Footer Placeholder 7">
            <a:extLst>
              <a:ext uri="{FF2B5EF4-FFF2-40B4-BE49-F238E27FC236}">
                <a16:creationId xmlns:a16="http://schemas.microsoft.com/office/drawing/2014/main" id="{27976AC8-9FAC-8E85-8A38-06A8F8BCB1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A29D7E24-C537-95DC-3B40-BC7DF451E4B2}"/>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633457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91B63-0677-40AC-A3F8-B7EF69EBA43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CDAB154-3B90-414E-A700-2ACF497D9DB8}"/>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7ADC5F9-C8B4-438B-8316-AAA6EC3F939E}"/>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0C2C26F-F92E-47B4-86DF-1FA165F6A660}"/>
              </a:ext>
            </a:extLst>
          </p:cNvPr>
          <p:cNvSpPr>
            <a:spLocks noGrp="1"/>
          </p:cNvSpPr>
          <p:nvPr>
            <p:ph type="dt" sz="half" idx="10"/>
          </p:nvPr>
        </p:nvSpPr>
        <p:spPr>
          <a:xfrm>
            <a:off x="838200" y="6356350"/>
            <a:ext cx="2743200" cy="365125"/>
          </a:xfrm>
          <a:prstGeom prst="rect">
            <a:avLst/>
          </a:prstGeom>
        </p:spPr>
        <p:txBody>
          <a:bodyPr/>
          <a:lstStyle/>
          <a:p>
            <a:fld id="{660E195E-081F-4D3E-A7E8-91A17843D2FD}" type="datetimeFigureOut">
              <a:rPr lang="en-US" smtClean="0"/>
              <a:t>4/21/2026</a:t>
            </a:fld>
            <a:endParaRPr lang="en-US"/>
          </a:p>
        </p:txBody>
      </p:sp>
      <p:sp>
        <p:nvSpPr>
          <p:cNvPr id="6" name="Footer Placeholder 5">
            <a:extLst>
              <a:ext uri="{FF2B5EF4-FFF2-40B4-BE49-F238E27FC236}">
                <a16:creationId xmlns:a16="http://schemas.microsoft.com/office/drawing/2014/main" id="{A76A9320-8BA1-4FF4-B1FE-EA8CCE7F1FD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F074E07-E00E-442B-BBBE-95530E968D54}"/>
              </a:ext>
            </a:extLst>
          </p:cNvPr>
          <p:cNvSpPr>
            <a:spLocks noGrp="1"/>
          </p:cNvSpPr>
          <p:nvPr>
            <p:ph type="sldNum" sz="quarter" idx="12"/>
          </p:nvPr>
        </p:nvSpPr>
        <p:spPr>
          <a:xfrm>
            <a:off x="8610600" y="6356350"/>
            <a:ext cx="2743200" cy="365125"/>
          </a:xfrm>
          <a:prstGeom prst="rect">
            <a:avLst/>
          </a:prstGeom>
        </p:spPr>
        <p:txBody>
          <a:bodyPr/>
          <a:lstStyle/>
          <a:p>
            <a:fld id="{19CE5E69-702F-42C4-A6EC-9164BA9293F3}" type="slidenum">
              <a:rPr lang="en-US" smtClean="0"/>
              <a:t>‹#›</a:t>
            </a:fld>
            <a:endParaRPr lang="en-US"/>
          </a:p>
        </p:txBody>
      </p:sp>
    </p:spTree>
    <p:extLst>
      <p:ext uri="{BB962C8B-B14F-4D97-AF65-F5344CB8AC3E}">
        <p14:creationId xmlns:p14="http://schemas.microsoft.com/office/powerpoint/2010/main" val="30426890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75E7-A21E-9E25-E3E6-23A29FED242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B65909A7-7F69-5285-F42A-E6A1DB66134D}"/>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4" name="Footer Placeholder 3">
            <a:extLst>
              <a:ext uri="{FF2B5EF4-FFF2-40B4-BE49-F238E27FC236}">
                <a16:creationId xmlns:a16="http://schemas.microsoft.com/office/drawing/2014/main" id="{8B96DE5A-42FD-85AC-F943-ECCCC9E5AB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FA4D9CE6-3122-0692-4F11-4844152FBCDD}"/>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34459972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9D8CCF-7D22-BC4A-C3CB-419AFE09B226}"/>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3" name="Footer Placeholder 2">
            <a:extLst>
              <a:ext uri="{FF2B5EF4-FFF2-40B4-BE49-F238E27FC236}">
                <a16:creationId xmlns:a16="http://schemas.microsoft.com/office/drawing/2014/main" id="{A03337F1-6330-C453-7479-6E5401603D8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FD9CF6E5-F763-9D46-1807-6D1B5143BC1B}"/>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32976625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5D001-5D57-38E4-5B6B-9226C777FAF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9C97ABB-10D0-F5D7-EDFF-9EFD09967F6C}"/>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62E338E-1197-EF4B-F038-35B42D0C614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43CFFF-B7EF-39CD-C0CF-8477776A514F}"/>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6" name="Footer Placeholder 5">
            <a:extLst>
              <a:ext uri="{FF2B5EF4-FFF2-40B4-BE49-F238E27FC236}">
                <a16:creationId xmlns:a16="http://schemas.microsoft.com/office/drawing/2014/main" id="{523471BD-5EC0-E296-3AAA-A43AC69C872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F41E97C-C2DF-0333-83A4-FB51EEDD24F4}"/>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30183094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EB4BC-F9F2-1B42-AB5F-164C5DABC69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280AB65-E400-58FC-D0D4-FFF113E60D1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DE2F52-4B26-E23C-B906-A57D7FC970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B57FDF-B1F1-B8A6-B1F8-EE19B283BC0F}"/>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6" name="Footer Placeholder 5">
            <a:extLst>
              <a:ext uri="{FF2B5EF4-FFF2-40B4-BE49-F238E27FC236}">
                <a16:creationId xmlns:a16="http://schemas.microsoft.com/office/drawing/2014/main" id="{8FEAAACD-1A31-7CA9-C52B-5C23B06C3E0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85AB481-DD34-1742-1948-BD054AAB015A}"/>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6941082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0BEF8-12CE-8BB0-3F69-DB26D6FFD20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EEFDAC-927E-595F-B316-11F430546518}"/>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135FE-1583-0195-5983-06EB9DE7D54E}"/>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5" name="Footer Placeholder 4">
            <a:extLst>
              <a:ext uri="{FF2B5EF4-FFF2-40B4-BE49-F238E27FC236}">
                <a16:creationId xmlns:a16="http://schemas.microsoft.com/office/drawing/2014/main" id="{55A8E44D-498D-9F2A-AFBD-1368EE456F7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693E5FA-BED6-48C9-3005-36DF7C48B310}"/>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32725481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960962-84EF-217F-6212-901C4B297E2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CA20E3-0CB5-4EAB-7B58-83CBCFBE77ED}"/>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C9894D-0A92-61CA-1242-85DA2B69FF34}"/>
              </a:ext>
            </a:extLst>
          </p:cNvPr>
          <p:cNvSpPr>
            <a:spLocks noGrp="1"/>
          </p:cNvSpPr>
          <p:nvPr>
            <p:ph type="dt" sz="half" idx="10"/>
          </p:nvPr>
        </p:nvSpPr>
        <p:spPr>
          <a:xfrm>
            <a:off x="838200" y="6356350"/>
            <a:ext cx="2743200" cy="365125"/>
          </a:xfrm>
          <a:prstGeom prst="rect">
            <a:avLst/>
          </a:prstGeom>
        </p:spPr>
        <p:txBody>
          <a:bodyPr/>
          <a:lstStyle/>
          <a:p>
            <a:fld id="{97768580-069A-40F5-A61B-32622FEC0FF5}" type="datetimeFigureOut">
              <a:rPr lang="en-US" smtClean="0"/>
              <a:t>4/21/2026</a:t>
            </a:fld>
            <a:endParaRPr lang="en-US"/>
          </a:p>
        </p:txBody>
      </p:sp>
      <p:sp>
        <p:nvSpPr>
          <p:cNvPr id="5" name="Footer Placeholder 4">
            <a:extLst>
              <a:ext uri="{FF2B5EF4-FFF2-40B4-BE49-F238E27FC236}">
                <a16:creationId xmlns:a16="http://schemas.microsoft.com/office/drawing/2014/main" id="{85A1FC2E-C785-F020-38E4-06442053C8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D2621CB-3DF5-6795-871A-0874C873F2DF}"/>
              </a:ext>
            </a:extLst>
          </p:cNvPr>
          <p:cNvSpPr>
            <a:spLocks noGrp="1"/>
          </p:cNvSpPr>
          <p:nvPr>
            <p:ph type="sldNum" sz="quarter" idx="12"/>
          </p:nvPr>
        </p:nvSpPr>
        <p:spPr>
          <a:xfrm>
            <a:off x="8610600" y="6356350"/>
            <a:ext cx="2743200" cy="365125"/>
          </a:xfrm>
          <a:prstGeom prst="rect">
            <a:avLst/>
          </a:prstGeom>
        </p:spPr>
        <p:txBody>
          <a:bodyPr/>
          <a:lstStyle/>
          <a:p>
            <a:fld id="{B4EE73EE-5920-4E39-B436-F705FC77473E}" type="slidenum">
              <a:rPr lang="en-US" smtClean="0"/>
              <a:t>‹#›</a:t>
            </a:fld>
            <a:endParaRPr lang="en-US"/>
          </a:p>
        </p:txBody>
      </p:sp>
    </p:spTree>
    <p:extLst>
      <p:ext uri="{BB962C8B-B14F-4D97-AF65-F5344CB8AC3E}">
        <p14:creationId xmlns:p14="http://schemas.microsoft.com/office/powerpoint/2010/main" val="1357297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763C7-BE7B-4089-98B1-5F4C07FD7AFE}"/>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8B5F6768-A733-471D-A214-2623F9627DF0}"/>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E9D29B-4266-427E-B2D0-519F35EC6C8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8CFBA-86CC-49B0-955D-7C0307EDFE0A}"/>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30263A-CB5C-4B5B-A12E-78185EBAFDCC}"/>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6CAD5FE-D4FA-4375-84B7-CA6FF155C760}"/>
              </a:ext>
            </a:extLst>
          </p:cNvPr>
          <p:cNvSpPr>
            <a:spLocks noGrp="1"/>
          </p:cNvSpPr>
          <p:nvPr>
            <p:ph type="dt" sz="half" idx="10"/>
          </p:nvPr>
        </p:nvSpPr>
        <p:spPr>
          <a:xfrm>
            <a:off x="838200" y="6356350"/>
            <a:ext cx="2743200" cy="365125"/>
          </a:xfrm>
          <a:prstGeom prst="rect">
            <a:avLst/>
          </a:prstGeom>
        </p:spPr>
        <p:txBody>
          <a:bodyPr/>
          <a:lstStyle/>
          <a:p>
            <a:fld id="{660E195E-081F-4D3E-A7E8-91A17843D2FD}" type="datetimeFigureOut">
              <a:rPr lang="en-US" smtClean="0"/>
              <a:t>4/21/2026</a:t>
            </a:fld>
            <a:endParaRPr lang="en-US"/>
          </a:p>
        </p:txBody>
      </p:sp>
      <p:sp>
        <p:nvSpPr>
          <p:cNvPr id="8" name="Footer Placeholder 7">
            <a:extLst>
              <a:ext uri="{FF2B5EF4-FFF2-40B4-BE49-F238E27FC236}">
                <a16:creationId xmlns:a16="http://schemas.microsoft.com/office/drawing/2014/main" id="{E054CC10-2C5F-4FB2-AB14-7F39D48ED3D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48AFEBAD-040D-46BA-AD3A-767C78FEDE9A}"/>
              </a:ext>
            </a:extLst>
          </p:cNvPr>
          <p:cNvSpPr>
            <a:spLocks noGrp="1"/>
          </p:cNvSpPr>
          <p:nvPr>
            <p:ph type="sldNum" sz="quarter" idx="12"/>
          </p:nvPr>
        </p:nvSpPr>
        <p:spPr>
          <a:xfrm>
            <a:off x="8610600" y="6356350"/>
            <a:ext cx="2743200" cy="365125"/>
          </a:xfrm>
          <a:prstGeom prst="rect">
            <a:avLst/>
          </a:prstGeom>
        </p:spPr>
        <p:txBody>
          <a:bodyPr/>
          <a:lstStyle/>
          <a:p>
            <a:fld id="{19CE5E69-702F-42C4-A6EC-9164BA9293F3}" type="slidenum">
              <a:rPr lang="en-US" smtClean="0"/>
              <a:t>‹#›</a:t>
            </a:fld>
            <a:endParaRPr lang="en-US"/>
          </a:p>
        </p:txBody>
      </p:sp>
    </p:spTree>
    <p:extLst>
      <p:ext uri="{BB962C8B-B14F-4D97-AF65-F5344CB8AC3E}">
        <p14:creationId xmlns:p14="http://schemas.microsoft.com/office/powerpoint/2010/main" val="2480597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17130-C1A7-4621-AEA6-E135652CC65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A0E2CDE9-D016-4BD0-A15B-02584F560B36}"/>
              </a:ext>
            </a:extLst>
          </p:cNvPr>
          <p:cNvSpPr>
            <a:spLocks noGrp="1"/>
          </p:cNvSpPr>
          <p:nvPr>
            <p:ph type="dt" sz="half" idx="10"/>
          </p:nvPr>
        </p:nvSpPr>
        <p:spPr>
          <a:xfrm>
            <a:off x="838200" y="6356350"/>
            <a:ext cx="2743200" cy="365125"/>
          </a:xfrm>
          <a:prstGeom prst="rect">
            <a:avLst/>
          </a:prstGeom>
        </p:spPr>
        <p:txBody>
          <a:bodyPr/>
          <a:lstStyle/>
          <a:p>
            <a:fld id="{660E195E-081F-4D3E-A7E8-91A17843D2FD}" type="datetimeFigureOut">
              <a:rPr lang="en-US" smtClean="0"/>
              <a:t>4/21/2026</a:t>
            </a:fld>
            <a:endParaRPr lang="en-US"/>
          </a:p>
        </p:txBody>
      </p:sp>
      <p:sp>
        <p:nvSpPr>
          <p:cNvPr id="4" name="Footer Placeholder 3">
            <a:extLst>
              <a:ext uri="{FF2B5EF4-FFF2-40B4-BE49-F238E27FC236}">
                <a16:creationId xmlns:a16="http://schemas.microsoft.com/office/drawing/2014/main" id="{9927E2A7-6EF0-488F-BE43-758C1320645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51E74EC-489A-45CB-9ABC-4EBE686BD522}"/>
              </a:ext>
            </a:extLst>
          </p:cNvPr>
          <p:cNvSpPr>
            <a:spLocks noGrp="1"/>
          </p:cNvSpPr>
          <p:nvPr>
            <p:ph type="sldNum" sz="quarter" idx="12"/>
          </p:nvPr>
        </p:nvSpPr>
        <p:spPr>
          <a:xfrm>
            <a:off x="8610600" y="6356350"/>
            <a:ext cx="2743200" cy="365125"/>
          </a:xfrm>
          <a:prstGeom prst="rect">
            <a:avLst/>
          </a:prstGeom>
        </p:spPr>
        <p:txBody>
          <a:bodyPr/>
          <a:lstStyle/>
          <a:p>
            <a:fld id="{19CE5E69-702F-42C4-A6EC-9164BA9293F3}" type="slidenum">
              <a:rPr lang="en-US" smtClean="0"/>
              <a:t>‹#›</a:t>
            </a:fld>
            <a:endParaRPr lang="en-US"/>
          </a:p>
        </p:txBody>
      </p:sp>
    </p:spTree>
    <p:extLst>
      <p:ext uri="{BB962C8B-B14F-4D97-AF65-F5344CB8AC3E}">
        <p14:creationId xmlns:p14="http://schemas.microsoft.com/office/powerpoint/2010/main" val="881754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31E71E2-9D74-49FB-8E3C-2843B3545079}"/>
              </a:ext>
            </a:extLst>
          </p:cNvPr>
          <p:cNvSpPr>
            <a:spLocks noGrp="1"/>
          </p:cNvSpPr>
          <p:nvPr>
            <p:ph type="dt" sz="half" idx="10"/>
          </p:nvPr>
        </p:nvSpPr>
        <p:spPr>
          <a:xfrm>
            <a:off x="838200" y="6356350"/>
            <a:ext cx="2743200" cy="365125"/>
          </a:xfrm>
          <a:prstGeom prst="rect">
            <a:avLst/>
          </a:prstGeom>
        </p:spPr>
        <p:txBody>
          <a:bodyPr/>
          <a:lstStyle/>
          <a:p>
            <a:fld id="{660E195E-081F-4D3E-A7E8-91A17843D2FD}" type="datetimeFigureOut">
              <a:rPr lang="en-US" smtClean="0"/>
              <a:t>4/21/2026</a:t>
            </a:fld>
            <a:endParaRPr lang="en-US"/>
          </a:p>
        </p:txBody>
      </p:sp>
      <p:sp>
        <p:nvSpPr>
          <p:cNvPr id="3" name="Footer Placeholder 2">
            <a:extLst>
              <a:ext uri="{FF2B5EF4-FFF2-40B4-BE49-F238E27FC236}">
                <a16:creationId xmlns:a16="http://schemas.microsoft.com/office/drawing/2014/main" id="{2C06DE47-0EDD-46AE-BDD8-14CDC20FFF8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A5739EA8-FAFF-44B5-A3EE-9B583679C94F}"/>
              </a:ext>
            </a:extLst>
          </p:cNvPr>
          <p:cNvSpPr>
            <a:spLocks noGrp="1"/>
          </p:cNvSpPr>
          <p:nvPr>
            <p:ph type="sldNum" sz="quarter" idx="12"/>
          </p:nvPr>
        </p:nvSpPr>
        <p:spPr>
          <a:xfrm>
            <a:off x="8610600" y="6356350"/>
            <a:ext cx="2743200" cy="365125"/>
          </a:xfrm>
          <a:prstGeom prst="rect">
            <a:avLst/>
          </a:prstGeom>
        </p:spPr>
        <p:txBody>
          <a:bodyPr/>
          <a:lstStyle/>
          <a:p>
            <a:fld id="{19CE5E69-702F-42C4-A6EC-9164BA9293F3}" type="slidenum">
              <a:rPr lang="en-US" smtClean="0"/>
              <a:t>‹#›</a:t>
            </a:fld>
            <a:endParaRPr lang="en-US"/>
          </a:p>
        </p:txBody>
      </p:sp>
    </p:spTree>
    <p:extLst>
      <p:ext uri="{BB962C8B-B14F-4D97-AF65-F5344CB8AC3E}">
        <p14:creationId xmlns:p14="http://schemas.microsoft.com/office/powerpoint/2010/main" val="2552168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F848B-B3B6-4287-958B-A6F254D4F68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EF1B5F7-1F75-4E0F-9014-2FC1A193D3B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11CD03D-B472-4DA9-BFC6-B7E0AE23464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AB184F-EFAE-40DA-80C4-75EA331597C1}"/>
              </a:ext>
            </a:extLst>
          </p:cNvPr>
          <p:cNvSpPr>
            <a:spLocks noGrp="1"/>
          </p:cNvSpPr>
          <p:nvPr>
            <p:ph type="dt" sz="half" idx="10"/>
          </p:nvPr>
        </p:nvSpPr>
        <p:spPr>
          <a:xfrm>
            <a:off x="838200" y="6356350"/>
            <a:ext cx="2743200" cy="365125"/>
          </a:xfrm>
          <a:prstGeom prst="rect">
            <a:avLst/>
          </a:prstGeom>
        </p:spPr>
        <p:txBody>
          <a:bodyPr/>
          <a:lstStyle/>
          <a:p>
            <a:fld id="{660E195E-081F-4D3E-A7E8-91A17843D2FD}" type="datetimeFigureOut">
              <a:rPr lang="en-US" smtClean="0"/>
              <a:t>4/21/2026</a:t>
            </a:fld>
            <a:endParaRPr lang="en-US"/>
          </a:p>
        </p:txBody>
      </p:sp>
      <p:sp>
        <p:nvSpPr>
          <p:cNvPr id="6" name="Footer Placeholder 5">
            <a:extLst>
              <a:ext uri="{FF2B5EF4-FFF2-40B4-BE49-F238E27FC236}">
                <a16:creationId xmlns:a16="http://schemas.microsoft.com/office/drawing/2014/main" id="{C1833732-AC29-4AD1-82E0-4F17FCCB68F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0809F57-4B98-476B-8F65-F329239E1BC3}"/>
              </a:ext>
            </a:extLst>
          </p:cNvPr>
          <p:cNvSpPr>
            <a:spLocks noGrp="1"/>
          </p:cNvSpPr>
          <p:nvPr>
            <p:ph type="sldNum" sz="quarter" idx="12"/>
          </p:nvPr>
        </p:nvSpPr>
        <p:spPr>
          <a:xfrm>
            <a:off x="8610600" y="6356350"/>
            <a:ext cx="2743200" cy="365125"/>
          </a:xfrm>
          <a:prstGeom prst="rect">
            <a:avLst/>
          </a:prstGeom>
        </p:spPr>
        <p:txBody>
          <a:bodyPr/>
          <a:lstStyle/>
          <a:p>
            <a:fld id="{19CE5E69-702F-42C4-A6EC-9164BA9293F3}" type="slidenum">
              <a:rPr lang="en-US" smtClean="0"/>
              <a:t>‹#›</a:t>
            </a:fld>
            <a:endParaRPr lang="en-US"/>
          </a:p>
        </p:txBody>
      </p:sp>
    </p:spTree>
    <p:extLst>
      <p:ext uri="{BB962C8B-B14F-4D97-AF65-F5344CB8AC3E}">
        <p14:creationId xmlns:p14="http://schemas.microsoft.com/office/powerpoint/2010/main" val="126066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073B2-8A6C-40B9-AD0F-E9FE61D4D2B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5CAEAC-2A55-47FF-9B43-5BC2971BF9F5}"/>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217F80-DFEA-423B-BA92-1F8C25FFD76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4FEB31-28DF-4EA1-B31C-7F7E6CEBBC18}"/>
              </a:ext>
            </a:extLst>
          </p:cNvPr>
          <p:cNvSpPr>
            <a:spLocks noGrp="1"/>
          </p:cNvSpPr>
          <p:nvPr>
            <p:ph type="dt" sz="half" idx="10"/>
          </p:nvPr>
        </p:nvSpPr>
        <p:spPr>
          <a:xfrm>
            <a:off x="838200" y="6356350"/>
            <a:ext cx="2743200" cy="365125"/>
          </a:xfrm>
          <a:prstGeom prst="rect">
            <a:avLst/>
          </a:prstGeom>
        </p:spPr>
        <p:txBody>
          <a:bodyPr/>
          <a:lstStyle/>
          <a:p>
            <a:fld id="{660E195E-081F-4D3E-A7E8-91A17843D2FD}" type="datetimeFigureOut">
              <a:rPr lang="en-US" smtClean="0"/>
              <a:t>4/21/2026</a:t>
            </a:fld>
            <a:endParaRPr lang="en-US"/>
          </a:p>
        </p:txBody>
      </p:sp>
      <p:sp>
        <p:nvSpPr>
          <p:cNvPr id="6" name="Footer Placeholder 5">
            <a:extLst>
              <a:ext uri="{FF2B5EF4-FFF2-40B4-BE49-F238E27FC236}">
                <a16:creationId xmlns:a16="http://schemas.microsoft.com/office/drawing/2014/main" id="{A84473C6-6096-44FF-B6DA-66C26F12D6A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5CCBDE3-F3C2-4B23-8538-D38154F603F2}"/>
              </a:ext>
            </a:extLst>
          </p:cNvPr>
          <p:cNvSpPr>
            <a:spLocks noGrp="1"/>
          </p:cNvSpPr>
          <p:nvPr>
            <p:ph type="sldNum" sz="quarter" idx="12"/>
          </p:nvPr>
        </p:nvSpPr>
        <p:spPr>
          <a:xfrm>
            <a:off x="8610600" y="6356350"/>
            <a:ext cx="2743200" cy="365125"/>
          </a:xfrm>
          <a:prstGeom prst="rect">
            <a:avLst/>
          </a:prstGeom>
        </p:spPr>
        <p:txBody>
          <a:bodyPr/>
          <a:lstStyle/>
          <a:p>
            <a:fld id="{19CE5E69-702F-42C4-A6EC-9164BA9293F3}" type="slidenum">
              <a:rPr lang="en-US" smtClean="0"/>
              <a:t>‹#›</a:t>
            </a:fld>
            <a:endParaRPr lang="en-US"/>
          </a:p>
        </p:txBody>
      </p:sp>
    </p:spTree>
    <p:extLst>
      <p:ext uri="{BB962C8B-B14F-4D97-AF65-F5344CB8AC3E}">
        <p14:creationId xmlns:p14="http://schemas.microsoft.com/office/powerpoint/2010/main" val="2177056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7362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72136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5" r:id="rId12"/>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76158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618095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36.sv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36.sv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3.pn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image" Target="../media/image11.png"/><Relationship Id="rId7" Type="http://schemas.openxmlformats.org/officeDocument/2006/relationships/slide" Target="slide7.xml"/><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 Id="rId9" Type="http://schemas.openxmlformats.org/officeDocument/2006/relationships/slide" Target="slide9.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5.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6.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7.png"/><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8.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62.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3.png"/><Relationship Id="rId4" Type="http://schemas.openxmlformats.org/officeDocument/2006/relationships/image" Target="../media/image8.png"/><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0.jpeg"/><Relationship Id="rId7"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slide" Target="slide3.xml"/><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jpe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0.jpeg"/><Relationship Id="rId7" Type="http://schemas.openxmlformats.org/officeDocument/2006/relationships/image" Target="../media/image20.sv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slide" Target="slide3.xml"/><Relationship Id="rId5" Type="http://schemas.openxmlformats.org/officeDocument/2006/relationships/image" Target="../media/image14.svg"/><Relationship Id="rId10" Type="http://schemas.openxmlformats.org/officeDocument/2006/relationships/image" Target="../media/image23.jpeg"/><Relationship Id="rId4" Type="http://schemas.openxmlformats.org/officeDocument/2006/relationships/image" Target="../media/image13.png"/><Relationship Id="rId9" Type="http://schemas.openxmlformats.org/officeDocument/2006/relationships/image" Target="../media/image22.sv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0.jpeg"/><Relationship Id="rId7" Type="http://schemas.openxmlformats.org/officeDocument/2006/relationships/image" Target="../media/image20.sv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slide" Target="slide3.xml"/><Relationship Id="rId5" Type="http://schemas.openxmlformats.org/officeDocument/2006/relationships/image" Target="../media/image22.svg"/><Relationship Id="rId10" Type="http://schemas.openxmlformats.org/officeDocument/2006/relationships/image" Target="../media/image26.jpeg"/><Relationship Id="rId4" Type="http://schemas.openxmlformats.org/officeDocument/2006/relationships/image" Target="../media/image21.png"/><Relationship Id="rId9" Type="http://schemas.openxmlformats.org/officeDocument/2006/relationships/image" Target="../media/image25.sv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0.jpeg"/><Relationship Id="rId7" Type="http://schemas.openxmlformats.org/officeDocument/2006/relationships/image" Target="../media/image16.sv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slide" Target="slide3.xml"/><Relationship Id="rId5" Type="http://schemas.openxmlformats.org/officeDocument/2006/relationships/image" Target="../media/image14.svg"/><Relationship Id="rId10" Type="http://schemas.openxmlformats.org/officeDocument/2006/relationships/image" Target="../media/image27.jpeg"/><Relationship Id="rId4" Type="http://schemas.openxmlformats.org/officeDocument/2006/relationships/image" Target="../media/image13.png"/><Relationship Id="rId9" Type="http://schemas.openxmlformats.org/officeDocument/2006/relationships/image" Target="../media/image18.sv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0.jpeg"/><Relationship Id="rId7" Type="http://schemas.openxmlformats.org/officeDocument/2006/relationships/image" Target="../media/image16.sv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slide" Target="slide3.xml"/><Relationship Id="rId5" Type="http://schemas.openxmlformats.org/officeDocument/2006/relationships/image" Target="../media/image14.svg"/><Relationship Id="rId10" Type="http://schemas.openxmlformats.org/officeDocument/2006/relationships/image" Target="../media/image28.jpeg"/><Relationship Id="rId4" Type="http://schemas.openxmlformats.org/officeDocument/2006/relationships/image" Target="../media/image13.png"/><Relationship Id="rId9" Type="http://schemas.openxmlformats.org/officeDocument/2006/relationships/image" Target="../media/image18.sv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4790118E-04A8-964B-ACD0-E7C6FEBCC98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9198"/>
          <a:stretch/>
        </p:blipFill>
        <p:spPr>
          <a:xfrm>
            <a:off x="0" y="0"/>
            <a:ext cx="12192000" cy="6865257"/>
          </a:xfrm>
          <a:prstGeom prst="rect">
            <a:avLst/>
          </a:prstGeom>
        </p:spPr>
      </p:pic>
      <p:sp>
        <p:nvSpPr>
          <p:cNvPr id="3" name="TextBox 2">
            <a:extLst>
              <a:ext uri="{FF2B5EF4-FFF2-40B4-BE49-F238E27FC236}">
                <a16:creationId xmlns:a16="http://schemas.microsoft.com/office/drawing/2014/main" id="{C039C12B-CA2F-C4BE-EEAA-30AC67E13DF6}"/>
              </a:ext>
            </a:extLst>
          </p:cNvPr>
          <p:cNvSpPr txBox="1"/>
          <p:nvPr/>
        </p:nvSpPr>
        <p:spPr>
          <a:xfrm>
            <a:off x="3905250" y="1857375"/>
            <a:ext cx="4238625" cy="2800767"/>
          </a:xfrm>
          <a:prstGeom prst="rect">
            <a:avLst/>
          </a:prstGeom>
          <a:noFill/>
        </p:spPr>
        <p:txBody>
          <a:bodyPr wrap="square" rtlCol="0">
            <a:spAutoFit/>
          </a:bodyPr>
          <a:lstStyle/>
          <a:p>
            <a:pPr algn="ctr"/>
            <a:r>
              <a:rPr lang="en-US" sz="8800" dirty="0">
                <a:ln w="190500">
                  <a:solidFill>
                    <a:schemeClr val="bg1"/>
                  </a:solidFill>
                </a:ln>
                <a:solidFill>
                  <a:schemeClr val="bg1"/>
                </a:solidFill>
                <a:latin typeface="UTM Showcard" panose="02040603050506020204" pitchFamily="18" charset="0"/>
              </a:rPr>
              <a:t>KHỞI ĐỘNG</a:t>
            </a:r>
          </a:p>
        </p:txBody>
      </p:sp>
      <p:sp>
        <p:nvSpPr>
          <p:cNvPr id="4" name="TextBox 3">
            <a:extLst>
              <a:ext uri="{FF2B5EF4-FFF2-40B4-BE49-F238E27FC236}">
                <a16:creationId xmlns:a16="http://schemas.microsoft.com/office/drawing/2014/main" id="{57DD0CD8-6C06-2DA7-6484-4C38B4DF3838}"/>
              </a:ext>
            </a:extLst>
          </p:cNvPr>
          <p:cNvSpPr txBox="1"/>
          <p:nvPr/>
        </p:nvSpPr>
        <p:spPr>
          <a:xfrm>
            <a:off x="3952875" y="1885950"/>
            <a:ext cx="4238625" cy="2800767"/>
          </a:xfrm>
          <a:prstGeom prst="rect">
            <a:avLst/>
          </a:prstGeom>
          <a:noFill/>
        </p:spPr>
        <p:txBody>
          <a:bodyPr wrap="square" rtlCol="0">
            <a:spAutoFit/>
          </a:bodyPr>
          <a:lstStyle/>
          <a:p>
            <a:pPr algn="ctr"/>
            <a:r>
              <a:rPr lang="en-US" sz="8800" dirty="0">
                <a:solidFill>
                  <a:srgbClr val="00B0F0"/>
                </a:solidFill>
                <a:latin typeface="UTM Showcard" panose="02040603050506020204" pitchFamily="18" charset="0"/>
              </a:rPr>
              <a:t>KHỞI ĐỘNG</a:t>
            </a:r>
          </a:p>
        </p:txBody>
      </p:sp>
    </p:spTree>
    <p:extLst>
      <p:ext uri="{BB962C8B-B14F-4D97-AF65-F5344CB8AC3E}">
        <p14:creationId xmlns:p14="http://schemas.microsoft.com/office/powerpoint/2010/main" val="307054481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14300" y="217472"/>
            <a:ext cx="12258090" cy="6554467"/>
          </a:xfrm>
          <a:prstGeom prst="roundRect">
            <a:avLst>
              <a:gd name="adj" fmla="val 9856"/>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 name="Nhóm 17">
            <a:extLst>
              <a:ext uri="{FF2B5EF4-FFF2-40B4-BE49-F238E27FC236}">
                <a16:creationId xmlns:a16="http://schemas.microsoft.com/office/drawing/2014/main" id="{24BBAB0A-C62E-A961-F2C9-47196A67E5B8}"/>
              </a:ext>
            </a:extLst>
          </p:cNvPr>
          <p:cNvGrpSpPr/>
          <p:nvPr/>
        </p:nvGrpSpPr>
        <p:grpSpPr>
          <a:xfrm>
            <a:off x="317254" y="155280"/>
            <a:ext cx="11874745" cy="1189589"/>
            <a:chOff x="625861" y="569044"/>
            <a:chExt cx="11874745" cy="1189589"/>
          </a:xfrm>
        </p:grpSpPr>
        <p:grpSp>
          <p:nvGrpSpPr>
            <p:cNvPr id="6" name="Group 2">
              <a:extLst>
                <a:ext uri="{FF2B5EF4-FFF2-40B4-BE49-F238E27FC236}">
                  <a16:creationId xmlns:a16="http://schemas.microsoft.com/office/drawing/2014/main" id="{28A23F03-740D-7A5C-E90E-EA9E388349D0}"/>
                </a:ext>
              </a:extLst>
            </p:cNvPr>
            <p:cNvGrpSpPr/>
            <p:nvPr/>
          </p:nvGrpSpPr>
          <p:grpSpPr>
            <a:xfrm>
              <a:off x="625861" y="569044"/>
              <a:ext cx="11874745" cy="924902"/>
              <a:chOff x="1289372" y="563843"/>
              <a:chExt cx="7679324" cy="1296879"/>
            </a:xfrm>
          </p:grpSpPr>
          <p:sp>
            <p:nvSpPr>
              <p:cNvPr id="8" name="椭圆 31">
                <a:extLst>
                  <a:ext uri="{FF2B5EF4-FFF2-40B4-BE49-F238E27FC236}">
                    <a16:creationId xmlns:a16="http://schemas.microsoft.com/office/drawing/2014/main" id="{8CD614A3-ABDC-7662-C793-36925A382D4E}"/>
                  </a:ext>
                </a:extLst>
              </p:cNvPr>
              <p:cNvSpPr/>
              <p:nvPr/>
            </p:nvSpPr>
            <p:spPr>
              <a:xfrm rot="10800000" flipH="1">
                <a:off x="1289372" y="563843"/>
                <a:ext cx="7679324" cy="129687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rgbClr val="FFFFCC">
                  <a:alpha val="83000"/>
                </a:srgbClr>
              </a:solidFill>
              <a:ln w="38100">
                <a:solidFill>
                  <a:schemeClr val="tx1"/>
                </a:solidFill>
                <a:prstDash val="lgDash"/>
              </a:ln>
            </p:spPr>
            <p:style>
              <a:lnRef idx="1">
                <a:schemeClr val="accent2"/>
              </a:lnRef>
              <a:fillRef idx="0">
                <a:schemeClr val="accent2"/>
              </a:fillRef>
              <a:effectRef idx="0">
                <a:schemeClr val="accent2"/>
              </a:effectRef>
              <a:fontRef idx="minor">
                <a:schemeClr val="tx1"/>
              </a:fontRef>
            </p:style>
            <p:txBody>
              <a:bodyPr rot="0" spcFirstLastPara="0" vertOverflow="overflow" horzOverflow="overflow" vert="horz" wrap="square" lIns="96435" tIns="48218" rIns="96435" bIns="48218" numCol="1" spcCol="0" rtlCol="0" fromWordArt="0" anchor="ctr" anchorCtr="0" forceAA="0" compatLnSpc="1">
                <a:noAutofit/>
              </a:bodyPr>
              <a:lstStyle/>
              <a:p>
                <a:pPr marL="0" marR="0" lvl="0" indent="0" algn="ctr" defTabSz="963930" rtl="0" eaLnBrk="1" fontAlgn="auto" latinLnBrk="0" hangingPunct="1">
                  <a:lnSpc>
                    <a:spcPct val="100000"/>
                  </a:lnSpc>
                  <a:spcBef>
                    <a:spcPts val="0"/>
                  </a:spcBef>
                  <a:spcAft>
                    <a:spcPts val="0"/>
                  </a:spcAft>
                  <a:buClrTx/>
                  <a:buSzTx/>
                  <a:buFontTx/>
                  <a:buNone/>
                  <a:tabLst/>
                  <a:defRPr/>
                </a:pPr>
                <a:endParaRPr kumimoji="0" lang="zh-CN" altLang="en-US" sz="168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9" name="Hộp Văn bản 9">
                <a:extLst>
                  <a:ext uri="{FF2B5EF4-FFF2-40B4-BE49-F238E27FC236}">
                    <a16:creationId xmlns:a16="http://schemas.microsoft.com/office/drawing/2014/main" id="{FC1230E5-0B29-FB10-B4E0-A2780F6C5525}"/>
                  </a:ext>
                </a:extLst>
              </p:cNvPr>
              <p:cNvSpPr txBox="1"/>
              <p:nvPr/>
            </p:nvSpPr>
            <p:spPr>
              <a:xfrm>
                <a:off x="1712552" y="655719"/>
                <a:ext cx="7040552" cy="1069816"/>
              </a:xfrm>
              <a:prstGeom prst="rect">
                <a:avLst/>
              </a:prstGeom>
              <a:noFill/>
            </p:spPr>
            <p:txBody>
              <a:bodyPr wrap="square">
                <a:spAutoFit/>
              </a:bodyPr>
              <a:lstStyle/>
              <a:p>
                <a:pPr marL="0" marR="0" algn="ctr">
                  <a:lnSpc>
                    <a:spcPct val="120000"/>
                  </a:lnSpc>
                  <a:spcBef>
                    <a:spcPts val="0"/>
                  </a:spcBef>
                  <a:spcAft>
                    <a:spcPts val="0"/>
                  </a:spcAft>
                </a:pPr>
                <a:r>
                  <a:rPr lang="en-US" sz="4000" b="0" i="0" dirty="0">
                    <a:solidFill>
                      <a:srgbClr val="000000"/>
                    </a:solidFill>
                    <a:effectLst/>
                    <a:latin typeface="Cambria" panose="02040503050406030204" pitchFamily="18" charset="0"/>
                    <a:ea typeface="Cambria" panose="02040503050406030204" pitchFamily="18" charset="0"/>
                  </a:rPr>
                  <a:t>1. Quan </a:t>
                </a:r>
                <a:r>
                  <a:rPr lang="en-US" sz="4000" b="0" i="0" dirty="0" err="1">
                    <a:solidFill>
                      <a:srgbClr val="000000"/>
                    </a:solidFill>
                    <a:effectLst/>
                    <a:latin typeface="Cambria" panose="02040503050406030204" pitchFamily="18" charset="0"/>
                    <a:ea typeface="Cambria" panose="02040503050406030204" pitchFamily="18" charset="0"/>
                  </a:rPr>
                  <a:t>sát</a:t>
                </a:r>
                <a:r>
                  <a:rPr lang="en-US" sz="4000" b="0" i="0" dirty="0">
                    <a:solidFill>
                      <a:srgbClr val="000000"/>
                    </a:solidFill>
                    <a:effectLst/>
                    <a:latin typeface="Cambria" panose="02040503050406030204" pitchFamily="18" charset="0"/>
                    <a:ea typeface="Cambria" panose="02040503050406030204" pitchFamily="18" charset="0"/>
                  </a:rPr>
                  <a:t> </a:t>
                </a:r>
                <a:r>
                  <a:rPr lang="en-US" sz="4000" b="0" i="0" dirty="0" err="1">
                    <a:solidFill>
                      <a:srgbClr val="000000"/>
                    </a:solidFill>
                    <a:effectLst/>
                    <a:latin typeface="Cambria" panose="02040503050406030204" pitchFamily="18" charset="0"/>
                    <a:ea typeface="Cambria" panose="02040503050406030204" pitchFamily="18" charset="0"/>
                  </a:rPr>
                  <a:t>tranh</a:t>
                </a:r>
                <a:r>
                  <a:rPr lang="en-US" sz="4000" b="0" i="0" dirty="0">
                    <a:solidFill>
                      <a:srgbClr val="000000"/>
                    </a:solidFill>
                    <a:effectLst/>
                    <a:latin typeface="Cambria" panose="02040503050406030204" pitchFamily="18" charset="0"/>
                    <a:ea typeface="Cambria" panose="02040503050406030204" pitchFamily="18" charset="0"/>
                  </a:rPr>
                  <a:t> </a:t>
                </a:r>
                <a:r>
                  <a:rPr lang="en-US" sz="4000" b="0" i="0" dirty="0" err="1">
                    <a:solidFill>
                      <a:srgbClr val="000000"/>
                    </a:solidFill>
                    <a:effectLst/>
                    <a:latin typeface="Cambria" panose="02040503050406030204" pitchFamily="18" charset="0"/>
                    <a:ea typeface="Cambria" panose="02040503050406030204" pitchFamily="18" charset="0"/>
                  </a:rPr>
                  <a:t>và</a:t>
                </a:r>
                <a:r>
                  <a:rPr lang="en-US" sz="4000" b="0" i="0" dirty="0">
                    <a:solidFill>
                      <a:srgbClr val="000000"/>
                    </a:solidFill>
                    <a:effectLst/>
                    <a:latin typeface="Cambria" panose="02040503050406030204" pitchFamily="18" charset="0"/>
                    <a:ea typeface="Cambria" panose="02040503050406030204" pitchFamily="18" charset="0"/>
                  </a:rPr>
                  <a:t> </a:t>
                </a:r>
                <a:r>
                  <a:rPr lang="en-US" sz="4000" b="0" i="0" dirty="0" err="1">
                    <a:solidFill>
                      <a:srgbClr val="000000"/>
                    </a:solidFill>
                    <a:effectLst/>
                    <a:latin typeface="Cambria" panose="02040503050406030204" pitchFamily="18" charset="0"/>
                    <a:ea typeface="Cambria" panose="02040503050406030204" pitchFamily="18" charset="0"/>
                  </a:rPr>
                  <a:t>trả</a:t>
                </a:r>
                <a:r>
                  <a:rPr lang="en-US" sz="4000" b="0" i="0" dirty="0">
                    <a:solidFill>
                      <a:srgbClr val="000000"/>
                    </a:solidFill>
                    <a:effectLst/>
                    <a:latin typeface="Cambria" panose="02040503050406030204" pitchFamily="18" charset="0"/>
                    <a:ea typeface="Cambria" panose="02040503050406030204" pitchFamily="18" charset="0"/>
                  </a:rPr>
                  <a:t> </a:t>
                </a:r>
                <a:r>
                  <a:rPr lang="en-US" sz="4000" b="0" i="0" dirty="0" err="1">
                    <a:solidFill>
                      <a:srgbClr val="000000"/>
                    </a:solidFill>
                    <a:effectLst/>
                    <a:latin typeface="Cambria" panose="02040503050406030204" pitchFamily="18" charset="0"/>
                    <a:ea typeface="Cambria" panose="02040503050406030204" pitchFamily="18" charset="0"/>
                  </a:rPr>
                  <a:t>lời</a:t>
                </a:r>
                <a:r>
                  <a:rPr lang="en-US" sz="4000" b="0" i="0" dirty="0">
                    <a:solidFill>
                      <a:srgbClr val="000000"/>
                    </a:solidFill>
                    <a:effectLst/>
                    <a:latin typeface="Cambria" panose="02040503050406030204" pitchFamily="18" charset="0"/>
                    <a:ea typeface="Cambria" panose="02040503050406030204" pitchFamily="18" charset="0"/>
                  </a:rPr>
                  <a:t> </a:t>
                </a:r>
                <a:r>
                  <a:rPr lang="en-US" sz="4000" b="0" i="0" dirty="0" err="1">
                    <a:solidFill>
                      <a:srgbClr val="000000"/>
                    </a:solidFill>
                    <a:effectLst/>
                    <a:latin typeface="Cambria" panose="02040503050406030204" pitchFamily="18" charset="0"/>
                    <a:ea typeface="Cambria" panose="02040503050406030204" pitchFamily="18" charset="0"/>
                  </a:rPr>
                  <a:t>câu</a:t>
                </a:r>
                <a:r>
                  <a:rPr lang="en-US" sz="4000" b="0" i="0" dirty="0">
                    <a:solidFill>
                      <a:srgbClr val="000000"/>
                    </a:solidFill>
                    <a:effectLst/>
                    <a:latin typeface="Cambria" panose="02040503050406030204" pitchFamily="18" charset="0"/>
                    <a:ea typeface="Cambria" panose="02040503050406030204" pitchFamily="18" charset="0"/>
                  </a:rPr>
                  <a:t> </a:t>
                </a:r>
                <a:r>
                  <a:rPr lang="en-US" sz="4000" b="0" i="0" dirty="0" err="1">
                    <a:solidFill>
                      <a:srgbClr val="000000"/>
                    </a:solidFill>
                    <a:effectLst/>
                    <a:latin typeface="Cambria" panose="02040503050406030204" pitchFamily="18" charset="0"/>
                    <a:ea typeface="Cambria" panose="02040503050406030204" pitchFamily="18" charset="0"/>
                  </a:rPr>
                  <a:t>hỏi</a:t>
                </a:r>
                <a:r>
                  <a:rPr lang="en-US" sz="4000" b="0" i="0" dirty="0">
                    <a:solidFill>
                      <a:srgbClr val="000000"/>
                    </a:solidFill>
                    <a:effectLst/>
                    <a:latin typeface="Cambria" panose="02040503050406030204" pitchFamily="18" charset="0"/>
                    <a:ea typeface="Cambria" panose="02040503050406030204" pitchFamily="18" charset="0"/>
                  </a:rPr>
                  <a:t>:</a:t>
                </a:r>
                <a:endParaRPr lang="en-US" sz="3600" b="1" dirty="0">
                  <a:effectLst/>
                  <a:latin typeface="Cambria" panose="02040503050406030204" pitchFamily="18" charset="0"/>
                  <a:ea typeface="Cambria" panose="02040503050406030204" pitchFamily="18" charset="0"/>
                </a:endParaRPr>
              </a:p>
            </p:txBody>
          </p:sp>
        </p:grpSp>
        <p:pic>
          <p:nvPicPr>
            <p:cNvPr id="7" name="Picture 3">
              <a:extLst>
                <a:ext uri="{FF2B5EF4-FFF2-40B4-BE49-F238E27FC236}">
                  <a16:creationId xmlns:a16="http://schemas.microsoft.com/office/drawing/2014/main" id="{3726BCD1-EF0B-BDF3-E6E8-2F3CE7BDA51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42002" t="23324" r="40716" b="25704"/>
            <a:stretch/>
          </p:blipFill>
          <p:spPr>
            <a:xfrm>
              <a:off x="810323" y="619860"/>
              <a:ext cx="546114" cy="1138773"/>
            </a:xfrm>
            <a:prstGeom prst="rect">
              <a:avLst/>
            </a:prstGeom>
          </p:spPr>
        </p:pic>
      </p:grpSp>
      <p:pic>
        <p:nvPicPr>
          <p:cNvPr id="10" name="Picture 9">
            <a:extLst>
              <a:ext uri="{FF2B5EF4-FFF2-40B4-BE49-F238E27FC236}">
                <a16:creationId xmlns:a16="http://schemas.microsoft.com/office/drawing/2014/main" id="{EF47FA22-E607-8F4F-928A-37A34A1DC8A2}"/>
              </a:ext>
            </a:extLst>
          </p:cNvPr>
          <p:cNvPicPr>
            <a:picLocks noChangeAspect="1"/>
          </p:cNvPicPr>
          <p:nvPr/>
        </p:nvPicPr>
        <p:blipFill>
          <a:blip r:embed="rId4"/>
          <a:stretch>
            <a:fillRect/>
          </a:stretch>
        </p:blipFill>
        <p:spPr>
          <a:xfrm>
            <a:off x="2648902" y="1249680"/>
            <a:ext cx="7077075" cy="5181600"/>
          </a:xfrm>
          <a:prstGeom prst="rect">
            <a:avLst/>
          </a:prstGeom>
        </p:spPr>
      </p:pic>
    </p:spTree>
    <p:extLst>
      <p:ext uri="{BB962C8B-B14F-4D97-AF65-F5344CB8AC3E}">
        <p14:creationId xmlns:p14="http://schemas.microsoft.com/office/powerpoint/2010/main" val="20835385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00" fill="hold"/>
                                        <p:tgtEl>
                                          <p:spTgt spid="5"/>
                                        </p:tgtEl>
                                        <p:attrNameLst>
                                          <p:attrName>ppt_w</p:attrName>
                                        </p:attrNameLst>
                                      </p:cBhvr>
                                      <p:tavLst>
                                        <p:tav tm="0">
                                          <p:val>
                                            <p:fltVal val="0"/>
                                          </p:val>
                                        </p:tav>
                                        <p:tav tm="100000">
                                          <p:val>
                                            <p:strVal val="#ppt_w"/>
                                          </p:val>
                                        </p:tav>
                                      </p:tavLst>
                                    </p:anim>
                                    <p:anim calcmode="lin" valueType="num">
                                      <p:cBhvr>
                                        <p:cTn id="8" dur="700" fill="hold"/>
                                        <p:tgtEl>
                                          <p:spTgt spid="5"/>
                                        </p:tgtEl>
                                        <p:attrNameLst>
                                          <p:attrName>ppt_h</p:attrName>
                                        </p:attrNameLst>
                                      </p:cBhvr>
                                      <p:tavLst>
                                        <p:tav tm="0">
                                          <p:val>
                                            <p:fltVal val="0"/>
                                          </p:val>
                                        </p:tav>
                                        <p:tav tm="100000">
                                          <p:val>
                                            <p:strVal val="#ppt_h"/>
                                          </p:val>
                                        </p:tav>
                                      </p:tavLst>
                                    </p:anim>
                                    <p:anim calcmode="lin" valueType="num">
                                      <p:cBhvr>
                                        <p:cTn id="9" dur="700" fill="hold"/>
                                        <p:tgtEl>
                                          <p:spTgt spid="5"/>
                                        </p:tgtEl>
                                        <p:attrNameLst>
                                          <p:attrName>style.rotation</p:attrName>
                                        </p:attrNameLst>
                                      </p:cBhvr>
                                      <p:tavLst>
                                        <p:tav tm="0">
                                          <p:val>
                                            <p:fltVal val="90"/>
                                          </p:val>
                                        </p:tav>
                                        <p:tav tm="100000">
                                          <p:val>
                                            <p:fltVal val="0"/>
                                          </p:val>
                                        </p:tav>
                                      </p:tavLst>
                                    </p:anim>
                                    <p:animEffect transition="in" filter="fade">
                                      <p:cBhvr>
                                        <p:cTn id="10" dur="7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F2F6F2CD-F3A0-8A9C-1D86-CD579718764D}"/>
              </a:ext>
            </a:extLst>
          </p:cNvPr>
          <p:cNvPicPr>
            <a:picLocks noChangeAspect="1"/>
          </p:cNvPicPr>
          <p:nvPr/>
        </p:nvPicPr>
        <p:blipFill>
          <a:blip r:embed="rId3"/>
          <a:stretch>
            <a:fillRect/>
          </a:stretch>
        </p:blipFill>
        <p:spPr>
          <a:xfrm>
            <a:off x="744855" y="1524000"/>
            <a:ext cx="10645568" cy="3059430"/>
          </a:xfrm>
          <a:prstGeom prst="rect">
            <a:avLst/>
          </a:prstGeom>
        </p:spPr>
      </p:pic>
    </p:spTree>
    <p:extLst>
      <p:ext uri="{BB962C8B-B14F-4D97-AF65-F5344CB8AC3E}">
        <p14:creationId xmlns:p14="http://schemas.microsoft.com/office/powerpoint/2010/main" val="6601515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Freeform 14">
            <a:extLst>
              <a:ext uri="{FF2B5EF4-FFF2-40B4-BE49-F238E27FC236}">
                <a16:creationId xmlns:a16="http://schemas.microsoft.com/office/drawing/2014/main" id="{53EC08CD-060D-1A09-B252-4BE448F18725}"/>
              </a:ext>
            </a:extLst>
          </p:cNvPr>
          <p:cNvSpPr/>
          <p:nvPr/>
        </p:nvSpPr>
        <p:spPr>
          <a:xfrm>
            <a:off x="626560" y="1894714"/>
            <a:ext cx="4696010" cy="3184141"/>
          </a:xfrm>
          <a:custGeom>
            <a:avLst/>
            <a:gdLst/>
            <a:ahLst/>
            <a:cxnLst/>
            <a:rect l="l" t="t" r="r" b="b"/>
            <a:pathLst>
              <a:path w="5324162" h="4186122">
                <a:moveTo>
                  <a:pt x="0" y="0"/>
                </a:moveTo>
                <a:lnTo>
                  <a:pt x="5324161" y="0"/>
                </a:lnTo>
                <a:lnTo>
                  <a:pt x="5324161" y="4186122"/>
                </a:lnTo>
                <a:lnTo>
                  <a:pt x="0" y="4186122"/>
                </a:lnTo>
                <a:lnTo>
                  <a:pt x="0" y="0"/>
                </a:lnTo>
                <a:close/>
              </a:path>
            </a:pathLst>
          </a:custGeom>
          <a:blipFill>
            <a:blip r:embed="rId3"/>
            <a:stretch>
              <a:fillRect/>
            </a:stretch>
          </a:blipFill>
        </p:spPr>
        <p:txBody>
          <a:bodyPr/>
          <a:lstStyle/>
          <a:p>
            <a:endParaRPr lang="vi-VN"/>
          </a:p>
        </p:txBody>
      </p:sp>
      <p:pic>
        <p:nvPicPr>
          <p:cNvPr id="6" name="Picture 5">
            <a:extLst>
              <a:ext uri="{FF2B5EF4-FFF2-40B4-BE49-F238E27FC236}">
                <a16:creationId xmlns:a16="http://schemas.microsoft.com/office/drawing/2014/main" id="{AEB2A06B-84A1-3E12-0972-FC8E65FEF0DE}"/>
              </a:ext>
            </a:extLst>
          </p:cNvPr>
          <p:cNvPicPr>
            <a:picLocks noChangeAspect="1"/>
          </p:cNvPicPr>
          <p:nvPr/>
        </p:nvPicPr>
        <p:blipFill>
          <a:blip r:embed="rId4"/>
          <a:stretch>
            <a:fillRect/>
          </a:stretch>
        </p:blipFill>
        <p:spPr>
          <a:xfrm>
            <a:off x="337478" y="5059996"/>
            <a:ext cx="5884194" cy="829871"/>
          </a:xfrm>
          <a:prstGeom prst="rect">
            <a:avLst/>
          </a:prstGeom>
        </p:spPr>
      </p:pic>
      <p:grpSp>
        <p:nvGrpSpPr>
          <p:cNvPr id="7" name="Group 6">
            <a:extLst>
              <a:ext uri="{FF2B5EF4-FFF2-40B4-BE49-F238E27FC236}">
                <a16:creationId xmlns:a16="http://schemas.microsoft.com/office/drawing/2014/main" id="{4B3FB009-70BF-94F7-8AB0-00C9EB899F9D}"/>
              </a:ext>
            </a:extLst>
          </p:cNvPr>
          <p:cNvGrpSpPr/>
          <p:nvPr/>
        </p:nvGrpSpPr>
        <p:grpSpPr>
          <a:xfrm>
            <a:off x="5379974" y="866754"/>
            <a:ext cx="6564376" cy="1917563"/>
            <a:chOff x="910844" y="8460741"/>
            <a:chExt cx="5105559" cy="1917563"/>
          </a:xfrm>
        </p:grpSpPr>
        <p:sp>
          <p:nvSpPr>
            <p:cNvPr id="8" name="Freeform 15">
              <a:extLst>
                <a:ext uri="{FF2B5EF4-FFF2-40B4-BE49-F238E27FC236}">
                  <a16:creationId xmlns:a16="http://schemas.microsoft.com/office/drawing/2014/main" id="{3014BEC0-17EC-4090-2B09-4A9FEF2D3781}"/>
                </a:ext>
              </a:extLst>
            </p:cNvPr>
            <p:cNvSpPr/>
            <p:nvPr/>
          </p:nvSpPr>
          <p:spPr>
            <a:xfrm>
              <a:off x="910844" y="8460741"/>
              <a:ext cx="5105559" cy="1414380"/>
            </a:xfrm>
            <a:custGeom>
              <a:avLst/>
              <a:gdLst/>
              <a:ahLst/>
              <a:cxnLst/>
              <a:rect l="l" t="t" r="r" b="b"/>
              <a:pathLst>
                <a:path w="5105559" h="853054">
                  <a:moveTo>
                    <a:pt x="0" y="0"/>
                  </a:moveTo>
                  <a:lnTo>
                    <a:pt x="5105559" y="0"/>
                  </a:lnTo>
                  <a:lnTo>
                    <a:pt x="5105559" y="853054"/>
                  </a:lnTo>
                  <a:lnTo>
                    <a:pt x="0" y="853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vi-VN" sz="3500" b="1">
                <a:latin typeface="Cambria" panose="02040503050406030204" pitchFamily="18" charset="0"/>
                <a:ea typeface="Cambria" panose="02040503050406030204" pitchFamily="18" charset="0"/>
              </a:endParaRPr>
            </a:p>
          </p:txBody>
        </p:sp>
        <p:sp>
          <p:nvSpPr>
            <p:cNvPr id="9" name="TextBox 16">
              <a:extLst>
                <a:ext uri="{FF2B5EF4-FFF2-40B4-BE49-F238E27FC236}">
                  <a16:creationId xmlns:a16="http://schemas.microsoft.com/office/drawing/2014/main" id="{34B0B512-B728-5ADF-8C1B-06D3CFEE1363}"/>
                </a:ext>
              </a:extLst>
            </p:cNvPr>
            <p:cNvSpPr txBox="1"/>
            <p:nvPr/>
          </p:nvSpPr>
          <p:spPr>
            <a:xfrm>
              <a:off x="956920" y="8569347"/>
              <a:ext cx="4773874" cy="1808957"/>
            </a:xfrm>
            <a:prstGeom prst="rect">
              <a:avLst/>
            </a:prstGeom>
          </p:spPr>
          <p:txBody>
            <a:bodyPr wrap="square" lIns="0" tIns="0" rIns="0" bIns="0" rtlCol="0" anchor="t">
              <a:spAutoFit/>
            </a:bodyPr>
            <a:lstStyle/>
            <a:p>
              <a:pPr algn="ctr">
                <a:lnSpc>
                  <a:spcPts val="4759"/>
                </a:lnSpc>
              </a:pPr>
              <a:r>
                <a:rPr lang="en-US" sz="3600" b="0" i="0" dirty="0">
                  <a:solidFill>
                    <a:srgbClr val="000000"/>
                  </a:solidFill>
                  <a:effectLst/>
                  <a:latin typeface="Cambria" panose="02040503050406030204" pitchFamily="18" charset="0"/>
                  <a:ea typeface="Cambria" panose="02040503050406030204" pitchFamily="18" charset="0"/>
                </a:rPr>
                <a:t>a. </a:t>
              </a:r>
              <a:r>
                <a:rPr lang="en-US" sz="3600" b="0" i="0" dirty="0" err="1">
                  <a:solidFill>
                    <a:srgbClr val="000000"/>
                  </a:solidFill>
                  <a:effectLst/>
                  <a:latin typeface="Cambria" panose="02040503050406030204" pitchFamily="18" charset="0"/>
                  <a:ea typeface="Cambria" panose="02040503050406030204" pitchFamily="18" charset="0"/>
                </a:rPr>
                <a:t>Các</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bạn</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trong</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tranh</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nào</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biết</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sử</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dụng</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tiền</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hợp</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lí</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Vì</a:t>
              </a:r>
              <a:r>
                <a:rPr lang="en-US" sz="3600" b="0" i="0" dirty="0">
                  <a:solidFill>
                    <a:srgbClr val="000000"/>
                  </a:solidFill>
                  <a:effectLst/>
                  <a:latin typeface="Cambria" panose="02040503050406030204" pitchFamily="18" charset="0"/>
                  <a:ea typeface="Cambria" panose="02040503050406030204" pitchFamily="18" charset="0"/>
                </a:rPr>
                <a:t> </a:t>
              </a:r>
              <a:r>
                <a:rPr lang="en-US" sz="3600" b="0" i="0" dirty="0" err="1">
                  <a:solidFill>
                    <a:srgbClr val="000000"/>
                  </a:solidFill>
                  <a:effectLst/>
                  <a:latin typeface="Cambria" panose="02040503050406030204" pitchFamily="18" charset="0"/>
                  <a:ea typeface="Cambria" panose="02040503050406030204" pitchFamily="18" charset="0"/>
                </a:rPr>
                <a:t>sao</a:t>
              </a:r>
              <a:r>
                <a:rPr lang="en-US" sz="3600" b="0" i="0" dirty="0">
                  <a:solidFill>
                    <a:srgbClr val="000000"/>
                  </a:solidFill>
                  <a:effectLst/>
                  <a:latin typeface="Cambria" panose="02040503050406030204" pitchFamily="18" charset="0"/>
                  <a:ea typeface="Cambria" panose="02040503050406030204" pitchFamily="18" charset="0"/>
                </a:rPr>
                <a:t>?</a:t>
              </a:r>
              <a:endParaRPr lang="en-US" sz="3500" b="1" dirty="0">
                <a:solidFill>
                  <a:srgbClr val="000000"/>
                </a:solidFill>
                <a:latin typeface="Cambria" panose="02040503050406030204" pitchFamily="18" charset="0"/>
                <a:ea typeface="Cambria" panose="02040503050406030204" pitchFamily="18" charset="0"/>
                <a:cs typeface="Noto Serif Display"/>
                <a:sym typeface="Noto Serif Display"/>
              </a:endParaRPr>
            </a:p>
          </p:txBody>
        </p:sp>
      </p:grpSp>
      <p:grpSp>
        <p:nvGrpSpPr>
          <p:cNvPr id="12" name="Group 11">
            <a:extLst>
              <a:ext uri="{FF2B5EF4-FFF2-40B4-BE49-F238E27FC236}">
                <a16:creationId xmlns:a16="http://schemas.microsoft.com/office/drawing/2014/main" id="{2D9C2A74-55F9-EEC2-D59C-BCC1D012BBC5}"/>
              </a:ext>
            </a:extLst>
          </p:cNvPr>
          <p:cNvGrpSpPr/>
          <p:nvPr/>
        </p:nvGrpSpPr>
        <p:grpSpPr>
          <a:xfrm>
            <a:off x="5379974" y="2832714"/>
            <a:ext cx="6564376" cy="1414380"/>
            <a:chOff x="910844" y="8460741"/>
            <a:chExt cx="5105559" cy="1414380"/>
          </a:xfrm>
        </p:grpSpPr>
        <p:sp>
          <p:nvSpPr>
            <p:cNvPr id="13" name="Freeform 15">
              <a:extLst>
                <a:ext uri="{FF2B5EF4-FFF2-40B4-BE49-F238E27FC236}">
                  <a16:creationId xmlns:a16="http://schemas.microsoft.com/office/drawing/2014/main" id="{D6768DF9-07E5-969E-2A07-F3EC87E97ED5}"/>
                </a:ext>
              </a:extLst>
            </p:cNvPr>
            <p:cNvSpPr/>
            <p:nvPr/>
          </p:nvSpPr>
          <p:spPr>
            <a:xfrm>
              <a:off x="910844" y="8460741"/>
              <a:ext cx="5105559" cy="1414380"/>
            </a:xfrm>
            <a:custGeom>
              <a:avLst/>
              <a:gdLst/>
              <a:ahLst/>
              <a:cxnLst/>
              <a:rect l="l" t="t" r="r" b="b"/>
              <a:pathLst>
                <a:path w="5105559" h="853054">
                  <a:moveTo>
                    <a:pt x="0" y="0"/>
                  </a:moveTo>
                  <a:lnTo>
                    <a:pt x="5105559" y="0"/>
                  </a:lnTo>
                  <a:lnTo>
                    <a:pt x="5105559" y="853054"/>
                  </a:lnTo>
                  <a:lnTo>
                    <a:pt x="0" y="853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vi-VN" sz="3500" b="1">
                <a:latin typeface="Cambria" panose="02040503050406030204" pitchFamily="18" charset="0"/>
                <a:ea typeface="Cambria" panose="02040503050406030204" pitchFamily="18" charset="0"/>
              </a:endParaRPr>
            </a:p>
          </p:txBody>
        </p:sp>
        <p:sp>
          <p:nvSpPr>
            <p:cNvPr id="14" name="TextBox 16">
              <a:extLst>
                <a:ext uri="{FF2B5EF4-FFF2-40B4-BE49-F238E27FC236}">
                  <a16:creationId xmlns:a16="http://schemas.microsoft.com/office/drawing/2014/main" id="{41042AF1-C3D6-F588-DC16-FCC1FA9ECAD3}"/>
                </a:ext>
              </a:extLst>
            </p:cNvPr>
            <p:cNvSpPr txBox="1"/>
            <p:nvPr/>
          </p:nvSpPr>
          <p:spPr>
            <a:xfrm>
              <a:off x="956920" y="8569347"/>
              <a:ext cx="4773874" cy="1170577"/>
            </a:xfrm>
            <a:prstGeom prst="rect">
              <a:avLst/>
            </a:prstGeom>
          </p:spPr>
          <p:txBody>
            <a:bodyPr wrap="square" lIns="0" tIns="0" rIns="0" bIns="0" rtlCol="0" anchor="t">
              <a:spAutoFit/>
            </a:bodyPr>
            <a:lstStyle/>
            <a:p>
              <a:pPr algn="ctr">
                <a:lnSpc>
                  <a:spcPts val="4759"/>
                </a:lnSpc>
              </a:pPr>
              <a:r>
                <a:rPr lang="en-US" sz="3200" b="0" i="0" dirty="0">
                  <a:solidFill>
                    <a:srgbClr val="000000"/>
                  </a:solidFill>
                  <a:effectLst/>
                  <a:latin typeface="Cambria" panose="02040503050406030204" pitchFamily="18" charset="0"/>
                  <a:ea typeface="Cambria" panose="02040503050406030204" pitchFamily="18" charset="0"/>
                </a:rPr>
                <a:t>b. </a:t>
              </a:r>
              <a:r>
                <a:rPr lang="en-US" sz="3200" b="0" i="0" dirty="0" err="1">
                  <a:solidFill>
                    <a:srgbClr val="000000"/>
                  </a:solidFill>
                  <a:effectLst/>
                  <a:latin typeface="Cambria" panose="02040503050406030204" pitchFamily="18" charset="0"/>
                  <a:ea typeface="Cambria" panose="02040503050406030204" pitchFamily="18" charset="0"/>
                </a:rPr>
                <a:t>Hãy</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kể</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thêm</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các</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biểu</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hiện</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sử</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dụng</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tiền</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hợp</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lí</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khác</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mà</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em</a:t>
              </a:r>
              <a:r>
                <a:rPr lang="en-US" sz="3200" b="0" i="0" dirty="0">
                  <a:solidFill>
                    <a:srgbClr val="000000"/>
                  </a:solidFill>
                  <a:effectLst/>
                  <a:latin typeface="Cambria" panose="02040503050406030204" pitchFamily="18" charset="0"/>
                  <a:ea typeface="Cambria" panose="02040503050406030204" pitchFamily="18" charset="0"/>
                </a:rPr>
                <a:t> </a:t>
              </a:r>
              <a:r>
                <a:rPr lang="en-US" sz="3200" b="0" i="0" dirty="0" err="1">
                  <a:solidFill>
                    <a:srgbClr val="000000"/>
                  </a:solidFill>
                  <a:effectLst/>
                  <a:latin typeface="Cambria" panose="02040503050406030204" pitchFamily="18" charset="0"/>
                  <a:ea typeface="Cambria" panose="02040503050406030204" pitchFamily="18" charset="0"/>
                </a:rPr>
                <a:t>biết</a:t>
              </a:r>
              <a:r>
                <a:rPr lang="en-US" sz="3200" b="0" i="0" dirty="0">
                  <a:solidFill>
                    <a:srgbClr val="000000"/>
                  </a:solidFill>
                  <a:effectLst/>
                  <a:latin typeface="Cambria" panose="02040503050406030204" pitchFamily="18" charset="0"/>
                  <a:ea typeface="Cambria" panose="02040503050406030204" pitchFamily="18" charset="0"/>
                </a:rPr>
                <a:t>.</a:t>
              </a:r>
              <a:endParaRPr lang="en-US" sz="3200" b="1" dirty="0">
                <a:solidFill>
                  <a:srgbClr val="000000"/>
                </a:solidFill>
                <a:latin typeface="Cambria" panose="02040503050406030204" pitchFamily="18" charset="0"/>
                <a:ea typeface="Cambria" panose="02040503050406030204" pitchFamily="18" charset="0"/>
                <a:cs typeface="Noto Serif Display"/>
                <a:sym typeface="Noto Serif Display"/>
              </a:endParaRPr>
            </a:p>
          </p:txBody>
        </p:sp>
      </p:grpSp>
    </p:spTree>
    <p:extLst>
      <p:ext uri="{BB962C8B-B14F-4D97-AF65-F5344CB8AC3E}">
        <p14:creationId xmlns:p14="http://schemas.microsoft.com/office/powerpoint/2010/main" val="10134343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sp>
        <p:nvSpPr>
          <p:cNvPr id="11" name="Rectangle: Rounded Corners 26">
            <a:extLst>
              <a:ext uri="{FF2B5EF4-FFF2-40B4-BE49-F238E27FC236}">
                <a16:creationId xmlns:a16="http://schemas.microsoft.com/office/drawing/2014/main" id="{8FAEDCA8-5995-2842-6E8D-AEA6EA121599}"/>
              </a:ext>
            </a:extLst>
          </p:cNvPr>
          <p:cNvSpPr/>
          <p:nvPr/>
        </p:nvSpPr>
        <p:spPr>
          <a:xfrm>
            <a:off x="6709410" y="2377440"/>
            <a:ext cx="487299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Chọn</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sản</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phẩm</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có</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giá</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hợp</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lí</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phù</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hợp</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với</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nhu</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cầu</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a:t>
            </a:r>
            <a:endParaRPr kumimoji="0" lang="vi-VN" sz="4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9888C5DE-65EF-2F59-45B5-07621F34D110}"/>
              </a:ext>
            </a:extLst>
          </p:cNvPr>
          <p:cNvPicPr>
            <a:picLocks noChangeAspect="1"/>
          </p:cNvPicPr>
          <p:nvPr/>
        </p:nvPicPr>
        <p:blipFill>
          <a:blip r:embed="rId5"/>
          <a:stretch>
            <a:fillRect/>
          </a:stretch>
        </p:blipFill>
        <p:spPr>
          <a:xfrm>
            <a:off x="365760" y="2245994"/>
            <a:ext cx="5822710" cy="3297555"/>
          </a:xfrm>
          <a:prstGeom prst="rect">
            <a:avLst/>
          </a:prstGeom>
        </p:spPr>
      </p:pic>
    </p:spTree>
    <p:extLst>
      <p:ext uri="{BB962C8B-B14F-4D97-AF65-F5344CB8AC3E}">
        <p14:creationId xmlns:p14="http://schemas.microsoft.com/office/powerpoint/2010/main" val="9831671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sp>
        <p:nvSpPr>
          <p:cNvPr id="11" name="Rectangle: Rounded Corners 26">
            <a:extLst>
              <a:ext uri="{FF2B5EF4-FFF2-40B4-BE49-F238E27FC236}">
                <a16:creationId xmlns:a16="http://schemas.microsoft.com/office/drawing/2014/main" id="{8FAEDCA8-5995-2842-6E8D-AEA6EA121599}"/>
              </a:ext>
            </a:extLst>
          </p:cNvPr>
          <p:cNvSpPr/>
          <p:nvPr/>
        </p:nvSpPr>
        <p:spPr>
          <a:xfrm>
            <a:off x="6709410" y="2377440"/>
            <a:ext cx="487299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800" b="1">
                <a:solidFill>
                  <a:prstClr val="black"/>
                </a:solidFill>
                <a:latin typeface="Calibri" panose="020F0502020204030204" pitchFamily="34" charset="0"/>
                <a:ea typeface="Calibri" panose="020F0502020204030204" pitchFamily="34" charset="0"/>
                <a:cs typeface="Calibri" panose="020F0502020204030204" pitchFamily="34" charset="0"/>
              </a:rPr>
              <a:t>Tiết kiệm tiền để mua các món đồ mình thích.</a:t>
            </a:r>
            <a:endParaRPr kumimoji="0" lang="vi-VN" sz="4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26C482E2-DCB9-A339-EF0B-742DFA5663C6}"/>
              </a:ext>
            </a:extLst>
          </p:cNvPr>
          <p:cNvPicPr>
            <a:picLocks noChangeAspect="1"/>
          </p:cNvPicPr>
          <p:nvPr/>
        </p:nvPicPr>
        <p:blipFill>
          <a:blip r:embed="rId5"/>
          <a:stretch>
            <a:fillRect/>
          </a:stretch>
        </p:blipFill>
        <p:spPr>
          <a:xfrm>
            <a:off x="927735" y="1931670"/>
            <a:ext cx="5013960" cy="4297680"/>
          </a:xfrm>
          <a:prstGeom prst="rect">
            <a:avLst/>
          </a:prstGeom>
        </p:spPr>
      </p:pic>
    </p:spTree>
    <p:extLst>
      <p:ext uri="{BB962C8B-B14F-4D97-AF65-F5344CB8AC3E}">
        <p14:creationId xmlns:p14="http://schemas.microsoft.com/office/powerpoint/2010/main" val="23626312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sp>
        <p:nvSpPr>
          <p:cNvPr id="11" name="Rectangle: Rounded Corners 26">
            <a:extLst>
              <a:ext uri="{FF2B5EF4-FFF2-40B4-BE49-F238E27FC236}">
                <a16:creationId xmlns:a16="http://schemas.microsoft.com/office/drawing/2014/main" id="{8FAEDCA8-5995-2842-6E8D-AEA6EA121599}"/>
              </a:ext>
            </a:extLst>
          </p:cNvPr>
          <p:cNvSpPr/>
          <p:nvPr/>
        </p:nvSpPr>
        <p:spPr>
          <a:xfrm>
            <a:off x="6332220" y="2377440"/>
            <a:ext cx="561213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4800" b="1">
                <a:solidFill>
                  <a:prstClr val="black"/>
                </a:solidFill>
                <a:latin typeface="Calibri" panose="020F0502020204030204" pitchFamily="34" charset="0"/>
                <a:ea typeface="Calibri" panose="020F0502020204030204" pitchFamily="34" charset="0"/>
                <a:cs typeface="Calibri" panose="020F0502020204030204" pitchFamily="34" charset="0"/>
              </a:rPr>
              <a:t>Sử dụng tiền để giúp đỡ những người gặp khó khăn</a:t>
            </a:r>
            <a:endParaRPr kumimoji="0" lang="vi-VN" sz="4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198F5FF3-ADA6-519B-6F5A-7043A812F8F5}"/>
              </a:ext>
            </a:extLst>
          </p:cNvPr>
          <p:cNvPicPr>
            <a:picLocks noChangeAspect="1"/>
          </p:cNvPicPr>
          <p:nvPr/>
        </p:nvPicPr>
        <p:blipFill>
          <a:blip r:embed="rId5"/>
          <a:stretch>
            <a:fillRect/>
          </a:stretch>
        </p:blipFill>
        <p:spPr>
          <a:xfrm>
            <a:off x="741044" y="2146934"/>
            <a:ext cx="5056861" cy="3830955"/>
          </a:xfrm>
          <a:prstGeom prst="rect">
            <a:avLst/>
          </a:prstGeom>
        </p:spPr>
      </p:pic>
    </p:spTree>
    <p:extLst>
      <p:ext uri="{BB962C8B-B14F-4D97-AF65-F5344CB8AC3E}">
        <p14:creationId xmlns:p14="http://schemas.microsoft.com/office/powerpoint/2010/main" val="42633735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sp>
        <p:nvSpPr>
          <p:cNvPr id="11" name="Rectangle: Rounded Corners 26">
            <a:extLst>
              <a:ext uri="{FF2B5EF4-FFF2-40B4-BE49-F238E27FC236}">
                <a16:creationId xmlns:a16="http://schemas.microsoft.com/office/drawing/2014/main" id="{8FAEDCA8-5995-2842-6E8D-AEA6EA121599}"/>
              </a:ext>
            </a:extLst>
          </p:cNvPr>
          <p:cNvSpPr/>
          <p:nvPr/>
        </p:nvSpPr>
        <p:spPr>
          <a:xfrm>
            <a:off x="6709410" y="2377440"/>
            <a:ext cx="487299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800" b="1">
                <a:solidFill>
                  <a:prstClr val="black"/>
                </a:solidFill>
                <a:latin typeface="Calibri" panose="020F0502020204030204" pitchFamily="34" charset="0"/>
                <a:ea typeface="Calibri" panose="020F0502020204030204" pitchFamily="34" charset="0"/>
                <a:cs typeface="Calibri" panose="020F0502020204030204" pitchFamily="34" charset="0"/>
              </a:rPr>
              <a:t>Sử dụng tiền để mua những thứ cần thiết</a:t>
            </a:r>
            <a:endParaRPr kumimoji="0" lang="vi-VN" sz="4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E60C9134-CE77-24FE-D7CE-EE1EC8BBA407}"/>
              </a:ext>
            </a:extLst>
          </p:cNvPr>
          <p:cNvPicPr>
            <a:picLocks noChangeAspect="1"/>
          </p:cNvPicPr>
          <p:nvPr/>
        </p:nvPicPr>
        <p:blipFill>
          <a:blip r:embed="rId5"/>
          <a:stretch>
            <a:fillRect/>
          </a:stretch>
        </p:blipFill>
        <p:spPr>
          <a:xfrm>
            <a:off x="471487" y="2122170"/>
            <a:ext cx="5171659" cy="3775710"/>
          </a:xfrm>
          <a:prstGeom prst="rect">
            <a:avLst/>
          </a:prstGeom>
        </p:spPr>
      </p:pic>
    </p:spTree>
    <p:extLst>
      <p:ext uri="{BB962C8B-B14F-4D97-AF65-F5344CB8AC3E}">
        <p14:creationId xmlns:p14="http://schemas.microsoft.com/office/powerpoint/2010/main" val="24856184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sp>
        <p:nvSpPr>
          <p:cNvPr id="11" name="Rectangle: Rounded Corners 26">
            <a:extLst>
              <a:ext uri="{FF2B5EF4-FFF2-40B4-BE49-F238E27FC236}">
                <a16:creationId xmlns:a16="http://schemas.microsoft.com/office/drawing/2014/main" id="{8FAEDCA8-5995-2842-6E8D-AEA6EA121599}"/>
              </a:ext>
            </a:extLst>
          </p:cNvPr>
          <p:cNvSpPr/>
          <p:nvPr/>
        </p:nvSpPr>
        <p:spPr>
          <a:xfrm>
            <a:off x="6709410" y="2377440"/>
            <a:ext cx="487299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6000" b="1" dirty="0" err="1">
                <a:solidFill>
                  <a:prstClr val="black"/>
                </a:solidFill>
                <a:latin typeface="Calibri" panose="020F0502020204030204" pitchFamily="34" charset="0"/>
                <a:ea typeface="Calibri" panose="020F0502020204030204" pitchFamily="34" charset="0"/>
                <a:cs typeface="Calibri" panose="020F0502020204030204" pitchFamily="34" charset="0"/>
              </a:rPr>
              <a:t>Biết</a:t>
            </a:r>
            <a:r>
              <a:rPr lang="en-US" sz="60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6000" b="1" dirty="0" err="1">
                <a:solidFill>
                  <a:prstClr val="black"/>
                </a:solidFill>
                <a:latin typeface="Calibri" panose="020F0502020204030204" pitchFamily="34" charset="0"/>
                <a:ea typeface="Calibri" panose="020F0502020204030204" pitchFamily="34" charset="0"/>
                <a:cs typeface="Calibri" panose="020F0502020204030204" pitchFamily="34" charset="0"/>
              </a:rPr>
              <a:t>tiết</a:t>
            </a:r>
            <a:r>
              <a:rPr lang="en-US" sz="60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6000" b="1" dirty="0" err="1">
                <a:solidFill>
                  <a:prstClr val="black"/>
                </a:solidFill>
                <a:latin typeface="Calibri" panose="020F0502020204030204" pitchFamily="34" charset="0"/>
                <a:ea typeface="Calibri" panose="020F0502020204030204" pitchFamily="34" charset="0"/>
                <a:cs typeface="Calibri" panose="020F0502020204030204" pitchFamily="34" charset="0"/>
              </a:rPr>
              <a:t>kiệm</a:t>
            </a:r>
            <a:r>
              <a:rPr lang="en-US" sz="60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6000" b="1" dirty="0" err="1">
                <a:solidFill>
                  <a:prstClr val="black"/>
                </a:solidFill>
                <a:latin typeface="Calibri" panose="020F0502020204030204" pitchFamily="34" charset="0"/>
                <a:ea typeface="Calibri" panose="020F0502020204030204" pitchFamily="34" charset="0"/>
                <a:cs typeface="Calibri" panose="020F0502020204030204" pitchFamily="34" charset="0"/>
              </a:rPr>
              <a:t>tiền</a:t>
            </a:r>
            <a:r>
              <a:rPr lang="en-US" sz="60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6000" b="1" dirty="0" err="1">
                <a:solidFill>
                  <a:prstClr val="black"/>
                </a:solidFill>
                <a:latin typeface="Calibri" panose="020F0502020204030204" pitchFamily="34" charset="0"/>
                <a:ea typeface="Calibri" panose="020F0502020204030204" pitchFamily="34" charset="0"/>
                <a:cs typeface="Calibri" panose="020F0502020204030204" pitchFamily="34" charset="0"/>
              </a:rPr>
              <a:t>của</a:t>
            </a:r>
            <a:r>
              <a:rPr lang="en-US" sz="60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6000" b="1" dirty="0" err="1">
                <a:solidFill>
                  <a:prstClr val="black"/>
                </a:solidFill>
                <a:latin typeface="Calibri" panose="020F0502020204030204" pitchFamily="34" charset="0"/>
                <a:ea typeface="Calibri" panose="020F0502020204030204" pitchFamily="34" charset="0"/>
                <a:cs typeface="Calibri" panose="020F0502020204030204" pitchFamily="34" charset="0"/>
              </a:rPr>
              <a:t>mình</a:t>
            </a:r>
            <a:endParaRPr kumimoji="0" lang="vi-VN" sz="6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C8E457D3-9053-3414-E9C1-494977B1F351}"/>
              </a:ext>
            </a:extLst>
          </p:cNvPr>
          <p:cNvPicPr>
            <a:picLocks noChangeAspect="1"/>
          </p:cNvPicPr>
          <p:nvPr/>
        </p:nvPicPr>
        <p:blipFill>
          <a:blip r:embed="rId5"/>
          <a:stretch>
            <a:fillRect/>
          </a:stretch>
        </p:blipFill>
        <p:spPr>
          <a:xfrm>
            <a:off x="532447" y="2167890"/>
            <a:ext cx="5259689" cy="3158490"/>
          </a:xfrm>
          <a:prstGeom prst="rect">
            <a:avLst/>
          </a:prstGeom>
        </p:spPr>
      </p:pic>
    </p:spTree>
    <p:extLst>
      <p:ext uri="{BB962C8B-B14F-4D97-AF65-F5344CB8AC3E}">
        <p14:creationId xmlns:p14="http://schemas.microsoft.com/office/powerpoint/2010/main" val="771758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sp>
        <p:nvSpPr>
          <p:cNvPr id="11" name="Rectangle: Rounded Corners 26">
            <a:extLst>
              <a:ext uri="{FF2B5EF4-FFF2-40B4-BE49-F238E27FC236}">
                <a16:creationId xmlns:a16="http://schemas.microsoft.com/office/drawing/2014/main" id="{8FAEDCA8-5995-2842-6E8D-AEA6EA121599}"/>
              </a:ext>
            </a:extLst>
          </p:cNvPr>
          <p:cNvSpPr/>
          <p:nvPr/>
        </p:nvSpPr>
        <p:spPr>
          <a:xfrm>
            <a:off x="6709410" y="2377440"/>
            <a:ext cx="487299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4800" b="1">
                <a:solidFill>
                  <a:prstClr val="black"/>
                </a:solidFill>
                <a:latin typeface="Calibri" panose="020F0502020204030204" pitchFamily="34" charset="0"/>
                <a:ea typeface="Calibri" panose="020F0502020204030204" pitchFamily="34" charset="0"/>
                <a:cs typeface="Calibri" panose="020F0502020204030204" pitchFamily="34" charset="0"/>
              </a:rPr>
              <a:t>Sử dụng tiền chưa hợp lí</a:t>
            </a:r>
            <a:endParaRPr kumimoji="0" lang="vi-VN" sz="4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1EE3E710-D421-8CE4-10BF-13A6E3108BE2}"/>
              </a:ext>
            </a:extLst>
          </p:cNvPr>
          <p:cNvPicPr>
            <a:picLocks noChangeAspect="1"/>
          </p:cNvPicPr>
          <p:nvPr/>
        </p:nvPicPr>
        <p:blipFill>
          <a:blip r:embed="rId5"/>
          <a:stretch>
            <a:fillRect/>
          </a:stretch>
        </p:blipFill>
        <p:spPr>
          <a:xfrm>
            <a:off x="868680" y="2263140"/>
            <a:ext cx="5660898" cy="3691890"/>
          </a:xfrm>
          <a:prstGeom prst="rect">
            <a:avLst/>
          </a:prstGeom>
        </p:spPr>
      </p:pic>
    </p:spTree>
    <p:extLst>
      <p:ext uri="{BB962C8B-B14F-4D97-AF65-F5344CB8AC3E}">
        <p14:creationId xmlns:p14="http://schemas.microsoft.com/office/powerpoint/2010/main" val="17782518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9AD1F1A2-BEDF-B927-9E1B-BB54EB53827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4" name="Rectangle: Rounded Corners 8">
            <a:extLst>
              <a:ext uri="{FF2B5EF4-FFF2-40B4-BE49-F238E27FC236}">
                <a16:creationId xmlns:a16="http://schemas.microsoft.com/office/drawing/2014/main" id="{C722E3BA-D63D-450B-CB0C-440145EDC04F}"/>
              </a:ext>
            </a:extLst>
          </p:cNvPr>
          <p:cNvSpPr/>
          <p:nvPr/>
        </p:nvSpPr>
        <p:spPr>
          <a:xfrm>
            <a:off x="180392" y="296494"/>
            <a:ext cx="11831216" cy="6475445"/>
          </a:xfrm>
          <a:prstGeom prst="round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Rounded Corners 7">
            <a:extLst>
              <a:ext uri="{FF2B5EF4-FFF2-40B4-BE49-F238E27FC236}">
                <a16:creationId xmlns:a16="http://schemas.microsoft.com/office/drawing/2014/main" id="{9AB78EE3-A47A-BE73-4DB9-7C71DB112657}"/>
              </a:ext>
            </a:extLst>
          </p:cNvPr>
          <p:cNvSpPr/>
          <p:nvPr/>
        </p:nvSpPr>
        <p:spPr>
          <a:xfrm>
            <a:off x="605790" y="594360"/>
            <a:ext cx="7909559" cy="4274820"/>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Các</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cách</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tiết</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kiệm</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tiền</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khác</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p>
          <a:p>
            <a:pPr lvl="0" algn="ctr"/>
            <a:r>
              <a:rPr lang="vi-VN" sz="4400" dirty="0">
                <a:solidFill>
                  <a:prstClr val="black"/>
                </a:solidFill>
                <a:latin typeface="Calibri" panose="020F0502020204030204" pitchFamily="34" charset="0"/>
                <a:ea typeface="Calibri" panose="020F0502020204030204" pitchFamily="34" charset="0"/>
                <a:cs typeface="Calibri" panose="020F0502020204030204" pitchFamily="34" charset="0"/>
              </a:rPr>
              <a:t>Sử dụng tiền để mua đồ dùng học tập, sử dụng tiền giúp đỡ người khó khăn, sử dụng tiền để gửi tiết kiệm, sử dụng tiền để mua quà sinh nhật cho mẹ…</a:t>
            </a:r>
            <a:endParaRPr kumimoji="0" lang="en-US" sz="440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7" name="Picture 8">
            <a:extLst>
              <a:ext uri="{FF2B5EF4-FFF2-40B4-BE49-F238E27FC236}">
                <a16:creationId xmlns:a16="http://schemas.microsoft.com/office/drawing/2014/main" id="{0CC8A352-C1F1-13FF-E1A1-5CF4FEB9ACAB}"/>
              </a:ext>
            </a:extLst>
          </p:cNvPr>
          <p:cNvPicPr>
            <a:picLocks noChangeAspect="1"/>
          </p:cNvPicPr>
          <p:nvPr/>
        </p:nvPicPr>
        <p:blipFill rotWithShape="1">
          <a:blip r:embed="rId3"/>
          <a:srcRect r="9773" b="26815"/>
          <a:stretch/>
        </p:blipFill>
        <p:spPr>
          <a:xfrm flipH="1">
            <a:off x="7726455" y="2289736"/>
            <a:ext cx="4465545" cy="4568264"/>
          </a:xfrm>
          <a:prstGeom prst="rect">
            <a:avLst/>
          </a:prstGeom>
        </p:spPr>
      </p:pic>
    </p:spTree>
    <p:extLst>
      <p:ext uri="{BB962C8B-B14F-4D97-AF65-F5344CB8AC3E}">
        <p14:creationId xmlns:p14="http://schemas.microsoft.com/office/powerpoint/2010/main" val="39196364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a:extLst>
              <a:ext uri="{FF2B5EF4-FFF2-40B4-BE49-F238E27FC236}">
                <a16:creationId xmlns:a16="http://schemas.microsoft.com/office/drawing/2014/main" id="{3329AFCC-7952-555F-CF57-9312099AEC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9198"/>
          <a:stretch/>
        </p:blipFill>
        <p:spPr>
          <a:xfrm>
            <a:off x="0" y="0"/>
            <a:ext cx="12192000" cy="6865257"/>
          </a:xfrm>
          <a:prstGeom prst="rect">
            <a:avLst/>
          </a:prstGeom>
        </p:spPr>
      </p:pic>
      <p:pic>
        <p:nvPicPr>
          <p:cNvPr id="16" name="Hình ảnh 15">
            <a:extLst>
              <a:ext uri="{FF2B5EF4-FFF2-40B4-BE49-F238E27FC236}">
                <a16:creationId xmlns:a16="http://schemas.microsoft.com/office/drawing/2014/main" id="{2AD1E34A-C173-2FBF-BB1D-BD4ADAAD7D6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rot="365093">
            <a:off x="4278844" y="2392248"/>
            <a:ext cx="392659" cy="444301"/>
          </a:xfrm>
          <a:prstGeom prst="rect">
            <a:avLst/>
          </a:prstGeom>
        </p:spPr>
      </p:pic>
      <p:sp>
        <p:nvSpPr>
          <p:cNvPr id="27" name="Rectangle: Rounded Corners 8">
            <a:extLst>
              <a:ext uri="{FF2B5EF4-FFF2-40B4-BE49-F238E27FC236}">
                <a16:creationId xmlns:a16="http://schemas.microsoft.com/office/drawing/2014/main" id="{2F39FA2C-D2B9-22E0-B6CD-9B0E3AF81567}"/>
              </a:ext>
            </a:extLst>
          </p:cNvPr>
          <p:cNvSpPr/>
          <p:nvPr/>
        </p:nvSpPr>
        <p:spPr>
          <a:xfrm>
            <a:off x="2470925" y="1107730"/>
            <a:ext cx="7250150" cy="4642539"/>
          </a:xfrm>
          <a:prstGeom prst="roundRect">
            <a:avLst>
              <a:gd name="adj" fmla="val 9729"/>
            </a:avLst>
          </a:prstGeom>
          <a:solidFill>
            <a:schemeClr val="bg1">
              <a:alpha val="98000"/>
            </a:schemeClr>
          </a:solid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1" dirty="0" err="1">
                <a:solidFill>
                  <a:srgbClr val="FF0000"/>
                </a:solidFill>
                <a:effectLst/>
                <a:latin typeface="Times New Roman" panose="02020603050405020304" pitchFamily="18" charset="0"/>
                <a:ea typeface="Times New Roman" panose="02020603050405020304" pitchFamily="18" charset="0"/>
              </a:rPr>
              <a:t>Em</a:t>
            </a:r>
            <a:r>
              <a:rPr lang="en-US" sz="3000" b="1" dirty="0">
                <a:solidFill>
                  <a:srgbClr val="FF0000"/>
                </a:solidFill>
                <a:effectLst/>
                <a:latin typeface="Times New Roman" panose="02020603050405020304" pitchFamily="18" charset="0"/>
                <a:ea typeface="Times New Roman" panose="02020603050405020304" pitchFamily="18" charset="0"/>
              </a:rPr>
              <a:t> </a:t>
            </a:r>
            <a:r>
              <a:rPr lang="en-US" sz="3000" b="1" dirty="0" err="1">
                <a:solidFill>
                  <a:srgbClr val="FF0000"/>
                </a:solidFill>
                <a:effectLst/>
                <a:latin typeface="Times New Roman" panose="02020603050405020304" pitchFamily="18" charset="0"/>
                <a:ea typeface="Times New Roman" panose="02020603050405020304" pitchFamily="18" charset="0"/>
              </a:rPr>
              <a:t>nhận</a:t>
            </a:r>
            <a:r>
              <a:rPr lang="en-US" sz="3000" b="1" dirty="0">
                <a:solidFill>
                  <a:srgbClr val="FF0000"/>
                </a:solidFill>
                <a:effectLst/>
                <a:latin typeface="Times New Roman" panose="02020603050405020304" pitchFamily="18" charset="0"/>
                <a:ea typeface="Times New Roman" panose="02020603050405020304" pitchFamily="18" charset="0"/>
              </a:rPr>
              <a:t> </a:t>
            </a:r>
            <a:r>
              <a:rPr lang="en-US" sz="3000" b="1" dirty="0" err="1">
                <a:solidFill>
                  <a:srgbClr val="FF0000"/>
                </a:solidFill>
                <a:effectLst/>
                <a:latin typeface="Times New Roman" panose="02020603050405020304" pitchFamily="18" charset="0"/>
                <a:ea typeface="Times New Roman" panose="02020603050405020304" pitchFamily="18" charset="0"/>
              </a:rPr>
              <a:t>biết</a:t>
            </a:r>
            <a:r>
              <a:rPr lang="en-US" sz="3000" b="1" dirty="0">
                <a:solidFill>
                  <a:srgbClr val="FF0000"/>
                </a:solidFill>
                <a:effectLst/>
                <a:latin typeface="Times New Roman" panose="02020603050405020304" pitchFamily="18" charset="0"/>
                <a:ea typeface="Times New Roman" panose="02020603050405020304" pitchFamily="18" charset="0"/>
              </a:rPr>
              <a:t> </a:t>
            </a:r>
            <a:r>
              <a:rPr lang="en-US" sz="3000" b="1" dirty="0" err="1">
                <a:solidFill>
                  <a:srgbClr val="FF0000"/>
                </a:solidFill>
                <a:effectLst/>
                <a:latin typeface="Times New Roman" panose="02020603050405020304" pitchFamily="18" charset="0"/>
                <a:ea typeface="Times New Roman" panose="02020603050405020304" pitchFamily="18" charset="0"/>
              </a:rPr>
              <a:t>quy</a:t>
            </a:r>
            <a:r>
              <a:rPr lang="en-US" sz="3000" b="1" dirty="0">
                <a:solidFill>
                  <a:srgbClr val="FF0000"/>
                </a:solidFill>
                <a:effectLst/>
                <a:latin typeface="Times New Roman" panose="02020603050405020304" pitchFamily="18" charset="0"/>
                <a:ea typeface="Times New Roman" panose="02020603050405020304" pitchFamily="18" charset="0"/>
              </a:rPr>
              <a:t> </a:t>
            </a:r>
            <a:r>
              <a:rPr lang="en-US" sz="3000" b="1" dirty="0" err="1">
                <a:solidFill>
                  <a:srgbClr val="FF0000"/>
                </a:solidFill>
                <a:effectLst/>
                <a:latin typeface="Times New Roman" panose="02020603050405020304" pitchFamily="18" charset="0"/>
                <a:ea typeface="Times New Roman" panose="02020603050405020304" pitchFamily="18" charset="0"/>
              </a:rPr>
              <a:t>tắc</a:t>
            </a:r>
            <a:r>
              <a:rPr lang="en-US" sz="3000" b="1" dirty="0">
                <a:solidFill>
                  <a:srgbClr val="FF0000"/>
                </a:solidFill>
                <a:effectLst/>
                <a:latin typeface="Times New Roman" panose="02020603050405020304" pitchFamily="18" charset="0"/>
                <a:ea typeface="Times New Roman" panose="02020603050405020304" pitchFamily="18"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1" dirty="0" err="1">
                <a:solidFill>
                  <a:srgbClr val="FF0000"/>
                </a:solidFill>
                <a:effectLst/>
                <a:latin typeface="Times New Roman" panose="02020603050405020304" pitchFamily="18" charset="0"/>
                <a:ea typeface="Times New Roman" panose="02020603050405020304" pitchFamily="18" charset="0"/>
              </a:rPr>
              <a:t>việc</a:t>
            </a:r>
            <a:r>
              <a:rPr lang="en-US" sz="3000" b="1" dirty="0">
                <a:solidFill>
                  <a:srgbClr val="FF0000"/>
                </a:solidFill>
                <a:effectLst/>
                <a:latin typeface="Times New Roman" panose="02020603050405020304" pitchFamily="18" charset="0"/>
                <a:ea typeface="Times New Roman" panose="02020603050405020304" pitchFamily="18" charset="0"/>
              </a:rPr>
              <a:t> </a:t>
            </a:r>
            <a:r>
              <a:rPr lang="en-US" sz="3000" b="1" dirty="0" err="1">
                <a:solidFill>
                  <a:srgbClr val="FF0000"/>
                </a:solidFill>
                <a:effectLst/>
                <a:latin typeface="Times New Roman" panose="02020603050405020304" pitchFamily="18" charset="0"/>
                <a:ea typeface="Times New Roman" panose="02020603050405020304" pitchFamily="18" charset="0"/>
              </a:rPr>
              <a:t>sư</a:t>
            </a:r>
            <a:r>
              <a:rPr lang="en-US" sz="3000" b="1" dirty="0">
                <a:solidFill>
                  <a:srgbClr val="FF0000"/>
                </a:solidFill>
                <a:effectLst/>
                <a:latin typeface="Times New Roman" panose="02020603050405020304" pitchFamily="18" charset="0"/>
                <a:ea typeface="Times New Roman" panose="02020603050405020304" pitchFamily="18" charset="0"/>
              </a:rPr>
              <a:t>̉ </a:t>
            </a:r>
            <a:r>
              <a:rPr lang="en-US" sz="3000" b="1" dirty="0" err="1">
                <a:solidFill>
                  <a:srgbClr val="FF0000"/>
                </a:solidFill>
                <a:effectLst/>
                <a:latin typeface="Times New Roman" panose="02020603050405020304" pitchFamily="18" charset="0"/>
                <a:ea typeface="Times New Roman" panose="02020603050405020304" pitchFamily="18" charset="0"/>
              </a:rPr>
              <a:t>dụng</a:t>
            </a:r>
            <a:r>
              <a:rPr lang="en-US" sz="3000" b="1" dirty="0">
                <a:solidFill>
                  <a:srgbClr val="FF0000"/>
                </a:solidFill>
                <a:effectLst/>
                <a:latin typeface="Times New Roman" panose="02020603050405020304" pitchFamily="18" charset="0"/>
                <a:ea typeface="Times New Roman" panose="02020603050405020304" pitchFamily="18" charset="0"/>
              </a:rPr>
              <a:t> </a:t>
            </a:r>
            <a:r>
              <a:rPr lang="en-US" sz="3000" b="1" dirty="0" err="1">
                <a:solidFill>
                  <a:srgbClr val="FF0000"/>
                </a:solidFill>
                <a:effectLst/>
                <a:latin typeface="Times New Roman" panose="02020603050405020304" pitchFamily="18" charset="0"/>
                <a:ea typeface="Times New Roman" panose="02020603050405020304" pitchFamily="18" charset="0"/>
              </a:rPr>
              <a:t>tiền</a:t>
            </a:r>
            <a:r>
              <a:rPr lang="en-US" sz="3000" b="1" dirty="0">
                <a:solidFill>
                  <a:srgbClr val="FF0000"/>
                </a:solidFill>
                <a:effectLst/>
                <a:latin typeface="Times New Roman" panose="02020603050405020304" pitchFamily="18" charset="0"/>
                <a:ea typeface="Times New Roman" panose="02020603050405020304" pitchFamily="18" charset="0"/>
              </a:rPr>
              <a:t> </a:t>
            </a:r>
            <a:r>
              <a:rPr lang="en-US" sz="3000" b="1" dirty="0" err="1">
                <a:solidFill>
                  <a:srgbClr val="FF0000"/>
                </a:solidFill>
                <a:effectLst/>
                <a:latin typeface="Times New Roman" panose="02020603050405020304" pitchFamily="18" charset="0"/>
                <a:ea typeface="Times New Roman" panose="02020603050405020304" pitchFamily="18" charset="0"/>
              </a:rPr>
              <a:t>hợp</a:t>
            </a:r>
            <a:r>
              <a:rPr lang="en-US" sz="3000" b="1" dirty="0">
                <a:solidFill>
                  <a:srgbClr val="FF0000"/>
                </a:solidFill>
                <a:effectLst/>
                <a:latin typeface="Times New Roman" panose="02020603050405020304" pitchFamily="18" charset="0"/>
                <a:ea typeface="Times New Roman" panose="02020603050405020304" pitchFamily="18" charset="0"/>
              </a:rPr>
              <a:t> lí (</a:t>
            </a:r>
            <a:r>
              <a:rPr lang="en-US" sz="3000" b="1" dirty="0" err="1">
                <a:solidFill>
                  <a:srgbClr val="FF0000"/>
                </a:solidFill>
                <a:effectLst/>
                <a:latin typeface="Times New Roman" panose="02020603050405020304" pitchFamily="18" charset="0"/>
                <a:ea typeface="Times New Roman" panose="02020603050405020304" pitchFamily="18" charset="0"/>
              </a:rPr>
              <a:t>Tiết</a:t>
            </a:r>
            <a:r>
              <a:rPr lang="en-US" sz="3000" b="1" dirty="0">
                <a:solidFill>
                  <a:srgbClr val="FF0000"/>
                </a:solidFill>
                <a:effectLst/>
                <a:latin typeface="Times New Roman" panose="02020603050405020304" pitchFamily="18" charset="0"/>
                <a:ea typeface="Times New Roman" panose="02020603050405020304" pitchFamily="18" charset="0"/>
              </a:rPr>
              <a:t> 1)</a:t>
            </a:r>
            <a:endParaRPr kumimoji="0" lang="en-US" sz="3000" b="1"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pic>
        <p:nvPicPr>
          <p:cNvPr id="15" name="Hình ảnh 14">
            <a:extLst>
              <a:ext uri="{FF2B5EF4-FFF2-40B4-BE49-F238E27FC236}">
                <a16:creationId xmlns:a16="http://schemas.microsoft.com/office/drawing/2014/main" id="{06E8E3C4-4531-E9CB-02D5-74AE3609621E}"/>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rot="18520476">
            <a:off x="8994767" y="2048543"/>
            <a:ext cx="632232" cy="715382"/>
          </a:xfrm>
          <a:prstGeom prst="rect">
            <a:avLst/>
          </a:prstGeom>
        </p:spPr>
      </p:pic>
      <p:pic>
        <p:nvPicPr>
          <p:cNvPr id="13" name="Hình ảnh 12">
            <a:extLst>
              <a:ext uri="{FF2B5EF4-FFF2-40B4-BE49-F238E27FC236}">
                <a16:creationId xmlns:a16="http://schemas.microsoft.com/office/drawing/2014/main" id="{D21E727C-61AF-C619-05BE-105C9210ED9D}"/>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708081" y="1989558"/>
            <a:ext cx="632232" cy="715382"/>
          </a:xfrm>
          <a:prstGeom prst="rect">
            <a:avLst/>
          </a:prstGeom>
        </p:spPr>
      </p:pic>
      <p:pic>
        <p:nvPicPr>
          <p:cNvPr id="36" name="Hình ảnh 12">
            <a:extLst>
              <a:ext uri="{FF2B5EF4-FFF2-40B4-BE49-F238E27FC236}">
                <a16:creationId xmlns:a16="http://schemas.microsoft.com/office/drawing/2014/main" id="{7518CD7F-3F5A-7325-5B69-130D8B8C647C}"/>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rot="19785990">
            <a:off x="7615849" y="5077371"/>
            <a:ext cx="441756" cy="499855"/>
          </a:xfrm>
          <a:prstGeom prst="rect">
            <a:avLst/>
          </a:prstGeom>
        </p:spPr>
      </p:pic>
      <p:pic>
        <p:nvPicPr>
          <p:cNvPr id="2" name="Hình ảnh 2">
            <a:extLst>
              <a:ext uri="{FF2B5EF4-FFF2-40B4-BE49-F238E27FC236}">
                <a16:creationId xmlns:a16="http://schemas.microsoft.com/office/drawing/2014/main" id="{A4ECA98F-FCBB-3556-31E3-E51F6FE6D829}"/>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625279" y="3372448"/>
            <a:ext cx="2506287" cy="3226394"/>
          </a:xfrm>
          <a:prstGeom prst="rect">
            <a:avLst/>
          </a:prstGeom>
        </p:spPr>
      </p:pic>
      <p:pic>
        <p:nvPicPr>
          <p:cNvPr id="3" name="Hình ảnh 4">
            <a:extLst>
              <a:ext uri="{FF2B5EF4-FFF2-40B4-BE49-F238E27FC236}">
                <a16:creationId xmlns:a16="http://schemas.microsoft.com/office/drawing/2014/main" id="{A433AE3D-4907-F7B8-C40F-9AAA6068E4A0}"/>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0" y="3112059"/>
            <a:ext cx="2733532" cy="3664554"/>
          </a:xfrm>
          <a:prstGeom prst="rect">
            <a:avLst/>
          </a:prstGeom>
        </p:spPr>
      </p:pic>
      <p:pic>
        <p:nvPicPr>
          <p:cNvPr id="4" name="Picture 3">
            <a:extLst>
              <a:ext uri="{FF2B5EF4-FFF2-40B4-BE49-F238E27FC236}">
                <a16:creationId xmlns:a16="http://schemas.microsoft.com/office/drawing/2014/main" id="{1850C30F-76F0-21F4-A3F7-4567C16CF306}"/>
              </a:ext>
            </a:extLst>
          </p:cNvPr>
          <p:cNvPicPr>
            <a:picLocks noChangeAspect="1"/>
          </p:cNvPicPr>
          <p:nvPr/>
        </p:nvPicPr>
        <p:blipFill>
          <a:blip r:embed="rId9"/>
          <a:stretch>
            <a:fillRect/>
          </a:stretch>
        </p:blipFill>
        <p:spPr>
          <a:xfrm>
            <a:off x="4398136" y="1190940"/>
            <a:ext cx="2938527" cy="1511939"/>
          </a:xfrm>
          <a:prstGeom prst="rect">
            <a:avLst/>
          </a:prstGeom>
        </p:spPr>
      </p:pic>
    </p:spTree>
    <p:extLst>
      <p:ext uri="{BB962C8B-B14F-4D97-AF65-F5344CB8AC3E}">
        <p14:creationId xmlns:p14="http://schemas.microsoft.com/office/powerpoint/2010/main" val="17125321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14300" y="217472"/>
            <a:ext cx="12258090" cy="6554467"/>
          </a:xfrm>
          <a:prstGeom prst="roundRect">
            <a:avLst>
              <a:gd name="adj" fmla="val 9856"/>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 name="Nhóm 17">
            <a:extLst>
              <a:ext uri="{FF2B5EF4-FFF2-40B4-BE49-F238E27FC236}">
                <a16:creationId xmlns:a16="http://schemas.microsoft.com/office/drawing/2014/main" id="{24BBAB0A-C62E-A961-F2C9-47196A67E5B8}"/>
              </a:ext>
            </a:extLst>
          </p:cNvPr>
          <p:cNvGrpSpPr/>
          <p:nvPr/>
        </p:nvGrpSpPr>
        <p:grpSpPr>
          <a:xfrm>
            <a:off x="317254" y="155280"/>
            <a:ext cx="11874745" cy="1189589"/>
            <a:chOff x="625861" y="569044"/>
            <a:chExt cx="11874745" cy="1189589"/>
          </a:xfrm>
        </p:grpSpPr>
        <p:grpSp>
          <p:nvGrpSpPr>
            <p:cNvPr id="6" name="Group 2">
              <a:extLst>
                <a:ext uri="{FF2B5EF4-FFF2-40B4-BE49-F238E27FC236}">
                  <a16:creationId xmlns:a16="http://schemas.microsoft.com/office/drawing/2014/main" id="{28A23F03-740D-7A5C-E90E-EA9E388349D0}"/>
                </a:ext>
              </a:extLst>
            </p:cNvPr>
            <p:cNvGrpSpPr/>
            <p:nvPr/>
          </p:nvGrpSpPr>
          <p:grpSpPr>
            <a:xfrm>
              <a:off x="625861" y="569044"/>
              <a:ext cx="11874745" cy="924902"/>
              <a:chOff x="1289372" y="563843"/>
              <a:chExt cx="7679324" cy="1296879"/>
            </a:xfrm>
          </p:grpSpPr>
          <p:sp>
            <p:nvSpPr>
              <p:cNvPr id="8" name="椭圆 31">
                <a:extLst>
                  <a:ext uri="{FF2B5EF4-FFF2-40B4-BE49-F238E27FC236}">
                    <a16:creationId xmlns:a16="http://schemas.microsoft.com/office/drawing/2014/main" id="{8CD614A3-ABDC-7662-C793-36925A382D4E}"/>
                  </a:ext>
                </a:extLst>
              </p:cNvPr>
              <p:cNvSpPr/>
              <p:nvPr/>
            </p:nvSpPr>
            <p:spPr>
              <a:xfrm rot="10800000" flipH="1">
                <a:off x="1289372" y="563843"/>
                <a:ext cx="7679324" cy="129687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rgbClr val="FFFFCC">
                  <a:alpha val="83000"/>
                </a:srgbClr>
              </a:solidFill>
              <a:ln w="38100">
                <a:solidFill>
                  <a:schemeClr val="tx1"/>
                </a:solidFill>
                <a:prstDash val="lgDash"/>
              </a:ln>
            </p:spPr>
            <p:style>
              <a:lnRef idx="1">
                <a:schemeClr val="accent2"/>
              </a:lnRef>
              <a:fillRef idx="0">
                <a:schemeClr val="accent2"/>
              </a:fillRef>
              <a:effectRef idx="0">
                <a:schemeClr val="accent2"/>
              </a:effectRef>
              <a:fontRef idx="minor">
                <a:schemeClr val="tx1"/>
              </a:fontRef>
            </p:style>
            <p:txBody>
              <a:bodyPr rot="0" spcFirstLastPara="0" vertOverflow="overflow" horzOverflow="overflow" vert="horz" wrap="square" lIns="96435" tIns="48218" rIns="96435" bIns="48218" numCol="1" spcCol="0" rtlCol="0" fromWordArt="0" anchor="ctr" anchorCtr="0" forceAA="0" compatLnSpc="1">
                <a:noAutofit/>
              </a:bodyPr>
              <a:lstStyle/>
              <a:p>
                <a:pPr marL="0" marR="0" lvl="0" indent="0" algn="ctr" defTabSz="963930" rtl="0" eaLnBrk="1" fontAlgn="auto" latinLnBrk="0" hangingPunct="1">
                  <a:lnSpc>
                    <a:spcPct val="100000"/>
                  </a:lnSpc>
                  <a:spcBef>
                    <a:spcPts val="0"/>
                  </a:spcBef>
                  <a:spcAft>
                    <a:spcPts val="0"/>
                  </a:spcAft>
                  <a:buClrTx/>
                  <a:buSzTx/>
                  <a:buFontTx/>
                  <a:buNone/>
                  <a:tabLst/>
                  <a:defRPr/>
                </a:pPr>
                <a:endParaRPr kumimoji="0" lang="zh-CN" altLang="en-US" sz="168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9" name="Hộp Văn bản 9">
                <a:extLst>
                  <a:ext uri="{FF2B5EF4-FFF2-40B4-BE49-F238E27FC236}">
                    <a16:creationId xmlns:a16="http://schemas.microsoft.com/office/drawing/2014/main" id="{FC1230E5-0B29-FB10-B4E0-A2780F6C5525}"/>
                  </a:ext>
                </a:extLst>
              </p:cNvPr>
              <p:cNvSpPr txBox="1"/>
              <p:nvPr/>
            </p:nvSpPr>
            <p:spPr>
              <a:xfrm>
                <a:off x="1712552" y="655719"/>
                <a:ext cx="7040552" cy="1069816"/>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2. </a:t>
                </a:r>
                <a:r>
                  <a:rPr kumimoji="0" lang="vi-VN" sz="40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Đọc các trường hợp sau và trả lời câu hỏi</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pic>
          <p:nvPicPr>
            <p:cNvPr id="7" name="Picture 3">
              <a:extLst>
                <a:ext uri="{FF2B5EF4-FFF2-40B4-BE49-F238E27FC236}">
                  <a16:creationId xmlns:a16="http://schemas.microsoft.com/office/drawing/2014/main" id="{3726BCD1-EF0B-BDF3-E6E8-2F3CE7BDA51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42002" t="23324" r="40716" b="25704"/>
            <a:stretch/>
          </p:blipFill>
          <p:spPr>
            <a:xfrm>
              <a:off x="810323" y="619860"/>
              <a:ext cx="546114" cy="1138773"/>
            </a:xfrm>
            <a:prstGeom prst="rect">
              <a:avLst/>
            </a:prstGeom>
          </p:spPr>
        </p:pic>
      </p:grpSp>
      <p:pic>
        <p:nvPicPr>
          <p:cNvPr id="11" name="Picture 10">
            <a:extLst>
              <a:ext uri="{FF2B5EF4-FFF2-40B4-BE49-F238E27FC236}">
                <a16:creationId xmlns:a16="http://schemas.microsoft.com/office/drawing/2014/main" id="{87831E00-7AC5-ACB4-0738-44E28A960B37}"/>
              </a:ext>
            </a:extLst>
          </p:cNvPr>
          <p:cNvPicPr>
            <a:picLocks noChangeAspect="1"/>
          </p:cNvPicPr>
          <p:nvPr/>
        </p:nvPicPr>
        <p:blipFill>
          <a:blip r:embed="rId4"/>
          <a:stretch>
            <a:fillRect/>
          </a:stretch>
        </p:blipFill>
        <p:spPr>
          <a:xfrm>
            <a:off x="1288732" y="1471612"/>
            <a:ext cx="9962631" cy="4952048"/>
          </a:xfrm>
          <a:prstGeom prst="rect">
            <a:avLst/>
          </a:prstGeom>
        </p:spPr>
      </p:pic>
    </p:spTree>
    <p:extLst>
      <p:ext uri="{BB962C8B-B14F-4D97-AF65-F5344CB8AC3E}">
        <p14:creationId xmlns:p14="http://schemas.microsoft.com/office/powerpoint/2010/main" val="22803171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Freeform 14">
            <a:extLst>
              <a:ext uri="{FF2B5EF4-FFF2-40B4-BE49-F238E27FC236}">
                <a16:creationId xmlns:a16="http://schemas.microsoft.com/office/drawing/2014/main" id="{53EC08CD-060D-1A09-B252-4BE448F18725}"/>
              </a:ext>
            </a:extLst>
          </p:cNvPr>
          <p:cNvSpPr/>
          <p:nvPr/>
        </p:nvSpPr>
        <p:spPr>
          <a:xfrm>
            <a:off x="626560" y="1894714"/>
            <a:ext cx="4696010" cy="3184141"/>
          </a:xfrm>
          <a:custGeom>
            <a:avLst/>
            <a:gdLst/>
            <a:ahLst/>
            <a:cxnLst/>
            <a:rect l="l" t="t" r="r" b="b"/>
            <a:pathLst>
              <a:path w="5324162" h="4186122">
                <a:moveTo>
                  <a:pt x="0" y="0"/>
                </a:moveTo>
                <a:lnTo>
                  <a:pt x="5324161" y="0"/>
                </a:lnTo>
                <a:lnTo>
                  <a:pt x="5324161" y="4186122"/>
                </a:lnTo>
                <a:lnTo>
                  <a:pt x="0" y="4186122"/>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6" name="Picture 5">
            <a:extLst>
              <a:ext uri="{FF2B5EF4-FFF2-40B4-BE49-F238E27FC236}">
                <a16:creationId xmlns:a16="http://schemas.microsoft.com/office/drawing/2014/main" id="{AEB2A06B-84A1-3E12-0972-FC8E65FEF0DE}"/>
              </a:ext>
            </a:extLst>
          </p:cNvPr>
          <p:cNvPicPr>
            <a:picLocks noChangeAspect="1"/>
          </p:cNvPicPr>
          <p:nvPr/>
        </p:nvPicPr>
        <p:blipFill>
          <a:blip r:embed="rId4"/>
          <a:stretch>
            <a:fillRect/>
          </a:stretch>
        </p:blipFill>
        <p:spPr>
          <a:xfrm>
            <a:off x="337478" y="5059996"/>
            <a:ext cx="5884194" cy="829871"/>
          </a:xfrm>
          <a:prstGeom prst="rect">
            <a:avLst/>
          </a:prstGeom>
        </p:spPr>
      </p:pic>
      <p:grpSp>
        <p:nvGrpSpPr>
          <p:cNvPr id="7" name="Group 6">
            <a:extLst>
              <a:ext uri="{FF2B5EF4-FFF2-40B4-BE49-F238E27FC236}">
                <a16:creationId xmlns:a16="http://schemas.microsoft.com/office/drawing/2014/main" id="{4B3FB009-70BF-94F7-8AB0-00C9EB899F9D}"/>
              </a:ext>
            </a:extLst>
          </p:cNvPr>
          <p:cNvGrpSpPr/>
          <p:nvPr/>
        </p:nvGrpSpPr>
        <p:grpSpPr>
          <a:xfrm>
            <a:off x="5379974" y="866755"/>
            <a:ext cx="6564376" cy="1822448"/>
            <a:chOff x="910844" y="8460741"/>
            <a:chExt cx="5105559" cy="1414380"/>
          </a:xfrm>
        </p:grpSpPr>
        <p:sp>
          <p:nvSpPr>
            <p:cNvPr id="8" name="Freeform 15">
              <a:extLst>
                <a:ext uri="{FF2B5EF4-FFF2-40B4-BE49-F238E27FC236}">
                  <a16:creationId xmlns:a16="http://schemas.microsoft.com/office/drawing/2014/main" id="{3014BEC0-17EC-4090-2B09-4A9FEF2D3781}"/>
                </a:ext>
              </a:extLst>
            </p:cNvPr>
            <p:cNvSpPr/>
            <p:nvPr/>
          </p:nvSpPr>
          <p:spPr>
            <a:xfrm>
              <a:off x="910844" y="8460741"/>
              <a:ext cx="5105559" cy="1414380"/>
            </a:xfrm>
            <a:custGeom>
              <a:avLst/>
              <a:gdLst/>
              <a:ahLst/>
              <a:cxnLst/>
              <a:rect l="l" t="t" r="r" b="b"/>
              <a:pathLst>
                <a:path w="5105559" h="853054">
                  <a:moveTo>
                    <a:pt x="0" y="0"/>
                  </a:moveTo>
                  <a:lnTo>
                    <a:pt x="5105559" y="0"/>
                  </a:lnTo>
                  <a:lnTo>
                    <a:pt x="5105559" y="853054"/>
                  </a:lnTo>
                  <a:lnTo>
                    <a:pt x="0" y="853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3500" b="1"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TextBox 16">
              <a:extLst>
                <a:ext uri="{FF2B5EF4-FFF2-40B4-BE49-F238E27FC236}">
                  <a16:creationId xmlns:a16="http://schemas.microsoft.com/office/drawing/2014/main" id="{34B0B512-B728-5ADF-8C1B-06D3CFEE1363}"/>
                </a:ext>
              </a:extLst>
            </p:cNvPr>
            <p:cNvSpPr txBox="1"/>
            <p:nvPr/>
          </p:nvSpPr>
          <p:spPr>
            <a:xfrm>
              <a:off x="956920" y="8569347"/>
              <a:ext cx="4773874" cy="1146537"/>
            </a:xfrm>
            <a:prstGeom prst="rect">
              <a:avLst/>
            </a:prstGeom>
          </p:spPr>
          <p:txBody>
            <a:bodyPr wrap="square" lIns="0" tIns="0" rIns="0" bIns="0" rtlCol="0" anchor="t">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a. Hà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và</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Bằng</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đã</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sử</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dụng</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tiền</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vào</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những</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việc</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gì</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Việc</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sử</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dụng</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tiền</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của</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Hà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và</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Bằng</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đã</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dẫn</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đến</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điều</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gì</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a:t>
              </a:r>
              <a:endPar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Noto Serif Display"/>
                <a:sym typeface="Noto Serif Display"/>
              </a:endParaRPr>
            </a:p>
          </p:txBody>
        </p:sp>
      </p:grpSp>
      <p:grpSp>
        <p:nvGrpSpPr>
          <p:cNvPr id="12" name="Group 11">
            <a:extLst>
              <a:ext uri="{FF2B5EF4-FFF2-40B4-BE49-F238E27FC236}">
                <a16:creationId xmlns:a16="http://schemas.microsoft.com/office/drawing/2014/main" id="{2D9C2A74-55F9-EEC2-D59C-BCC1D012BBC5}"/>
              </a:ext>
            </a:extLst>
          </p:cNvPr>
          <p:cNvGrpSpPr/>
          <p:nvPr/>
        </p:nvGrpSpPr>
        <p:grpSpPr>
          <a:xfrm>
            <a:off x="5391404" y="3289914"/>
            <a:ext cx="6564376" cy="1414380"/>
            <a:chOff x="910844" y="8460741"/>
            <a:chExt cx="5105559" cy="1414380"/>
          </a:xfrm>
        </p:grpSpPr>
        <p:sp>
          <p:nvSpPr>
            <p:cNvPr id="13" name="Freeform 15">
              <a:extLst>
                <a:ext uri="{FF2B5EF4-FFF2-40B4-BE49-F238E27FC236}">
                  <a16:creationId xmlns:a16="http://schemas.microsoft.com/office/drawing/2014/main" id="{D6768DF9-07E5-969E-2A07-F3EC87E97ED5}"/>
                </a:ext>
              </a:extLst>
            </p:cNvPr>
            <p:cNvSpPr/>
            <p:nvPr/>
          </p:nvSpPr>
          <p:spPr>
            <a:xfrm>
              <a:off x="910844" y="8460741"/>
              <a:ext cx="5105559" cy="1414380"/>
            </a:xfrm>
            <a:custGeom>
              <a:avLst/>
              <a:gdLst/>
              <a:ahLst/>
              <a:cxnLst/>
              <a:rect l="l" t="t" r="r" b="b"/>
              <a:pathLst>
                <a:path w="5105559" h="853054">
                  <a:moveTo>
                    <a:pt x="0" y="0"/>
                  </a:moveTo>
                  <a:lnTo>
                    <a:pt x="5105559" y="0"/>
                  </a:lnTo>
                  <a:lnTo>
                    <a:pt x="5105559" y="853054"/>
                  </a:lnTo>
                  <a:lnTo>
                    <a:pt x="0" y="85305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3500" b="1"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4" name="TextBox 16">
              <a:extLst>
                <a:ext uri="{FF2B5EF4-FFF2-40B4-BE49-F238E27FC236}">
                  <a16:creationId xmlns:a16="http://schemas.microsoft.com/office/drawing/2014/main" id="{41042AF1-C3D6-F588-DC16-FCC1FA9ECAD3}"/>
                </a:ext>
              </a:extLst>
            </p:cNvPr>
            <p:cNvSpPr txBox="1"/>
            <p:nvPr/>
          </p:nvSpPr>
          <p:spPr>
            <a:xfrm>
              <a:off x="1001369" y="8717937"/>
              <a:ext cx="4773874" cy="555024"/>
            </a:xfrm>
            <a:prstGeom prst="rect">
              <a:avLst/>
            </a:prstGeom>
          </p:spPr>
          <p:txBody>
            <a:bodyPr wrap="square" lIns="0" tIns="0" rIns="0" bIns="0" rtlCol="0" anchor="t">
              <a:spAutoFit/>
            </a:bodyPr>
            <a:lstStyle/>
            <a:p>
              <a:pPr marL="0" marR="0" lvl="0" indent="0" algn="ctr" defTabSz="914400" rtl="0" eaLnBrk="1" fontAlgn="auto" latinLnBrk="0" hangingPunct="1">
                <a:lnSpc>
                  <a:spcPts val="4759"/>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b.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Vì</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sao</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phải</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sử</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dụng</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tiền</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hợp</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lí</a:t>
              </a:r>
              <a:r>
                <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a:t>
              </a:r>
              <a:endPar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Noto Serif Display"/>
                <a:sym typeface="Noto Serif Display"/>
              </a:endParaRPr>
            </a:p>
          </p:txBody>
        </p:sp>
      </p:grpSp>
    </p:spTree>
    <p:extLst>
      <p:ext uri="{BB962C8B-B14F-4D97-AF65-F5344CB8AC3E}">
        <p14:creationId xmlns:p14="http://schemas.microsoft.com/office/powerpoint/2010/main" val="3212922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4B3FB009-70BF-94F7-8AB0-00C9EB899F9D}"/>
              </a:ext>
            </a:extLst>
          </p:cNvPr>
          <p:cNvGrpSpPr/>
          <p:nvPr/>
        </p:nvGrpSpPr>
        <p:grpSpPr>
          <a:xfrm>
            <a:off x="422910" y="3646172"/>
            <a:ext cx="11475720" cy="2995846"/>
            <a:chOff x="910844" y="8460741"/>
            <a:chExt cx="5105559" cy="1530133"/>
          </a:xfrm>
        </p:grpSpPr>
        <p:sp>
          <p:nvSpPr>
            <p:cNvPr id="8" name="Freeform 15">
              <a:extLst>
                <a:ext uri="{FF2B5EF4-FFF2-40B4-BE49-F238E27FC236}">
                  <a16:creationId xmlns:a16="http://schemas.microsoft.com/office/drawing/2014/main" id="{3014BEC0-17EC-4090-2B09-4A9FEF2D3781}"/>
                </a:ext>
              </a:extLst>
            </p:cNvPr>
            <p:cNvSpPr/>
            <p:nvPr/>
          </p:nvSpPr>
          <p:spPr>
            <a:xfrm>
              <a:off x="910844" y="8460741"/>
              <a:ext cx="5105559" cy="1414380"/>
            </a:xfrm>
            <a:custGeom>
              <a:avLst/>
              <a:gdLst/>
              <a:ahLst/>
              <a:cxnLst/>
              <a:rect l="l" t="t" r="r" b="b"/>
              <a:pathLst>
                <a:path w="5105559" h="853054">
                  <a:moveTo>
                    <a:pt x="0" y="0"/>
                  </a:moveTo>
                  <a:lnTo>
                    <a:pt x="5105559" y="0"/>
                  </a:lnTo>
                  <a:lnTo>
                    <a:pt x="5105559" y="853054"/>
                  </a:lnTo>
                  <a:lnTo>
                    <a:pt x="0" y="8530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3200" b="1"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TextBox 16">
              <a:extLst>
                <a:ext uri="{FF2B5EF4-FFF2-40B4-BE49-F238E27FC236}">
                  <a16:creationId xmlns:a16="http://schemas.microsoft.com/office/drawing/2014/main" id="{34B0B512-B728-5ADF-8C1B-06D3CFEE1363}"/>
                </a:ext>
              </a:extLst>
            </p:cNvPr>
            <p:cNvSpPr txBox="1"/>
            <p:nvPr/>
          </p:nvSpPr>
          <p:spPr>
            <a:xfrm>
              <a:off x="1002687" y="8481779"/>
              <a:ext cx="4773874" cy="1509095"/>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Hà sử dụng tiền rất hợp lí vào các việc như: mua đồ dùng học tập, tiết kiệm tiền, Hà luôn cân nhắc cẩn thận và chỉ mua những món đồ cần thiết. Việc chi tiêu hợp lí đã giúp Hà chủ động hơn trong chi tiêu, có thể giúp đỡ những người có hoàn cảnh khó khăn hơn. Hà thấy bản thân tự tin và vui vẻ hơn.</a:t>
              </a:r>
              <a:endParaRPr kumimoji="0" lang="en-US" sz="32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Noto Serif Display"/>
                <a:sym typeface="Noto Serif Display"/>
              </a:endParaRPr>
            </a:p>
          </p:txBody>
        </p:sp>
      </p:grpSp>
      <p:pic>
        <p:nvPicPr>
          <p:cNvPr id="10" name="Picture 9">
            <a:extLst>
              <a:ext uri="{FF2B5EF4-FFF2-40B4-BE49-F238E27FC236}">
                <a16:creationId xmlns:a16="http://schemas.microsoft.com/office/drawing/2014/main" id="{26607C6B-BA59-CE80-F127-EDE724D72E8F}"/>
              </a:ext>
            </a:extLst>
          </p:cNvPr>
          <p:cNvPicPr>
            <a:picLocks noChangeAspect="1"/>
          </p:cNvPicPr>
          <p:nvPr/>
        </p:nvPicPr>
        <p:blipFill>
          <a:blip r:embed="rId5"/>
          <a:stretch>
            <a:fillRect/>
          </a:stretch>
        </p:blipFill>
        <p:spPr>
          <a:xfrm>
            <a:off x="2084070" y="595312"/>
            <a:ext cx="8739818" cy="2445068"/>
          </a:xfrm>
          <a:prstGeom prst="rect">
            <a:avLst/>
          </a:prstGeom>
        </p:spPr>
      </p:pic>
    </p:spTree>
    <p:extLst>
      <p:ext uri="{BB962C8B-B14F-4D97-AF65-F5344CB8AC3E}">
        <p14:creationId xmlns:p14="http://schemas.microsoft.com/office/powerpoint/2010/main" val="181737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4B3FB009-70BF-94F7-8AB0-00C9EB899F9D}"/>
              </a:ext>
            </a:extLst>
          </p:cNvPr>
          <p:cNvGrpSpPr/>
          <p:nvPr/>
        </p:nvGrpSpPr>
        <p:grpSpPr>
          <a:xfrm>
            <a:off x="468630" y="3646170"/>
            <a:ext cx="11258550" cy="2769213"/>
            <a:chOff x="910844" y="8460741"/>
            <a:chExt cx="5105559" cy="1414380"/>
          </a:xfrm>
        </p:grpSpPr>
        <p:sp>
          <p:nvSpPr>
            <p:cNvPr id="8" name="Freeform 15">
              <a:extLst>
                <a:ext uri="{FF2B5EF4-FFF2-40B4-BE49-F238E27FC236}">
                  <a16:creationId xmlns:a16="http://schemas.microsoft.com/office/drawing/2014/main" id="{3014BEC0-17EC-4090-2B09-4A9FEF2D3781}"/>
                </a:ext>
              </a:extLst>
            </p:cNvPr>
            <p:cNvSpPr/>
            <p:nvPr/>
          </p:nvSpPr>
          <p:spPr>
            <a:xfrm>
              <a:off x="910844" y="8460741"/>
              <a:ext cx="5105559" cy="1414380"/>
            </a:xfrm>
            <a:custGeom>
              <a:avLst/>
              <a:gdLst/>
              <a:ahLst/>
              <a:cxnLst/>
              <a:rect l="l" t="t" r="r" b="b"/>
              <a:pathLst>
                <a:path w="5105559" h="853054">
                  <a:moveTo>
                    <a:pt x="0" y="0"/>
                  </a:moveTo>
                  <a:lnTo>
                    <a:pt x="5105559" y="0"/>
                  </a:lnTo>
                  <a:lnTo>
                    <a:pt x="5105559" y="853054"/>
                  </a:lnTo>
                  <a:lnTo>
                    <a:pt x="0" y="8530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3600" b="1"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9" name="TextBox 16">
              <a:extLst>
                <a:ext uri="{FF2B5EF4-FFF2-40B4-BE49-F238E27FC236}">
                  <a16:creationId xmlns:a16="http://schemas.microsoft.com/office/drawing/2014/main" id="{34B0B512-B728-5ADF-8C1B-06D3CFEE1363}"/>
                </a:ext>
              </a:extLst>
            </p:cNvPr>
            <p:cNvSpPr txBox="1"/>
            <p:nvPr/>
          </p:nvSpPr>
          <p:spPr>
            <a:xfrm>
              <a:off x="956920" y="8569347"/>
              <a:ext cx="4773874" cy="1131821"/>
            </a:xfrm>
            <a:prstGeom prst="rect">
              <a:avLst/>
            </a:prstGeom>
          </p:spPr>
          <p:txBody>
            <a:bodyPr wrap="squar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Bằng đ</a:t>
              </a:r>
              <a:r>
                <a:rPr lang="en-US" sz="3600" dirty="0">
                  <a:solidFill>
                    <a:srgbClr val="000000"/>
                  </a:solidFill>
                  <a:latin typeface="Cambria" panose="02040503050406030204" pitchFamily="18" charset="0"/>
                  <a:ea typeface="Cambria" panose="02040503050406030204" pitchFamily="18" charset="0"/>
                </a:rPr>
                <a:t>ã</a:t>
              </a:r>
              <a:r>
                <a:rPr kumimoji="0" lang="vi-VN" sz="36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sử dụng tiền không hợp lí vì: sử dụng hết số tiền chú An cho để mua những món đồ chơi mà mình thích. Điều này đã dẫn đến chú An không hài lòng về việc sử dụng tiền lãng phí của Bằng.</a:t>
              </a:r>
              <a:endPar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Noto Serif Display"/>
                <a:sym typeface="Noto Serif Display"/>
              </a:endParaRPr>
            </a:p>
          </p:txBody>
        </p:sp>
      </p:grpSp>
      <p:pic>
        <p:nvPicPr>
          <p:cNvPr id="5" name="Picture 4">
            <a:extLst>
              <a:ext uri="{FF2B5EF4-FFF2-40B4-BE49-F238E27FC236}">
                <a16:creationId xmlns:a16="http://schemas.microsoft.com/office/drawing/2014/main" id="{81E8B6DD-A51E-B07E-D825-3388F1F50019}"/>
              </a:ext>
            </a:extLst>
          </p:cNvPr>
          <p:cNvPicPr>
            <a:picLocks noChangeAspect="1"/>
          </p:cNvPicPr>
          <p:nvPr/>
        </p:nvPicPr>
        <p:blipFill>
          <a:blip r:embed="rId5"/>
          <a:stretch>
            <a:fillRect/>
          </a:stretch>
        </p:blipFill>
        <p:spPr>
          <a:xfrm>
            <a:off x="1078230" y="741997"/>
            <a:ext cx="10188658" cy="2424113"/>
          </a:xfrm>
          <a:prstGeom prst="rect">
            <a:avLst/>
          </a:prstGeom>
        </p:spPr>
      </p:pic>
    </p:spTree>
    <p:extLst>
      <p:ext uri="{BB962C8B-B14F-4D97-AF65-F5344CB8AC3E}">
        <p14:creationId xmlns:p14="http://schemas.microsoft.com/office/powerpoint/2010/main" val="40472900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9AD1F1A2-BEDF-B927-9E1B-BB54EB53827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4" name="Rectangle: Rounded Corners 8">
            <a:extLst>
              <a:ext uri="{FF2B5EF4-FFF2-40B4-BE49-F238E27FC236}">
                <a16:creationId xmlns:a16="http://schemas.microsoft.com/office/drawing/2014/main" id="{C722E3BA-D63D-450B-CB0C-440145EDC04F}"/>
              </a:ext>
            </a:extLst>
          </p:cNvPr>
          <p:cNvSpPr/>
          <p:nvPr/>
        </p:nvSpPr>
        <p:spPr>
          <a:xfrm>
            <a:off x="180392" y="296494"/>
            <a:ext cx="11831216" cy="6475445"/>
          </a:xfrm>
          <a:prstGeom prst="round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Rounded Corners 7">
            <a:extLst>
              <a:ext uri="{FF2B5EF4-FFF2-40B4-BE49-F238E27FC236}">
                <a16:creationId xmlns:a16="http://schemas.microsoft.com/office/drawing/2014/main" id="{9AB78EE3-A47A-BE73-4DB9-7C71DB112657}"/>
              </a:ext>
            </a:extLst>
          </p:cNvPr>
          <p:cNvSpPr/>
          <p:nvPr/>
        </p:nvSpPr>
        <p:spPr>
          <a:xfrm>
            <a:off x="365760" y="594360"/>
            <a:ext cx="8149589" cy="4274820"/>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4000" b="1" dirty="0">
                <a:solidFill>
                  <a:prstClr val="black"/>
                </a:solidFill>
                <a:latin typeface="Calibri" panose="020F0502020204030204" pitchFamily="34" charset="0"/>
                <a:ea typeface="Calibri" panose="020F0502020204030204" pitchFamily="34" charset="0"/>
                <a:cs typeface="Calibri" panose="020F0502020204030204" pitchFamily="34" charset="0"/>
              </a:rPr>
              <a:t>Lí do ph</a:t>
            </a:r>
            <a:r>
              <a:rPr lang="en-US" sz="4000" b="1" dirty="0">
                <a:solidFill>
                  <a:prstClr val="black"/>
                </a:solidFill>
                <a:latin typeface="Calibri" panose="020F0502020204030204" pitchFamily="34" charset="0"/>
                <a:ea typeface="Calibri" panose="020F0502020204030204" pitchFamily="34" charset="0"/>
                <a:cs typeface="Calibri" panose="020F0502020204030204" pitchFamily="34" charset="0"/>
              </a:rPr>
              <a:t>ả</a:t>
            </a:r>
            <a:r>
              <a:rPr lang="vi-VN" sz="4000" b="1" dirty="0">
                <a:solidFill>
                  <a:prstClr val="black"/>
                </a:solidFill>
                <a:latin typeface="Calibri" panose="020F0502020204030204" pitchFamily="34" charset="0"/>
                <a:ea typeface="Calibri" panose="020F0502020204030204" pitchFamily="34" charset="0"/>
                <a:cs typeface="Calibri" panose="020F0502020204030204" pitchFamily="34" charset="0"/>
              </a:rPr>
              <a:t>i sử dụng tiền hợp lí: </a:t>
            </a:r>
            <a:r>
              <a:rPr lang="vi-VN" sz="4000" dirty="0">
                <a:solidFill>
                  <a:prstClr val="black"/>
                </a:solidFill>
                <a:latin typeface="Calibri" panose="020F0502020204030204" pitchFamily="34" charset="0"/>
                <a:ea typeface="Calibri" panose="020F0502020204030204" pitchFamily="34" charset="0"/>
                <a:cs typeface="Calibri" panose="020F0502020204030204" pitchFamily="34" charset="0"/>
              </a:rPr>
              <a:t>giúp em tiết kiệm và có sẵn tiền để sử dụng khi cần thiết; rèn luyện kĩ năng quản lí tiền trong tương lai; chủ động hơn trong chi tiêu; quý trọng công sức lao động của bố mẹ.</a:t>
            </a:r>
            <a:endParaRPr kumimoji="0" lang="en-US" sz="400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7" name="Picture 8">
            <a:extLst>
              <a:ext uri="{FF2B5EF4-FFF2-40B4-BE49-F238E27FC236}">
                <a16:creationId xmlns:a16="http://schemas.microsoft.com/office/drawing/2014/main" id="{0CC8A352-C1F1-13FF-E1A1-5CF4FEB9ACAB}"/>
              </a:ext>
            </a:extLst>
          </p:cNvPr>
          <p:cNvPicPr>
            <a:picLocks noChangeAspect="1"/>
          </p:cNvPicPr>
          <p:nvPr/>
        </p:nvPicPr>
        <p:blipFill rotWithShape="1">
          <a:blip r:embed="rId3"/>
          <a:srcRect r="9773" b="26815"/>
          <a:stretch/>
        </p:blipFill>
        <p:spPr>
          <a:xfrm flipH="1">
            <a:off x="7726455" y="2289736"/>
            <a:ext cx="4465545" cy="4568264"/>
          </a:xfrm>
          <a:prstGeom prst="rect">
            <a:avLst/>
          </a:prstGeom>
        </p:spPr>
      </p:pic>
    </p:spTree>
    <p:extLst>
      <p:ext uri="{BB962C8B-B14F-4D97-AF65-F5344CB8AC3E}">
        <p14:creationId xmlns:p14="http://schemas.microsoft.com/office/powerpoint/2010/main" val="1685081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4790118E-04A8-964B-ACD0-E7C6FEBCC98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9198"/>
          <a:stretch/>
        </p:blipFill>
        <p:spPr>
          <a:xfrm>
            <a:off x="0" y="0"/>
            <a:ext cx="12192000" cy="6865257"/>
          </a:xfrm>
          <a:prstGeom prst="rect">
            <a:avLst/>
          </a:prstGeom>
        </p:spPr>
      </p:pic>
      <p:pic>
        <p:nvPicPr>
          <p:cNvPr id="6" name="Picture 5">
            <a:extLst>
              <a:ext uri="{FF2B5EF4-FFF2-40B4-BE49-F238E27FC236}">
                <a16:creationId xmlns:a16="http://schemas.microsoft.com/office/drawing/2014/main" id="{81D92DC2-CCA1-D7AA-9470-D47F675E31D8}"/>
              </a:ext>
            </a:extLst>
          </p:cNvPr>
          <p:cNvPicPr>
            <a:picLocks noChangeAspect="1"/>
          </p:cNvPicPr>
          <p:nvPr/>
        </p:nvPicPr>
        <p:blipFill>
          <a:blip r:embed="rId3"/>
          <a:stretch>
            <a:fillRect/>
          </a:stretch>
        </p:blipFill>
        <p:spPr>
          <a:xfrm>
            <a:off x="3620042" y="1508600"/>
            <a:ext cx="5066215" cy="3688400"/>
          </a:xfrm>
          <a:prstGeom prst="rect">
            <a:avLst/>
          </a:prstGeom>
        </p:spPr>
      </p:pic>
    </p:spTree>
    <p:extLst>
      <p:ext uri="{BB962C8B-B14F-4D97-AF65-F5344CB8AC3E}">
        <p14:creationId xmlns:p14="http://schemas.microsoft.com/office/powerpoint/2010/main" val="23723984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5" name="Nhóm 5">
            <a:extLst>
              <a:ext uri="{FF2B5EF4-FFF2-40B4-BE49-F238E27FC236}">
                <a16:creationId xmlns:a16="http://schemas.microsoft.com/office/drawing/2014/main" id="{BDF111B8-4F7B-4F74-9A66-B0BB8109B199}"/>
              </a:ext>
            </a:extLst>
          </p:cNvPr>
          <p:cNvGrpSpPr/>
          <p:nvPr/>
        </p:nvGrpSpPr>
        <p:grpSpPr>
          <a:xfrm>
            <a:off x="597681" y="69183"/>
            <a:ext cx="10815386" cy="1851056"/>
            <a:chOff x="2651545" y="-194857"/>
            <a:chExt cx="10780098" cy="2183680"/>
          </a:xfrm>
        </p:grpSpPr>
        <p:grpSp>
          <p:nvGrpSpPr>
            <p:cNvPr id="16" name="Group 2">
              <a:extLst>
                <a:ext uri="{FF2B5EF4-FFF2-40B4-BE49-F238E27FC236}">
                  <a16:creationId xmlns:a16="http://schemas.microsoft.com/office/drawing/2014/main" id="{1E72DE03-C7CF-4C8D-9C96-D09ECD05F6E9}"/>
                </a:ext>
              </a:extLst>
            </p:cNvPr>
            <p:cNvGrpSpPr/>
            <p:nvPr/>
          </p:nvGrpSpPr>
          <p:grpSpPr>
            <a:xfrm>
              <a:off x="2651545" y="86057"/>
              <a:ext cx="10780098" cy="1902766"/>
              <a:chOff x="1284514" y="563842"/>
              <a:chExt cx="10780098" cy="1902766"/>
            </a:xfrm>
          </p:grpSpPr>
          <p:sp>
            <p:nvSpPr>
              <p:cNvPr id="18" name="椭圆 31">
                <a:extLst>
                  <a:ext uri="{FF2B5EF4-FFF2-40B4-BE49-F238E27FC236}">
                    <a16:creationId xmlns:a16="http://schemas.microsoft.com/office/drawing/2014/main" id="{57245953-E54A-40CF-8EA5-DD2982909AE5}"/>
                  </a:ext>
                </a:extLst>
              </p:cNvPr>
              <p:cNvSpPr/>
              <p:nvPr/>
            </p:nvSpPr>
            <p:spPr>
              <a:xfrm rot="10800000" flipH="1">
                <a:off x="1284514" y="563842"/>
                <a:ext cx="10780098" cy="190276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rgbClr val="FFFFCC">
                  <a:alpha val="83000"/>
                </a:srgbClr>
              </a:solidFill>
              <a:ln w="38100">
                <a:solidFill>
                  <a:schemeClr val="tx1"/>
                </a:solidFill>
                <a:prstDash val="lgDash"/>
              </a:ln>
            </p:spPr>
            <p:style>
              <a:lnRef idx="1">
                <a:schemeClr val="accent2"/>
              </a:lnRef>
              <a:fillRef idx="0">
                <a:schemeClr val="accent2"/>
              </a:fillRef>
              <a:effectRef idx="0">
                <a:schemeClr val="accent2"/>
              </a:effectRef>
              <a:fontRef idx="minor">
                <a:schemeClr val="tx1"/>
              </a:fontRef>
            </p:style>
            <p:txBody>
              <a:bodyPr rot="0" spcFirstLastPara="0" vertOverflow="overflow" horzOverflow="overflow" vert="horz" wrap="square" lIns="96435" tIns="48218" rIns="96435" bIns="48218" numCol="1" spcCol="0" rtlCol="0" fromWordArt="0" anchor="ctr" anchorCtr="0" forceAA="0" compatLnSpc="1">
                <a:noAutofit/>
              </a:bodyPr>
              <a:lstStyle/>
              <a:p>
                <a:pPr marL="0" marR="0" lvl="0" indent="0" algn="ctr" defTabSz="963930" rtl="0" eaLnBrk="1" fontAlgn="auto" latinLnBrk="0" hangingPunct="1">
                  <a:lnSpc>
                    <a:spcPct val="100000"/>
                  </a:lnSpc>
                  <a:spcBef>
                    <a:spcPts val="0"/>
                  </a:spcBef>
                  <a:spcAft>
                    <a:spcPts val="0"/>
                  </a:spcAft>
                  <a:buClrTx/>
                  <a:buSzTx/>
                  <a:buFontTx/>
                  <a:buNone/>
                  <a:tabLst/>
                  <a:defRPr/>
                </a:pPr>
                <a:endParaRPr kumimoji="0" lang="zh-CN" altLang="en-US" sz="168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19" name="Hộp Văn bản 9">
                <a:extLst>
                  <a:ext uri="{FF2B5EF4-FFF2-40B4-BE49-F238E27FC236}">
                    <a16:creationId xmlns:a16="http://schemas.microsoft.com/office/drawing/2014/main" id="{84AE0383-B9CB-4395-BA21-C36225D7388E}"/>
                  </a:ext>
                </a:extLst>
              </p:cNvPr>
              <p:cNvSpPr txBox="1"/>
              <p:nvPr/>
            </p:nvSpPr>
            <p:spPr>
              <a:xfrm>
                <a:off x="2474378" y="668317"/>
                <a:ext cx="9380372" cy="170648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Em đồng tình hay không đồng tình với ý kiến nào dưới đây? Vì sao?</a:t>
                </a:r>
              </a:p>
            </p:txBody>
          </p:sp>
        </p:grpSp>
        <p:pic>
          <p:nvPicPr>
            <p:cNvPr id="17" name="Picture 24">
              <a:extLst>
                <a:ext uri="{FF2B5EF4-FFF2-40B4-BE49-F238E27FC236}">
                  <a16:creationId xmlns:a16="http://schemas.microsoft.com/office/drawing/2014/main" id="{95A73D0F-F00B-48A5-973D-CBD09975010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696846" y="-194857"/>
              <a:ext cx="1153320" cy="1468660"/>
            </a:xfrm>
            <a:prstGeom prst="rect">
              <a:avLst/>
            </a:prstGeom>
          </p:spPr>
        </p:pic>
      </p:grpSp>
      <p:pic>
        <p:nvPicPr>
          <p:cNvPr id="5" name="Picture 4">
            <a:extLst>
              <a:ext uri="{FF2B5EF4-FFF2-40B4-BE49-F238E27FC236}">
                <a16:creationId xmlns:a16="http://schemas.microsoft.com/office/drawing/2014/main" id="{2544B5E4-73D3-1C79-7586-E3D6FF39ED7C}"/>
              </a:ext>
            </a:extLst>
          </p:cNvPr>
          <p:cNvPicPr>
            <a:picLocks noChangeAspect="1"/>
          </p:cNvPicPr>
          <p:nvPr/>
        </p:nvPicPr>
        <p:blipFill>
          <a:blip r:embed="rId4"/>
          <a:stretch>
            <a:fillRect/>
          </a:stretch>
        </p:blipFill>
        <p:spPr>
          <a:xfrm>
            <a:off x="2025967" y="2078355"/>
            <a:ext cx="7705725" cy="4552950"/>
          </a:xfrm>
          <a:prstGeom prst="rect">
            <a:avLst/>
          </a:prstGeom>
        </p:spPr>
      </p:pic>
    </p:spTree>
    <p:extLst>
      <p:ext uri="{BB962C8B-B14F-4D97-AF65-F5344CB8AC3E}">
        <p14:creationId xmlns:p14="http://schemas.microsoft.com/office/powerpoint/2010/main" val="41781241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pic>
        <p:nvPicPr>
          <p:cNvPr id="6" name="Picture 5">
            <a:extLst>
              <a:ext uri="{FF2B5EF4-FFF2-40B4-BE49-F238E27FC236}">
                <a16:creationId xmlns:a16="http://schemas.microsoft.com/office/drawing/2014/main" id="{5831996A-B8DB-40F1-969D-32DE08D5D8B8}"/>
              </a:ext>
            </a:extLst>
          </p:cNvPr>
          <p:cNvPicPr>
            <a:picLocks noChangeAspect="1"/>
          </p:cNvPicPr>
          <p:nvPr/>
        </p:nvPicPr>
        <p:blipFill>
          <a:blip r:embed="rId5"/>
          <a:stretch>
            <a:fillRect/>
          </a:stretch>
        </p:blipFill>
        <p:spPr>
          <a:xfrm>
            <a:off x="493395" y="2903220"/>
            <a:ext cx="4861560" cy="2011680"/>
          </a:xfrm>
          <a:prstGeom prst="rect">
            <a:avLst/>
          </a:prstGeom>
        </p:spPr>
      </p:pic>
      <p:pic>
        <p:nvPicPr>
          <p:cNvPr id="8" name="Picture 7" descr="A green tick mark on a black background&#10;&#10;AI-generated content may be incorrect.">
            <a:extLst>
              <a:ext uri="{FF2B5EF4-FFF2-40B4-BE49-F238E27FC236}">
                <a16:creationId xmlns:a16="http://schemas.microsoft.com/office/drawing/2014/main" id="{F115D636-73A3-D52E-4382-DC58139553E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583523" y="2343150"/>
            <a:ext cx="1322980" cy="1120140"/>
          </a:xfrm>
          <a:prstGeom prst="rect">
            <a:avLst/>
          </a:prstGeom>
        </p:spPr>
      </p:pic>
      <p:sp>
        <p:nvSpPr>
          <p:cNvPr id="9" name="Rectangle: Rounded Corners 26">
            <a:extLst>
              <a:ext uri="{FF2B5EF4-FFF2-40B4-BE49-F238E27FC236}">
                <a16:creationId xmlns:a16="http://schemas.microsoft.com/office/drawing/2014/main" id="{8FAEDCA8-5995-2842-6E8D-AEA6EA121599}"/>
              </a:ext>
            </a:extLst>
          </p:cNvPr>
          <p:cNvSpPr/>
          <p:nvPr/>
        </p:nvSpPr>
        <p:spPr>
          <a:xfrm>
            <a:off x="6103620" y="2377440"/>
            <a:ext cx="547878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3600" b="1" dirty="0">
                <a:solidFill>
                  <a:prstClr val="black"/>
                </a:solidFill>
                <a:latin typeface="Calibri" panose="020F0502020204030204" pitchFamily="34" charset="0"/>
                <a:ea typeface="Calibri" panose="020F0502020204030204" pitchFamily="34" charset="0"/>
                <a:cs typeface="Calibri" panose="020F0502020204030204" pitchFamily="34" charset="0"/>
              </a:rPr>
              <a:t>Đồng tình</a:t>
            </a:r>
            <a:r>
              <a:rPr lang="en-US" sz="3600" b="1" dirty="0">
                <a:solidFill>
                  <a:prstClr val="black"/>
                </a:solidFill>
                <a:latin typeface="Calibri" panose="020F0502020204030204" pitchFamily="34" charset="0"/>
                <a:ea typeface="Calibri" panose="020F0502020204030204" pitchFamily="34" charset="0"/>
                <a:cs typeface="Calibri" panose="020F0502020204030204" pitchFamily="34" charset="0"/>
              </a:rPr>
              <a:t> v</a:t>
            </a:r>
            <a:r>
              <a:rPr lang="vi-VN" sz="3600" b="1" dirty="0">
                <a:solidFill>
                  <a:prstClr val="black"/>
                </a:solidFill>
                <a:latin typeface="Calibri" panose="020F0502020204030204" pitchFamily="34" charset="0"/>
                <a:ea typeface="Calibri" panose="020F0502020204030204" pitchFamily="34" charset="0"/>
                <a:cs typeface="Calibri" panose="020F0502020204030204" pitchFamily="34" charset="0"/>
              </a:rPr>
              <a:t>ì khi tiết kiệm được một khoản tiền nhỏ sẽ có lợi hơn khi xảy ra một chuyện gì đó cần đến việc phải dùng tiền</a:t>
            </a:r>
            <a:endParaRPr kumimoji="0" lang="vi-VN"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58549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pic>
        <p:nvPicPr>
          <p:cNvPr id="5" name="Picture 4">
            <a:extLst>
              <a:ext uri="{FF2B5EF4-FFF2-40B4-BE49-F238E27FC236}">
                <a16:creationId xmlns:a16="http://schemas.microsoft.com/office/drawing/2014/main" id="{1219FDD9-22BA-CF63-C056-05C5D7D66982}"/>
              </a:ext>
            </a:extLst>
          </p:cNvPr>
          <p:cNvPicPr>
            <a:picLocks noChangeAspect="1"/>
          </p:cNvPicPr>
          <p:nvPr/>
        </p:nvPicPr>
        <p:blipFill>
          <a:blip r:embed="rId5"/>
          <a:stretch>
            <a:fillRect/>
          </a:stretch>
        </p:blipFill>
        <p:spPr>
          <a:xfrm>
            <a:off x="465772" y="2843212"/>
            <a:ext cx="4687433" cy="1945958"/>
          </a:xfrm>
          <a:prstGeom prst="rect">
            <a:avLst/>
          </a:prstGeom>
        </p:spPr>
      </p:pic>
      <p:pic>
        <p:nvPicPr>
          <p:cNvPr id="7" name="Picture 6" descr="A green tick mark on a black background&#10;&#10;AI-generated content may be incorrect.">
            <a:extLst>
              <a:ext uri="{FF2B5EF4-FFF2-40B4-BE49-F238E27FC236}">
                <a16:creationId xmlns:a16="http://schemas.microsoft.com/office/drawing/2014/main" id="{F115D636-73A3-D52E-4382-DC58139553E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583523" y="2343150"/>
            <a:ext cx="1322980" cy="1120140"/>
          </a:xfrm>
          <a:prstGeom prst="rect">
            <a:avLst/>
          </a:prstGeom>
        </p:spPr>
      </p:pic>
      <p:sp>
        <p:nvSpPr>
          <p:cNvPr id="11" name="Rectangle: Rounded Corners 26">
            <a:extLst>
              <a:ext uri="{FF2B5EF4-FFF2-40B4-BE49-F238E27FC236}">
                <a16:creationId xmlns:a16="http://schemas.microsoft.com/office/drawing/2014/main" id="{8FAEDCA8-5995-2842-6E8D-AEA6EA121599}"/>
              </a:ext>
            </a:extLst>
          </p:cNvPr>
          <p:cNvSpPr/>
          <p:nvPr/>
        </p:nvSpPr>
        <p:spPr>
          <a:xfrm>
            <a:off x="6103620" y="2377440"/>
            <a:ext cx="547878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3600" b="1" dirty="0">
                <a:solidFill>
                  <a:prstClr val="black"/>
                </a:solidFill>
                <a:latin typeface="Calibri" panose="020F0502020204030204" pitchFamily="34" charset="0"/>
                <a:ea typeface="Calibri" panose="020F0502020204030204" pitchFamily="34" charset="0"/>
                <a:cs typeface="Calibri" panose="020F0502020204030204" pitchFamily="34" charset="0"/>
              </a:rPr>
              <a:t>Không đồng tình. Vì sử dụng tiền một cách hợp lí là một đức tính và là một thói quen tốt</a:t>
            </a:r>
            <a:r>
              <a:rPr lang="en-US" sz="3600" b="1" dirty="0">
                <a:solidFill>
                  <a:prstClr val="black"/>
                </a:solidFill>
                <a:latin typeface="Calibri" panose="020F0502020204030204" pitchFamily="34" charset="0"/>
                <a:ea typeface="Calibri" panose="020F0502020204030204" pitchFamily="34" charset="0"/>
                <a:cs typeface="Calibri" panose="020F0502020204030204" pitchFamily="34" charset="0"/>
              </a:rPr>
              <a:t>.</a:t>
            </a:r>
            <a:endParaRPr kumimoji="0" lang="vi-VN"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18398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pic>
        <p:nvPicPr>
          <p:cNvPr id="5" name="Picture 4">
            <a:extLst>
              <a:ext uri="{FF2B5EF4-FFF2-40B4-BE49-F238E27FC236}">
                <a16:creationId xmlns:a16="http://schemas.microsoft.com/office/drawing/2014/main" id="{1219FDD9-22BA-CF63-C056-05C5D7D66982}"/>
              </a:ext>
            </a:extLst>
          </p:cNvPr>
          <p:cNvPicPr>
            <a:picLocks noChangeAspect="1"/>
          </p:cNvPicPr>
          <p:nvPr/>
        </p:nvPicPr>
        <p:blipFill>
          <a:blip r:embed="rId5"/>
          <a:stretch>
            <a:fillRect/>
          </a:stretch>
        </p:blipFill>
        <p:spPr>
          <a:xfrm>
            <a:off x="465772" y="2843212"/>
            <a:ext cx="4687433" cy="1945958"/>
          </a:xfrm>
          <a:prstGeom prst="rect">
            <a:avLst/>
          </a:prstGeom>
        </p:spPr>
      </p:pic>
      <p:pic>
        <p:nvPicPr>
          <p:cNvPr id="6" name="Picture 5" descr="A red x on a black background&#10;&#10;AI-generated content may be incorrect.">
            <a:extLst>
              <a:ext uri="{FF2B5EF4-FFF2-40B4-BE49-F238E27FC236}">
                <a16:creationId xmlns:a16="http://schemas.microsoft.com/office/drawing/2014/main" id="{762481B7-D5B2-19E5-3529-B3EB43805D78}"/>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164328" y="2247899"/>
            <a:ext cx="1148405" cy="1169672"/>
          </a:xfrm>
          <a:prstGeom prst="rect">
            <a:avLst/>
          </a:prstGeom>
        </p:spPr>
      </p:pic>
      <p:sp>
        <p:nvSpPr>
          <p:cNvPr id="8" name="Rectangle: Rounded Corners 26">
            <a:extLst>
              <a:ext uri="{FF2B5EF4-FFF2-40B4-BE49-F238E27FC236}">
                <a16:creationId xmlns:a16="http://schemas.microsoft.com/office/drawing/2014/main" id="{8FAEDCA8-5995-2842-6E8D-AEA6EA121599}"/>
              </a:ext>
            </a:extLst>
          </p:cNvPr>
          <p:cNvSpPr/>
          <p:nvPr/>
        </p:nvSpPr>
        <p:spPr>
          <a:xfrm>
            <a:off x="6103620" y="2377440"/>
            <a:ext cx="547878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Không đồng tình. Vì sử dụng tiền một cách hợp lí là một đức tính và là một thói quen tốt</a:t>
            </a:r>
            <a:r>
              <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vi-VN"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728775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9AD1F1A2-BEDF-B927-9E1B-BB54EB53827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4" name="Rectangle: Rounded Corners 8">
            <a:extLst>
              <a:ext uri="{FF2B5EF4-FFF2-40B4-BE49-F238E27FC236}">
                <a16:creationId xmlns:a16="http://schemas.microsoft.com/office/drawing/2014/main" id="{C722E3BA-D63D-450B-CB0C-440145EDC04F}"/>
              </a:ext>
            </a:extLst>
          </p:cNvPr>
          <p:cNvSpPr/>
          <p:nvPr/>
        </p:nvSpPr>
        <p:spPr>
          <a:xfrm>
            <a:off x="180392" y="296494"/>
            <a:ext cx="11831216" cy="6475445"/>
          </a:xfrm>
          <a:prstGeom prst="round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1A0FE622-3102-7A70-88EA-09A3A10E0096}"/>
              </a:ext>
            </a:extLst>
          </p:cNvPr>
          <p:cNvPicPr>
            <a:picLocks noChangeAspect="1"/>
          </p:cNvPicPr>
          <p:nvPr/>
        </p:nvPicPr>
        <p:blipFill>
          <a:blip r:embed="rId3"/>
          <a:stretch>
            <a:fillRect/>
          </a:stretch>
        </p:blipFill>
        <p:spPr>
          <a:xfrm>
            <a:off x="846772" y="703897"/>
            <a:ext cx="10521219" cy="5422583"/>
          </a:xfrm>
          <a:prstGeom prst="rect">
            <a:avLst/>
          </a:prstGeom>
        </p:spPr>
      </p:pic>
      <p:sp>
        <p:nvSpPr>
          <p:cNvPr id="5" name="Oval 4">
            <a:hlinkClick r:id="rId4" action="ppaction://hlinksldjump"/>
            <a:extLst>
              <a:ext uri="{FF2B5EF4-FFF2-40B4-BE49-F238E27FC236}">
                <a16:creationId xmlns:a16="http://schemas.microsoft.com/office/drawing/2014/main" id="{93D696F2-3A68-88AB-E03A-D5BEC5D2E265}"/>
              </a:ext>
            </a:extLst>
          </p:cNvPr>
          <p:cNvSpPr/>
          <p:nvPr/>
        </p:nvSpPr>
        <p:spPr>
          <a:xfrm>
            <a:off x="1371600" y="3531870"/>
            <a:ext cx="1291590" cy="1200150"/>
          </a:xfrm>
          <a:prstGeom prst="ellipse">
            <a:avLst/>
          </a:prstGeom>
          <a:solidFill>
            <a:srgbClr val="FF6699"/>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6000" dirty="0">
                <a:solidFill>
                  <a:schemeClr val="bg1"/>
                </a:solidFill>
              </a:rPr>
              <a:t>1</a:t>
            </a:r>
          </a:p>
        </p:txBody>
      </p:sp>
      <p:sp>
        <p:nvSpPr>
          <p:cNvPr id="7" name="Oval 6">
            <a:hlinkClick r:id="rId5" action="ppaction://hlinksldjump"/>
            <a:extLst>
              <a:ext uri="{FF2B5EF4-FFF2-40B4-BE49-F238E27FC236}">
                <a16:creationId xmlns:a16="http://schemas.microsoft.com/office/drawing/2014/main" id="{818F276E-8731-804F-96E3-3F6A7519DA05}"/>
              </a:ext>
            </a:extLst>
          </p:cNvPr>
          <p:cNvSpPr/>
          <p:nvPr/>
        </p:nvSpPr>
        <p:spPr>
          <a:xfrm>
            <a:off x="2674620" y="1463040"/>
            <a:ext cx="1291590" cy="1200150"/>
          </a:xfrm>
          <a:prstGeom prst="ellipse">
            <a:avLst/>
          </a:prstGeom>
          <a:solidFill>
            <a:schemeClr val="accent6">
              <a:lumMod val="75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6000" dirty="0">
                <a:solidFill>
                  <a:schemeClr val="bg1"/>
                </a:solidFill>
              </a:rPr>
              <a:t>2</a:t>
            </a:r>
          </a:p>
        </p:txBody>
      </p:sp>
      <p:sp>
        <p:nvSpPr>
          <p:cNvPr id="8" name="Oval 7">
            <a:hlinkClick r:id="rId6" action="ppaction://hlinksldjump"/>
            <a:extLst>
              <a:ext uri="{FF2B5EF4-FFF2-40B4-BE49-F238E27FC236}">
                <a16:creationId xmlns:a16="http://schemas.microsoft.com/office/drawing/2014/main" id="{CE585AB9-D81C-22D6-A47A-2C072561651B}"/>
              </a:ext>
            </a:extLst>
          </p:cNvPr>
          <p:cNvSpPr/>
          <p:nvPr/>
        </p:nvSpPr>
        <p:spPr>
          <a:xfrm>
            <a:off x="5440680" y="1085850"/>
            <a:ext cx="1291590" cy="1200150"/>
          </a:xfrm>
          <a:prstGeom prst="ellipse">
            <a:avLst/>
          </a:prstGeom>
          <a:solidFill>
            <a:srgbClr val="00B0F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6000" dirty="0">
                <a:solidFill>
                  <a:schemeClr val="bg1"/>
                </a:solidFill>
              </a:rPr>
              <a:t>3</a:t>
            </a:r>
          </a:p>
        </p:txBody>
      </p:sp>
      <p:sp>
        <p:nvSpPr>
          <p:cNvPr id="9" name="Oval 8">
            <a:hlinkClick r:id="rId7" action="ppaction://hlinksldjump"/>
            <a:extLst>
              <a:ext uri="{FF2B5EF4-FFF2-40B4-BE49-F238E27FC236}">
                <a16:creationId xmlns:a16="http://schemas.microsoft.com/office/drawing/2014/main" id="{27F365FF-D8D5-A5A4-ADE2-E20123E9EA81}"/>
              </a:ext>
            </a:extLst>
          </p:cNvPr>
          <p:cNvSpPr/>
          <p:nvPr/>
        </p:nvSpPr>
        <p:spPr>
          <a:xfrm>
            <a:off x="8229600" y="1440180"/>
            <a:ext cx="1291590" cy="1200150"/>
          </a:xfrm>
          <a:prstGeom prst="ellipse">
            <a:avLst/>
          </a:prstGeom>
          <a:solidFill>
            <a:srgbClr val="FFC0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6000" dirty="0">
                <a:solidFill>
                  <a:schemeClr val="bg1"/>
                </a:solidFill>
              </a:rPr>
              <a:t>4</a:t>
            </a:r>
          </a:p>
        </p:txBody>
      </p:sp>
      <p:sp>
        <p:nvSpPr>
          <p:cNvPr id="10" name="Oval 9">
            <a:hlinkClick r:id="rId8" action="ppaction://hlinksldjump"/>
            <a:extLst>
              <a:ext uri="{FF2B5EF4-FFF2-40B4-BE49-F238E27FC236}">
                <a16:creationId xmlns:a16="http://schemas.microsoft.com/office/drawing/2014/main" id="{0EF39721-0037-5578-7521-C0D394DA63C0}"/>
              </a:ext>
            </a:extLst>
          </p:cNvPr>
          <p:cNvSpPr/>
          <p:nvPr/>
        </p:nvSpPr>
        <p:spPr>
          <a:xfrm>
            <a:off x="9521190" y="3531870"/>
            <a:ext cx="1291590" cy="1200150"/>
          </a:xfrm>
          <a:prstGeom prst="ellipse">
            <a:avLst/>
          </a:prstGeom>
          <a:solidFill>
            <a:srgbClr val="00206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US" sz="6000" dirty="0">
                <a:solidFill>
                  <a:schemeClr val="bg1"/>
                </a:solidFill>
              </a:rPr>
              <a:t>5</a:t>
            </a:r>
          </a:p>
        </p:txBody>
      </p:sp>
      <p:sp>
        <p:nvSpPr>
          <p:cNvPr id="12" name="Rectangle 11">
            <a:hlinkClick r:id="rId9" action="ppaction://hlinksldjump"/>
            <a:extLst>
              <a:ext uri="{FF2B5EF4-FFF2-40B4-BE49-F238E27FC236}">
                <a16:creationId xmlns:a16="http://schemas.microsoft.com/office/drawing/2014/main" id="{FF3AA1A2-629E-5682-4B6D-9775A8651C1A}"/>
              </a:ext>
            </a:extLst>
          </p:cNvPr>
          <p:cNvSpPr/>
          <p:nvPr/>
        </p:nvSpPr>
        <p:spPr>
          <a:xfrm>
            <a:off x="205740" y="182880"/>
            <a:ext cx="1074420" cy="4229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t>Học</a:t>
            </a:r>
            <a:r>
              <a:rPr lang="en-US" dirty="0"/>
              <a:t> </a:t>
            </a:r>
            <a:r>
              <a:rPr lang="en-US" dirty="0" err="1"/>
              <a:t>tiếp</a:t>
            </a:r>
            <a:endParaRPr lang="en-US" dirty="0"/>
          </a:p>
        </p:txBody>
      </p:sp>
    </p:spTree>
    <p:extLst>
      <p:ext uri="{BB962C8B-B14F-4D97-AF65-F5344CB8AC3E}">
        <p14:creationId xmlns:p14="http://schemas.microsoft.com/office/powerpoint/2010/main" val="59308586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pic>
        <p:nvPicPr>
          <p:cNvPr id="7" name="Picture 6">
            <a:extLst>
              <a:ext uri="{FF2B5EF4-FFF2-40B4-BE49-F238E27FC236}">
                <a16:creationId xmlns:a16="http://schemas.microsoft.com/office/drawing/2014/main" id="{0FEC6347-EF9B-3138-1611-005F3A510E44}"/>
              </a:ext>
            </a:extLst>
          </p:cNvPr>
          <p:cNvPicPr>
            <a:picLocks noChangeAspect="1"/>
          </p:cNvPicPr>
          <p:nvPr/>
        </p:nvPicPr>
        <p:blipFill>
          <a:blip r:embed="rId5"/>
          <a:stretch>
            <a:fillRect/>
          </a:stretch>
        </p:blipFill>
        <p:spPr>
          <a:xfrm>
            <a:off x="480060" y="2912744"/>
            <a:ext cx="5182700" cy="1830705"/>
          </a:xfrm>
          <a:prstGeom prst="rect">
            <a:avLst/>
          </a:prstGeom>
        </p:spPr>
      </p:pic>
      <p:pic>
        <p:nvPicPr>
          <p:cNvPr id="9" name="Picture 8" descr="A red x on a black background&#10;&#10;AI-generated content may be incorrect.">
            <a:extLst>
              <a:ext uri="{FF2B5EF4-FFF2-40B4-BE49-F238E27FC236}">
                <a16:creationId xmlns:a16="http://schemas.microsoft.com/office/drawing/2014/main" id="{762481B7-D5B2-19E5-3529-B3EB43805D78}"/>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312918" y="2247899"/>
            <a:ext cx="1148405" cy="1169672"/>
          </a:xfrm>
          <a:prstGeom prst="rect">
            <a:avLst/>
          </a:prstGeom>
        </p:spPr>
      </p:pic>
      <p:sp>
        <p:nvSpPr>
          <p:cNvPr id="11" name="Rectangle: Rounded Corners 26">
            <a:extLst>
              <a:ext uri="{FF2B5EF4-FFF2-40B4-BE49-F238E27FC236}">
                <a16:creationId xmlns:a16="http://schemas.microsoft.com/office/drawing/2014/main" id="{8FAEDCA8-5995-2842-6E8D-AEA6EA121599}"/>
              </a:ext>
            </a:extLst>
          </p:cNvPr>
          <p:cNvSpPr/>
          <p:nvPr/>
        </p:nvSpPr>
        <p:spPr>
          <a:xfrm>
            <a:off x="6103620" y="2377440"/>
            <a:ext cx="547878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3600" b="1" dirty="0">
                <a:solidFill>
                  <a:prstClr val="black"/>
                </a:solidFill>
                <a:latin typeface="Calibri" panose="020F0502020204030204" pitchFamily="34" charset="0"/>
                <a:ea typeface="Calibri" panose="020F0502020204030204" pitchFamily="34" charset="0"/>
                <a:cs typeface="Calibri" panose="020F0502020204030204" pitchFamily="34" charset="0"/>
              </a:rPr>
              <a:t>Không đồng tình. Vì ở bất cứ độ tuổi nào các bạn cũng nên sử dụng tiền tiết kiệm để tạo cho mình một thói quen tốt</a:t>
            </a:r>
            <a:endParaRPr kumimoji="0" lang="vi-VN" sz="3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486510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pic>
        <p:nvPicPr>
          <p:cNvPr id="6" name="Picture 5">
            <a:extLst>
              <a:ext uri="{FF2B5EF4-FFF2-40B4-BE49-F238E27FC236}">
                <a16:creationId xmlns:a16="http://schemas.microsoft.com/office/drawing/2014/main" id="{F500796A-F07A-2D9C-1B37-81863DCFD227}"/>
              </a:ext>
            </a:extLst>
          </p:cNvPr>
          <p:cNvPicPr>
            <a:picLocks noChangeAspect="1"/>
          </p:cNvPicPr>
          <p:nvPr/>
        </p:nvPicPr>
        <p:blipFill>
          <a:blip r:embed="rId5"/>
          <a:stretch>
            <a:fillRect/>
          </a:stretch>
        </p:blipFill>
        <p:spPr>
          <a:xfrm>
            <a:off x="637222" y="2867024"/>
            <a:ext cx="4519736" cy="1762125"/>
          </a:xfrm>
          <a:prstGeom prst="rect">
            <a:avLst/>
          </a:prstGeom>
        </p:spPr>
      </p:pic>
      <p:pic>
        <p:nvPicPr>
          <p:cNvPr id="8" name="Picture 7" descr="A green tick mark on a black background&#10;&#10;AI-generated content may be incorrect.">
            <a:extLst>
              <a:ext uri="{FF2B5EF4-FFF2-40B4-BE49-F238E27FC236}">
                <a16:creationId xmlns:a16="http://schemas.microsoft.com/office/drawing/2014/main" id="{F115D636-73A3-D52E-4382-DC58139553E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583523" y="2343150"/>
            <a:ext cx="1322980" cy="1120140"/>
          </a:xfrm>
          <a:prstGeom prst="rect">
            <a:avLst/>
          </a:prstGeom>
        </p:spPr>
      </p:pic>
      <p:sp>
        <p:nvSpPr>
          <p:cNvPr id="9" name="Rectangle: Rounded Corners 26">
            <a:extLst>
              <a:ext uri="{FF2B5EF4-FFF2-40B4-BE49-F238E27FC236}">
                <a16:creationId xmlns:a16="http://schemas.microsoft.com/office/drawing/2014/main" id="{8FAEDCA8-5995-2842-6E8D-AEA6EA121599}"/>
              </a:ext>
            </a:extLst>
          </p:cNvPr>
          <p:cNvSpPr/>
          <p:nvPr/>
        </p:nvSpPr>
        <p:spPr>
          <a:xfrm>
            <a:off x="6103620" y="2377440"/>
            <a:ext cx="547878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4000" b="1" dirty="0">
                <a:solidFill>
                  <a:prstClr val="black"/>
                </a:solidFill>
                <a:latin typeface="Calibri" panose="020F0502020204030204" pitchFamily="34" charset="0"/>
                <a:ea typeface="Calibri" panose="020F0502020204030204" pitchFamily="34" charset="0"/>
                <a:cs typeface="Calibri" panose="020F0502020204030204" pitchFamily="34" charset="0"/>
              </a:rPr>
              <a:t>Đồng tình. Vì rèn luyện cho mình một thói quen tốt từ sớm là một điều rất tốt.</a:t>
            </a:r>
            <a:endParaRPr kumimoji="0" lang="vi-VN"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971070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pic>
        <p:nvPicPr>
          <p:cNvPr id="5" name="Picture 4">
            <a:extLst>
              <a:ext uri="{FF2B5EF4-FFF2-40B4-BE49-F238E27FC236}">
                <a16:creationId xmlns:a16="http://schemas.microsoft.com/office/drawing/2014/main" id="{AC420EA9-4DA6-0AAA-5721-6E9971DD1BD2}"/>
              </a:ext>
            </a:extLst>
          </p:cNvPr>
          <p:cNvPicPr>
            <a:picLocks noChangeAspect="1"/>
          </p:cNvPicPr>
          <p:nvPr/>
        </p:nvPicPr>
        <p:blipFill>
          <a:blip r:embed="rId5"/>
          <a:stretch>
            <a:fillRect/>
          </a:stretch>
        </p:blipFill>
        <p:spPr>
          <a:xfrm>
            <a:off x="435292" y="2836544"/>
            <a:ext cx="5055152" cy="1849755"/>
          </a:xfrm>
          <a:prstGeom prst="rect">
            <a:avLst/>
          </a:prstGeom>
        </p:spPr>
      </p:pic>
      <p:pic>
        <p:nvPicPr>
          <p:cNvPr id="7" name="Picture 6" descr="A green tick mark on a black background&#10;&#10;AI-generated content may be incorrect.">
            <a:extLst>
              <a:ext uri="{FF2B5EF4-FFF2-40B4-BE49-F238E27FC236}">
                <a16:creationId xmlns:a16="http://schemas.microsoft.com/office/drawing/2014/main" id="{F115D636-73A3-D52E-4382-DC58139553E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583523" y="2343150"/>
            <a:ext cx="1322980" cy="1120140"/>
          </a:xfrm>
          <a:prstGeom prst="rect">
            <a:avLst/>
          </a:prstGeom>
        </p:spPr>
      </p:pic>
      <p:sp>
        <p:nvSpPr>
          <p:cNvPr id="11" name="Rectangle: Rounded Corners 26">
            <a:extLst>
              <a:ext uri="{FF2B5EF4-FFF2-40B4-BE49-F238E27FC236}">
                <a16:creationId xmlns:a16="http://schemas.microsoft.com/office/drawing/2014/main" id="{8FAEDCA8-5995-2842-6E8D-AEA6EA121599}"/>
              </a:ext>
            </a:extLst>
          </p:cNvPr>
          <p:cNvSpPr/>
          <p:nvPr/>
        </p:nvSpPr>
        <p:spPr>
          <a:xfrm>
            <a:off x="6103620" y="2377440"/>
            <a:ext cx="5478780" cy="308610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4000" b="1" dirty="0">
                <a:solidFill>
                  <a:prstClr val="black"/>
                </a:solidFill>
                <a:latin typeface="Calibri" panose="020F0502020204030204" pitchFamily="34" charset="0"/>
                <a:ea typeface="Calibri" panose="020F0502020204030204" pitchFamily="34" charset="0"/>
                <a:cs typeface="Calibri" panose="020F0502020204030204" pitchFamily="34" charset="0"/>
              </a:rPr>
              <a:t>Đồng tình. Vì rèn luyện cho mình một thói quen chủ động trong chi tiêu.</a:t>
            </a:r>
            <a:endParaRPr kumimoji="0" lang="vi-VN"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842306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573BD504-36C3-B1CF-F943-5BDEBD4326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3" name="Rectangle: Rounded Corners 8">
            <a:extLst>
              <a:ext uri="{FF2B5EF4-FFF2-40B4-BE49-F238E27FC236}">
                <a16:creationId xmlns:a16="http://schemas.microsoft.com/office/drawing/2014/main" id="{72C4C8AF-856F-4B62-1CFC-B039DE87E859}"/>
              </a:ext>
            </a:extLst>
          </p:cNvPr>
          <p:cNvSpPr/>
          <p:nvPr/>
        </p:nvSpPr>
        <p:spPr>
          <a:xfrm>
            <a:off x="180392" y="296494"/>
            <a:ext cx="11831216" cy="6475445"/>
          </a:xfrm>
          <a:prstGeom prst="roundRect">
            <a:avLst>
              <a:gd name="adj" fmla="val 9856"/>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Mua đồ vừa phải, không đắt tiền</a:t>
            </a:r>
          </a:p>
        </p:txBody>
      </p:sp>
      <p:pic>
        <p:nvPicPr>
          <p:cNvPr id="10" name="Picture 9">
            <a:extLst>
              <a:ext uri="{FF2B5EF4-FFF2-40B4-BE49-F238E27FC236}">
                <a16:creationId xmlns:a16="http://schemas.microsoft.com/office/drawing/2014/main" id="{87050A2B-DC19-C859-A714-35E627DA6815}"/>
              </a:ext>
            </a:extLst>
          </p:cNvPr>
          <p:cNvPicPr>
            <a:picLocks noChangeAspect="1"/>
          </p:cNvPicPr>
          <p:nvPr/>
        </p:nvPicPr>
        <p:blipFill>
          <a:blip r:embed="rId4"/>
          <a:stretch>
            <a:fillRect/>
          </a:stretch>
        </p:blipFill>
        <p:spPr>
          <a:xfrm>
            <a:off x="2501349" y="823686"/>
            <a:ext cx="6846401" cy="829128"/>
          </a:xfrm>
          <a:prstGeom prst="rect">
            <a:avLst/>
          </a:prstGeom>
        </p:spPr>
      </p:pic>
      <p:pic>
        <p:nvPicPr>
          <p:cNvPr id="6" name="Picture 5">
            <a:extLst>
              <a:ext uri="{FF2B5EF4-FFF2-40B4-BE49-F238E27FC236}">
                <a16:creationId xmlns:a16="http://schemas.microsoft.com/office/drawing/2014/main" id="{294614E6-C3D6-B807-EB84-70ECE68BEA05}"/>
              </a:ext>
            </a:extLst>
          </p:cNvPr>
          <p:cNvPicPr>
            <a:picLocks noChangeAspect="1"/>
          </p:cNvPicPr>
          <p:nvPr/>
        </p:nvPicPr>
        <p:blipFill>
          <a:blip r:embed="rId5"/>
          <a:stretch>
            <a:fillRect/>
          </a:stretch>
        </p:blipFill>
        <p:spPr>
          <a:xfrm>
            <a:off x="412432" y="2802254"/>
            <a:ext cx="4222641" cy="1644015"/>
          </a:xfrm>
          <a:prstGeom prst="rect">
            <a:avLst/>
          </a:prstGeom>
        </p:spPr>
      </p:pic>
      <p:pic>
        <p:nvPicPr>
          <p:cNvPr id="8" name="Picture 7" descr="A green tick mark on a black background&#10;&#10;AI-generated content may be incorrect.">
            <a:extLst>
              <a:ext uri="{FF2B5EF4-FFF2-40B4-BE49-F238E27FC236}">
                <a16:creationId xmlns:a16="http://schemas.microsoft.com/office/drawing/2014/main" id="{F115D636-73A3-D52E-4382-DC58139553E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943443" y="2080260"/>
            <a:ext cx="1322980" cy="1120140"/>
          </a:xfrm>
          <a:prstGeom prst="rect">
            <a:avLst/>
          </a:prstGeom>
        </p:spPr>
      </p:pic>
      <p:sp>
        <p:nvSpPr>
          <p:cNvPr id="9" name="Rectangle: Rounded Corners 26">
            <a:extLst>
              <a:ext uri="{FF2B5EF4-FFF2-40B4-BE49-F238E27FC236}">
                <a16:creationId xmlns:a16="http://schemas.microsoft.com/office/drawing/2014/main" id="{8FAEDCA8-5995-2842-6E8D-AEA6EA121599}"/>
              </a:ext>
            </a:extLst>
          </p:cNvPr>
          <p:cNvSpPr/>
          <p:nvPr/>
        </p:nvSpPr>
        <p:spPr>
          <a:xfrm>
            <a:off x="5417820" y="2377440"/>
            <a:ext cx="6389370" cy="3829050"/>
          </a:xfrm>
          <a:prstGeom prst="roundRect">
            <a:avLst/>
          </a:prstGeom>
          <a:solidFill>
            <a:srgbClr val="CCFFFF"/>
          </a:solidFill>
          <a:ln w="60325">
            <a:solidFill>
              <a:srgbClr val="002060"/>
            </a:solidFill>
            <a:extLst>
              <a:ext uri="{C807C97D-BFC1-408E-A445-0C87EB9F89A2}">
                <ask:lineSketchStyleProps xmlns:ask="http://schemas.microsoft.com/office/drawing/2018/sketchyshapes" sd="779323535">
                  <a:custGeom>
                    <a:avLst/>
                    <a:gdLst>
                      <a:gd name="connsiteX0" fmla="*/ 0 w 4399976"/>
                      <a:gd name="connsiteY0" fmla="*/ 325444 h 1952625"/>
                      <a:gd name="connsiteX1" fmla="*/ 325444 w 4399976"/>
                      <a:gd name="connsiteY1" fmla="*/ 0 h 1952625"/>
                      <a:gd name="connsiteX2" fmla="*/ 4074532 w 4399976"/>
                      <a:gd name="connsiteY2" fmla="*/ 0 h 1952625"/>
                      <a:gd name="connsiteX3" fmla="*/ 4399976 w 4399976"/>
                      <a:gd name="connsiteY3" fmla="*/ 325444 h 1952625"/>
                      <a:gd name="connsiteX4" fmla="*/ 4399976 w 4399976"/>
                      <a:gd name="connsiteY4" fmla="*/ 1627181 h 1952625"/>
                      <a:gd name="connsiteX5" fmla="*/ 4074532 w 4399976"/>
                      <a:gd name="connsiteY5" fmla="*/ 1952625 h 1952625"/>
                      <a:gd name="connsiteX6" fmla="*/ 325444 w 4399976"/>
                      <a:gd name="connsiteY6" fmla="*/ 1952625 h 1952625"/>
                      <a:gd name="connsiteX7" fmla="*/ 0 w 4399976"/>
                      <a:gd name="connsiteY7" fmla="*/ 1627181 h 1952625"/>
                      <a:gd name="connsiteX8" fmla="*/ 0 w 4399976"/>
                      <a:gd name="connsiteY8" fmla="*/ 325444 h 1952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976" h="1952625" fill="none" extrusionOk="0">
                        <a:moveTo>
                          <a:pt x="0" y="325444"/>
                        </a:moveTo>
                        <a:cubicBezTo>
                          <a:pt x="5362" y="145764"/>
                          <a:pt x="137490" y="-25586"/>
                          <a:pt x="325444" y="0"/>
                        </a:cubicBezTo>
                        <a:cubicBezTo>
                          <a:pt x="2075167" y="37748"/>
                          <a:pt x="3454589" y="152533"/>
                          <a:pt x="4074532" y="0"/>
                        </a:cubicBezTo>
                        <a:cubicBezTo>
                          <a:pt x="4246586" y="23157"/>
                          <a:pt x="4371653" y="157303"/>
                          <a:pt x="4399976" y="325444"/>
                        </a:cubicBezTo>
                        <a:cubicBezTo>
                          <a:pt x="4332753" y="654557"/>
                          <a:pt x="4395897" y="1035801"/>
                          <a:pt x="4399976" y="1627181"/>
                        </a:cubicBezTo>
                        <a:cubicBezTo>
                          <a:pt x="4428067" y="1827315"/>
                          <a:pt x="4260491" y="1962856"/>
                          <a:pt x="4074532" y="1952625"/>
                        </a:cubicBezTo>
                        <a:cubicBezTo>
                          <a:pt x="3014672" y="2013858"/>
                          <a:pt x="841683" y="1837893"/>
                          <a:pt x="325444" y="1952625"/>
                        </a:cubicBezTo>
                        <a:cubicBezTo>
                          <a:pt x="154041" y="1959285"/>
                          <a:pt x="2510" y="1799014"/>
                          <a:pt x="0" y="1627181"/>
                        </a:cubicBezTo>
                        <a:cubicBezTo>
                          <a:pt x="-27589" y="1186746"/>
                          <a:pt x="-109849" y="829447"/>
                          <a:pt x="0" y="325444"/>
                        </a:cubicBezTo>
                        <a:close/>
                      </a:path>
                      <a:path w="4399976" h="1952625" stroke="0" extrusionOk="0">
                        <a:moveTo>
                          <a:pt x="0" y="325444"/>
                        </a:moveTo>
                        <a:cubicBezTo>
                          <a:pt x="-10906" y="135659"/>
                          <a:pt x="163888" y="-5766"/>
                          <a:pt x="325444" y="0"/>
                        </a:cubicBezTo>
                        <a:cubicBezTo>
                          <a:pt x="956908" y="-27045"/>
                          <a:pt x="3638933" y="6746"/>
                          <a:pt x="4074532" y="0"/>
                        </a:cubicBezTo>
                        <a:cubicBezTo>
                          <a:pt x="4240047" y="-21217"/>
                          <a:pt x="4383835" y="159583"/>
                          <a:pt x="4399976" y="325444"/>
                        </a:cubicBezTo>
                        <a:cubicBezTo>
                          <a:pt x="4437855" y="750523"/>
                          <a:pt x="4483933" y="1203269"/>
                          <a:pt x="4399976" y="1627181"/>
                        </a:cubicBezTo>
                        <a:cubicBezTo>
                          <a:pt x="4399144" y="1830735"/>
                          <a:pt x="4248914" y="1953873"/>
                          <a:pt x="4074532" y="1952625"/>
                        </a:cubicBezTo>
                        <a:cubicBezTo>
                          <a:pt x="3429414" y="1976458"/>
                          <a:pt x="1441210" y="1919009"/>
                          <a:pt x="325444" y="1952625"/>
                        </a:cubicBezTo>
                        <a:cubicBezTo>
                          <a:pt x="144681" y="1978747"/>
                          <a:pt x="31994" y="1804859"/>
                          <a:pt x="0" y="1627181"/>
                        </a:cubicBezTo>
                        <a:cubicBezTo>
                          <a:pt x="-17388" y="1360253"/>
                          <a:pt x="30328" y="570241"/>
                          <a:pt x="0" y="325444"/>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3200" b="1" dirty="0">
                <a:solidFill>
                  <a:prstClr val="black"/>
                </a:solidFill>
                <a:latin typeface="Calibri" panose="020F0502020204030204" pitchFamily="34" charset="0"/>
                <a:ea typeface="Calibri" panose="020F0502020204030204" pitchFamily="34" charset="0"/>
                <a:cs typeface="Calibri" panose="020F0502020204030204" pitchFamily="34" charset="0"/>
              </a:rPr>
              <a:t>Đồng tình. Vì chúng ta còn nhỏ chưa kiếm ra được nhiều tiền nên những đồng tiền mà chúng ta đang sử dụng hầu hết đều là do bố mẹ cung cấp. Vì vậy tiết kiệm cũng là một cách hợp lí và biết quý trọng công lao của bố mẹ</a:t>
            </a:r>
            <a:endParaRPr kumimoji="0" lang="vi-VN" sz="3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618715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4790118E-04A8-964B-ACD0-E7C6FEBCC98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9198"/>
          <a:stretch/>
        </p:blipFill>
        <p:spPr>
          <a:xfrm>
            <a:off x="0" y="0"/>
            <a:ext cx="12192000" cy="6865257"/>
          </a:xfrm>
          <a:prstGeom prst="rect">
            <a:avLst/>
          </a:prstGeom>
        </p:spPr>
      </p:pic>
      <p:pic>
        <p:nvPicPr>
          <p:cNvPr id="6" name="Picture 5">
            <a:extLst>
              <a:ext uri="{FF2B5EF4-FFF2-40B4-BE49-F238E27FC236}">
                <a16:creationId xmlns:a16="http://schemas.microsoft.com/office/drawing/2014/main" id="{9EEBC94F-4991-9E99-D501-5B56091AAF3E}"/>
              </a:ext>
            </a:extLst>
          </p:cNvPr>
          <p:cNvPicPr>
            <a:picLocks noChangeAspect="1"/>
          </p:cNvPicPr>
          <p:nvPr/>
        </p:nvPicPr>
        <p:blipFill>
          <a:blip r:embed="rId3"/>
          <a:stretch>
            <a:fillRect/>
          </a:stretch>
        </p:blipFill>
        <p:spPr>
          <a:xfrm>
            <a:off x="3789998" y="1562702"/>
            <a:ext cx="4383404" cy="3694496"/>
          </a:xfrm>
          <a:prstGeom prst="rect">
            <a:avLst/>
          </a:prstGeom>
        </p:spPr>
      </p:pic>
    </p:spTree>
    <p:extLst>
      <p:ext uri="{BB962C8B-B14F-4D97-AF65-F5344CB8AC3E}">
        <p14:creationId xmlns:p14="http://schemas.microsoft.com/office/powerpoint/2010/main" val="9411297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9AD1F1A2-BEDF-B927-9E1B-BB54EB53827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4" name="Rectangle: Rounded Corners 8">
            <a:extLst>
              <a:ext uri="{FF2B5EF4-FFF2-40B4-BE49-F238E27FC236}">
                <a16:creationId xmlns:a16="http://schemas.microsoft.com/office/drawing/2014/main" id="{C722E3BA-D63D-450B-CB0C-440145EDC04F}"/>
              </a:ext>
            </a:extLst>
          </p:cNvPr>
          <p:cNvSpPr/>
          <p:nvPr/>
        </p:nvSpPr>
        <p:spPr>
          <a:xfrm>
            <a:off x="180392" y="296494"/>
            <a:ext cx="11831216" cy="6475445"/>
          </a:xfrm>
          <a:prstGeom prst="round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Rounded Corners 7">
            <a:extLst>
              <a:ext uri="{FF2B5EF4-FFF2-40B4-BE49-F238E27FC236}">
                <a16:creationId xmlns:a16="http://schemas.microsoft.com/office/drawing/2014/main" id="{9AB78EE3-A47A-BE73-4DB9-7C71DB112657}"/>
              </a:ext>
            </a:extLst>
          </p:cNvPr>
          <p:cNvSpPr/>
          <p:nvPr/>
        </p:nvSpPr>
        <p:spPr>
          <a:xfrm>
            <a:off x="628650" y="1104900"/>
            <a:ext cx="7886699" cy="3341370"/>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4400" b="1" dirty="0">
                <a:solidFill>
                  <a:prstClr val="black"/>
                </a:solidFill>
                <a:latin typeface="Calibri" panose="020F0502020204030204" pitchFamily="34" charset="0"/>
                <a:ea typeface="Calibri" panose="020F0502020204030204" pitchFamily="34" charset="0"/>
                <a:cs typeface="Calibri" panose="020F0502020204030204" pitchFamily="34" charset="0"/>
              </a:rPr>
              <a:t>Về nhà</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a:t>
            </a:r>
            <a:r>
              <a:rPr lang="vi-VN"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vi-VN" sz="4400" dirty="0">
                <a:solidFill>
                  <a:prstClr val="black"/>
                </a:solidFill>
                <a:latin typeface="Calibri" panose="020F0502020204030204" pitchFamily="34" charset="0"/>
                <a:ea typeface="Calibri" panose="020F0502020204030204" pitchFamily="34" charset="0"/>
                <a:cs typeface="Calibri" panose="020F0502020204030204" pitchFamily="34" charset="0"/>
              </a:rPr>
              <a:t>các em hãy chia sẻ với người thân những gì em đã học về việc sử dụng tiền hợp lí và liệt kê các món đồ nào em đã mua chưa hợp lí. </a:t>
            </a:r>
            <a:endParaRPr kumimoji="0" lang="en-US" sz="440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7" name="Picture 8">
            <a:extLst>
              <a:ext uri="{FF2B5EF4-FFF2-40B4-BE49-F238E27FC236}">
                <a16:creationId xmlns:a16="http://schemas.microsoft.com/office/drawing/2014/main" id="{0CC8A352-C1F1-13FF-E1A1-5CF4FEB9ACAB}"/>
              </a:ext>
            </a:extLst>
          </p:cNvPr>
          <p:cNvPicPr>
            <a:picLocks noChangeAspect="1"/>
          </p:cNvPicPr>
          <p:nvPr/>
        </p:nvPicPr>
        <p:blipFill rotWithShape="1">
          <a:blip r:embed="rId3"/>
          <a:srcRect r="9773" b="26815"/>
          <a:stretch/>
        </p:blipFill>
        <p:spPr>
          <a:xfrm flipH="1">
            <a:off x="7952567" y="2289736"/>
            <a:ext cx="4465545" cy="4568264"/>
          </a:xfrm>
          <a:prstGeom prst="rect">
            <a:avLst/>
          </a:prstGeom>
        </p:spPr>
      </p:pic>
    </p:spTree>
    <p:extLst>
      <p:ext uri="{BB962C8B-B14F-4D97-AF65-F5344CB8AC3E}">
        <p14:creationId xmlns:p14="http://schemas.microsoft.com/office/powerpoint/2010/main" val="4033269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a:extLst>
              <a:ext uri="{FF2B5EF4-FFF2-40B4-BE49-F238E27FC236}">
                <a16:creationId xmlns:a16="http://schemas.microsoft.com/office/drawing/2014/main" id="{3329AFCC-7952-555F-CF57-9312099AECF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9198"/>
          <a:stretch/>
        </p:blipFill>
        <p:spPr>
          <a:xfrm>
            <a:off x="0" y="0"/>
            <a:ext cx="12192000" cy="6865257"/>
          </a:xfrm>
          <a:prstGeom prst="rect">
            <a:avLst/>
          </a:prstGeom>
        </p:spPr>
      </p:pic>
      <p:pic>
        <p:nvPicPr>
          <p:cNvPr id="3" name="Hình ảnh 2">
            <a:extLst>
              <a:ext uri="{FF2B5EF4-FFF2-40B4-BE49-F238E27FC236}">
                <a16:creationId xmlns:a16="http://schemas.microsoft.com/office/drawing/2014/main" id="{339FD25C-3DE5-BD61-1B18-8A719EEF572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507118" y="3578794"/>
            <a:ext cx="2506287" cy="3226394"/>
          </a:xfrm>
          <a:prstGeom prst="rect">
            <a:avLst/>
          </a:prstGeom>
        </p:spPr>
      </p:pic>
      <p:pic>
        <p:nvPicPr>
          <p:cNvPr id="5" name="Hình ảnh 4">
            <a:extLst>
              <a:ext uri="{FF2B5EF4-FFF2-40B4-BE49-F238E27FC236}">
                <a16:creationId xmlns:a16="http://schemas.microsoft.com/office/drawing/2014/main" id="{D4E7098D-6A05-382B-A3D9-1D8687FF45B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157330" y="2894353"/>
            <a:ext cx="2733532" cy="3664554"/>
          </a:xfrm>
          <a:prstGeom prst="rect">
            <a:avLst/>
          </a:prstGeom>
        </p:spPr>
      </p:pic>
      <p:pic>
        <p:nvPicPr>
          <p:cNvPr id="7" name="Hình ảnh 6">
            <a:extLst>
              <a:ext uri="{FF2B5EF4-FFF2-40B4-BE49-F238E27FC236}">
                <a16:creationId xmlns:a16="http://schemas.microsoft.com/office/drawing/2014/main" id="{AF9443B8-8F4E-22FF-079E-F8E8C4398960}"/>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469623" y="4240634"/>
            <a:ext cx="1218038" cy="2318273"/>
          </a:xfrm>
          <a:prstGeom prst="rect">
            <a:avLst/>
          </a:prstGeom>
        </p:spPr>
      </p:pic>
      <p:pic>
        <p:nvPicPr>
          <p:cNvPr id="9" name="Hình ảnh 8">
            <a:extLst>
              <a:ext uri="{FF2B5EF4-FFF2-40B4-BE49-F238E27FC236}">
                <a16:creationId xmlns:a16="http://schemas.microsoft.com/office/drawing/2014/main" id="{D9106306-BEB5-0530-F01C-6221E0C48D54}"/>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375181" y="4229877"/>
            <a:ext cx="865348" cy="2329030"/>
          </a:xfrm>
          <a:prstGeom prst="rect">
            <a:avLst/>
          </a:prstGeom>
        </p:spPr>
      </p:pic>
      <p:pic>
        <p:nvPicPr>
          <p:cNvPr id="11" name="Hình ảnh 10">
            <a:extLst>
              <a:ext uri="{FF2B5EF4-FFF2-40B4-BE49-F238E27FC236}">
                <a16:creationId xmlns:a16="http://schemas.microsoft.com/office/drawing/2014/main" id="{98784E82-A51A-98AA-A5E6-E7A65147CD59}"/>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950498" y="4348212"/>
            <a:ext cx="764054" cy="2210695"/>
          </a:xfrm>
          <a:prstGeom prst="rect">
            <a:avLst/>
          </a:prstGeom>
        </p:spPr>
      </p:pic>
      <p:pic>
        <p:nvPicPr>
          <p:cNvPr id="15" name="Hình ảnh 14">
            <a:extLst>
              <a:ext uri="{FF2B5EF4-FFF2-40B4-BE49-F238E27FC236}">
                <a16:creationId xmlns:a16="http://schemas.microsoft.com/office/drawing/2014/main" id="{06E8E3C4-4531-E9CB-02D5-74AE3609621E}"/>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rot="18520476">
            <a:off x="909696" y="554143"/>
            <a:ext cx="632232" cy="715382"/>
          </a:xfrm>
          <a:prstGeom prst="rect">
            <a:avLst/>
          </a:prstGeom>
        </p:spPr>
      </p:pic>
      <p:pic>
        <p:nvPicPr>
          <p:cNvPr id="16" name="Hình ảnh 15">
            <a:extLst>
              <a:ext uri="{FF2B5EF4-FFF2-40B4-BE49-F238E27FC236}">
                <a16:creationId xmlns:a16="http://schemas.microsoft.com/office/drawing/2014/main" id="{2AD1E34A-C173-2FBF-BB1D-BD4ADAAD7D63}"/>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rot="365093">
            <a:off x="4278844" y="2392248"/>
            <a:ext cx="392659" cy="444301"/>
          </a:xfrm>
          <a:prstGeom prst="rect">
            <a:avLst/>
          </a:prstGeom>
        </p:spPr>
      </p:pic>
      <p:pic>
        <p:nvPicPr>
          <p:cNvPr id="2" name="Picture 1">
            <a:extLst>
              <a:ext uri="{FF2B5EF4-FFF2-40B4-BE49-F238E27FC236}">
                <a16:creationId xmlns:a16="http://schemas.microsoft.com/office/drawing/2014/main" id="{23CF7231-DA14-D03D-474D-B0AA6234A57A}"/>
              </a:ext>
            </a:extLst>
          </p:cNvPr>
          <p:cNvPicPr>
            <a:picLocks noChangeAspect="1"/>
          </p:cNvPicPr>
          <p:nvPr/>
        </p:nvPicPr>
        <p:blipFill>
          <a:blip r:embed="rId10"/>
          <a:stretch>
            <a:fillRect/>
          </a:stretch>
        </p:blipFill>
        <p:spPr>
          <a:xfrm>
            <a:off x="3103536" y="1411049"/>
            <a:ext cx="5950212" cy="2017951"/>
          </a:xfrm>
          <a:prstGeom prst="rect">
            <a:avLst/>
          </a:prstGeom>
        </p:spPr>
      </p:pic>
    </p:spTree>
    <p:extLst>
      <p:ext uri="{BB962C8B-B14F-4D97-AF65-F5344CB8AC3E}">
        <p14:creationId xmlns:p14="http://schemas.microsoft.com/office/powerpoint/2010/main" val="136969229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9AD1F1A2-BEDF-B927-9E1B-BB54EB5382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4" name="Rectangle: Rounded Corners 8">
            <a:extLst>
              <a:ext uri="{FF2B5EF4-FFF2-40B4-BE49-F238E27FC236}">
                <a16:creationId xmlns:a16="http://schemas.microsoft.com/office/drawing/2014/main" id="{C722E3BA-D63D-450B-CB0C-440145EDC04F}"/>
              </a:ext>
            </a:extLst>
          </p:cNvPr>
          <p:cNvSpPr/>
          <p:nvPr/>
        </p:nvSpPr>
        <p:spPr>
          <a:xfrm>
            <a:off x="180392" y="296494"/>
            <a:ext cx="11831216" cy="6475445"/>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Product image [HOT]1 CÂY Bút Mực Gel Nhiều Màu">
            <a:extLst>
              <a:ext uri="{FF2B5EF4-FFF2-40B4-BE49-F238E27FC236}">
                <a16:creationId xmlns:a16="http://schemas.microsoft.com/office/drawing/2014/main" id="{F27BF8C0-F2EF-3EB1-A501-F4DC25B278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9070" y="601980"/>
            <a:ext cx="4198620" cy="4198620"/>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a:extLst>
              <a:ext uri="{FF2B5EF4-FFF2-40B4-BE49-F238E27FC236}">
                <a16:creationId xmlns:a16="http://schemas.microsoft.com/office/drawing/2014/main" id="{D14FEC57-BD5D-C81B-57C1-E97AB388D51F}"/>
              </a:ext>
            </a:extLst>
          </p:cNvPr>
          <p:cNvGrpSpPr/>
          <p:nvPr/>
        </p:nvGrpSpPr>
        <p:grpSpPr>
          <a:xfrm>
            <a:off x="293967" y="4154501"/>
            <a:ext cx="3695104" cy="1240459"/>
            <a:chOff x="319547" y="4292756"/>
            <a:chExt cx="8062453" cy="2339767"/>
          </a:xfrm>
        </p:grpSpPr>
        <p:sp>
          <p:nvSpPr>
            <p:cNvPr id="22" name="a">
              <a:extLst>
                <a:ext uri="{FF2B5EF4-FFF2-40B4-BE49-F238E27FC236}">
                  <a16:creationId xmlns:a16="http://schemas.microsoft.com/office/drawing/2014/main" id="{FA242663-FB9A-7644-FD89-5C9FF4CA14DE}"/>
                </a:ext>
              </a:extLst>
            </p:cNvPr>
            <p:cNvSpPr/>
            <p:nvPr/>
          </p:nvSpPr>
          <p:spPr>
            <a:xfrm>
              <a:off x="2072319" y="4457699"/>
              <a:ext cx="6309681"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92">
                <a:defRPr/>
              </a:pPr>
              <a:r>
                <a:rPr lang="en-US" sz="4000" b="1" dirty="0">
                  <a:solidFill>
                    <a:srgbClr val="009999"/>
                  </a:solidFill>
                  <a:latin typeface="Calibri" panose="020F0502020204030204"/>
                </a:rPr>
                <a:t>40 000 </a:t>
              </a:r>
              <a:r>
                <a:rPr lang="en-US" sz="4000" b="1" dirty="0" err="1">
                  <a:solidFill>
                    <a:srgbClr val="009999"/>
                  </a:solidFill>
                  <a:latin typeface="Calibri" panose="020F0502020204030204"/>
                </a:rPr>
                <a:t>đồng</a:t>
              </a:r>
              <a:endParaRPr lang="en-US" sz="4000" b="1" dirty="0">
                <a:solidFill>
                  <a:srgbClr val="002795"/>
                </a:solidFill>
                <a:latin typeface="Calibri" panose="020F0502020204030204"/>
              </a:endParaRPr>
            </a:p>
          </p:txBody>
        </p:sp>
        <p:pic>
          <p:nvPicPr>
            <p:cNvPr id="23" name="Picture 4">
              <a:extLst>
                <a:ext uri="{FF2B5EF4-FFF2-40B4-BE49-F238E27FC236}">
                  <a16:creationId xmlns:a16="http://schemas.microsoft.com/office/drawing/2014/main" id="{1CBB74BF-CA68-E9E4-93C1-DDF290788496}"/>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319547" y="4292756"/>
              <a:ext cx="2111640" cy="2339767"/>
            </a:xfrm>
            <a:prstGeom prst="rect">
              <a:avLst/>
            </a:prstGeom>
          </p:spPr>
        </p:pic>
      </p:grpSp>
      <p:grpSp>
        <p:nvGrpSpPr>
          <p:cNvPr id="24" name="Group 23">
            <a:extLst>
              <a:ext uri="{FF2B5EF4-FFF2-40B4-BE49-F238E27FC236}">
                <a16:creationId xmlns:a16="http://schemas.microsoft.com/office/drawing/2014/main" id="{4361EEE9-E2E6-E912-6F40-021F6F798358}"/>
              </a:ext>
            </a:extLst>
          </p:cNvPr>
          <p:cNvGrpSpPr/>
          <p:nvPr/>
        </p:nvGrpSpPr>
        <p:grpSpPr>
          <a:xfrm>
            <a:off x="7269480" y="4091940"/>
            <a:ext cx="4054246" cy="1250950"/>
            <a:chOff x="9105900" y="4442090"/>
            <a:chExt cx="7962331" cy="2189808"/>
          </a:xfrm>
        </p:grpSpPr>
        <p:sp>
          <p:nvSpPr>
            <p:cNvPr id="25" name="b">
              <a:extLst>
                <a:ext uri="{FF2B5EF4-FFF2-40B4-BE49-F238E27FC236}">
                  <a16:creationId xmlns:a16="http://schemas.microsoft.com/office/drawing/2014/main" id="{FB5FE537-A4DC-9A9A-ACA7-F1C6CB93B598}"/>
                </a:ext>
              </a:extLst>
            </p:cNvPr>
            <p:cNvSpPr/>
            <p:nvPr/>
          </p:nvSpPr>
          <p:spPr>
            <a:xfrm>
              <a:off x="9765047" y="4457700"/>
              <a:ext cx="7303184"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92">
                <a:defRPr/>
              </a:pPr>
              <a:r>
                <a:rPr lang="en-US" sz="3600" b="1" dirty="0">
                  <a:solidFill>
                    <a:srgbClr val="009999"/>
                  </a:solidFill>
                  <a:latin typeface="Calibri" panose="020F0502020204030204"/>
                </a:rPr>
                <a:t>50 000 </a:t>
              </a:r>
              <a:r>
                <a:rPr lang="en-US" sz="3600" b="1" dirty="0" err="1">
                  <a:solidFill>
                    <a:srgbClr val="009999"/>
                  </a:solidFill>
                  <a:latin typeface="Calibri" panose="020F0502020204030204"/>
                </a:rPr>
                <a:t>đồng</a:t>
              </a:r>
              <a:endParaRPr lang="en-US" sz="3600" b="1" dirty="0">
                <a:solidFill>
                  <a:srgbClr val="002795"/>
                </a:solidFill>
                <a:latin typeface="Calibri" panose="020F0502020204030204"/>
              </a:endParaRPr>
            </a:p>
          </p:txBody>
        </p:sp>
        <p:pic>
          <p:nvPicPr>
            <p:cNvPr id="26" name="Picture 11">
              <a:extLst>
                <a:ext uri="{FF2B5EF4-FFF2-40B4-BE49-F238E27FC236}">
                  <a16:creationId xmlns:a16="http://schemas.microsoft.com/office/drawing/2014/main" id="{A10B19A4-7375-221A-FD54-6395A9F9C298}"/>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9105900" y="4442090"/>
              <a:ext cx="1968090" cy="2189808"/>
            </a:xfrm>
            <a:prstGeom prst="rect">
              <a:avLst/>
            </a:prstGeom>
          </p:spPr>
        </p:pic>
      </p:grpSp>
      <p:grpSp>
        <p:nvGrpSpPr>
          <p:cNvPr id="27" name="Group 26">
            <a:extLst>
              <a:ext uri="{FF2B5EF4-FFF2-40B4-BE49-F238E27FC236}">
                <a16:creationId xmlns:a16="http://schemas.microsoft.com/office/drawing/2014/main" id="{503B24FF-A97D-FA67-2DB8-35F73AA091BB}"/>
              </a:ext>
            </a:extLst>
          </p:cNvPr>
          <p:cNvGrpSpPr/>
          <p:nvPr/>
        </p:nvGrpSpPr>
        <p:grpSpPr>
          <a:xfrm>
            <a:off x="3360420" y="5429250"/>
            <a:ext cx="4254744" cy="1085850"/>
            <a:chOff x="310435" y="7338060"/>
            <a:chExt cx="8071565" cy="2323212"/>
          </a:xfrm>
        </p:grpSpPr>
        <p:sp>
          <p:nvSpPr>
            <p:cNvPr id="28" name="c">
              <a:extLst>
                <a:ext uri="{FF2B5EF4-FFF2-40B4-BE49-F238E27FC236}">
                  <a16:creationId xmlns:a16="http://schemas.microsoft.com/office/drawing/2014/main" id="{313EE784-B41C-9D81-0C56-F54ADDF51CC9}"/>
                </a:ext>
              </a:extLst>
            </p:cNvPr>
            <p:cNvSpPr/>
            <p:nvPr/>
          </p:nvSpPr>
          <p:spPr>
            <a:xfrm>
              <a:off x="1654816" y="7429559"/>
              <a:ext cx="6727184" cy="2071398"/>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92">
                <a:defRPr/>
              </a:pPr>
              <a:r>
                <a:rPr lang="en-US" sz="4400" b="1" dirty="0">
                  <a:solidFill>
                    <a:srgbClr val="009999"/>
                  </a:solidFill>
                  <a:latin typeface="Calibri" panose="020F0502020204030204"/>
                </a:rPr>
                <a:t>4 000 </a:t>
              </a:r>
              <a:r>
                <a:rPr lang="en-US" sz="4400" b="1" dirty="0" err="1">
                  <a:solidFill>
                    <a:srgbClr val="009999"/>
                  </a:solidFill>
                  <a:latin typeface="Calibri" panose="020F0502020204030204"/>
                </a:rPr>
                <a:t>đồng</a:t>
              </a:r>
              <a:endParaRPr lang="en-US" sz="4400" b="1" dirty="0">
                <a:solidFill>
                  <a:srgbClr val="002795"/>
                </a:solidFill>
                <a:latin typeface="Calibri" panose="020F0502020204030204"/>
              </a:endParaRPr>
            </a:p>
          </p:txBody>
        </p:sp>
        <p:pic>
          <p:nvPicPr>
            <p:cNvPr id="29" name="Picture 12">
              <a:extLst>
                <a:ext uri="{FF2B5EF4-FFF2-40B4-BE49-F238E27FC236}">
                  <a16:creationId xmlns:a16="http://schemas.microsoft.com/office/drawing/2014/main" id="{BD247177-9C12-69FB-BD0C-9BB955D752A3}"/>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310435" y="7338060"/>
              <a:ext cx="2128643" cy="2323212"/>
            </a:xfrm>
            <a:prstGeom prst="rect">
              <a:avLst/>
            </a:prstGeom>
          </p:spPr>
        </p:pic>
      </p:grpSp>
      <p:sp>
        <p:nvSpPr>
          <p:cNvPr id="30" name="Arrow: Left 29">
            <a:hlinkClick r:id="rId11" action="ppaction://hlinksldjump"/>
            <a:extLst>
              <a:ext uri="{FF2B5EF4-FFF2-40B4-BE49-F238E27FC236}">
                <a16:creationId xmlns:a16="http://schemas.microsoft.com/office/drawing/2014/main" id="{4CCA5340-1537-0421-8057-8B4460851FDA}"/>
              </a:ext>
            </a:extLst>
          </p:cNvPr>
          <p:cNvSpPr/>
          <p:nvPr/>
        </p:nvSpPr>
        <p:spPr>
          <a:xfrm>
            <a:off x="10652760" y="217170"/>
            <a:ext cx="1291590" cy="64008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t>Trở</a:t>
            </a:r>
            <a:r>
              <a:rPr lang="en-US" dirty="0"/>
              <a:t> </a:t>
            </a:r>
            <a:r>
              <a:rPr lang="en-US" dirty="0" err="1"/>
              <a:t>lại</a:t>
            </a:r>
            <a:endParaRPr lang="en-US" dirty="0"/>
          </a:p>
        </p:txBody>
      </p:sp>
    </p:spTree>
    <p:extLst>
      <p:ext uri="{BB962C8B-B14F-4D97-AF65-F5344CB8AC3E}">
        <p14:creationId xmlns:p14="http://schemas.microsoft.com/office/powerpoint/2010/main" val="338601703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4"/>
                                        </p:tgtEl>
                                      </p:cBhvr>
                                    </p:animEffect>
                                    <p:set>
                                      <p:cBhvr>
                                        <p:cTn id="13"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6" presetClass="emph" presetSubtype="0" fill="hold" nodeType="withEffect">
                                  <p:stCondLst>
                                    <p:cond delay="0"/>
                                  </p:stCondLst>
                                  <p:childTnLst>
                                    <p:animEffect transition="out" filter="fade">
                                      <p:cBhvr>
                                        <p:cTn id="18" dur="500" tmFilter="0, 0; .2, .5; .8, .5; 1, 0"/>
                                        <p:tgtEl>
                                          <p:spTgt spid="27"/>
                                        </p:tgtEl>
                                      </p:cBhvr>
                                    </p:animEffect>
                                    <p:animScale>
                                      <p:cBhvr>
                                        <p:cTn id="19" dur="250" autoRev="1" fill="hold"/>
                                        <p:tgtEl>
                                          <p:spTgt spid="27"/>
                                        </p:tgtEl>
                                      </p:cBhvr>
                                      <p:by x="105000" y="105000"/>
                                    </p:animScale>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2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9AD1F1A2-BEDF-B927-9E1B-BB54EB5382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4" name="Rectangle: Rounded Corners 8">
            <a:extLst>
              <a:ext uri="{FF2B5EF4-FFF2-40B4-BE49-F238E27FC236}">
                <a16:creationId xmlns:a16="http://schemas.microsoft.com/office/drawing/2014/main" id="{C722E3BA-D63D-450B-CB0C-440145EDC04F}"/>
              </a:ext>
            </a:extLst>
          </p:cNvPr>
          <p:cNvSpPr/>
          <p:nvPr/>
        </p:nvSpPr>
        <p:spPr>
          <a:xfrm>
            <a:off x="180392" y="296494"/>
            <a:ext cx="11831216" cy="6475445"/>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1" name="Group 20">
            <a:extLst>
              <a:ext uri="{FF2B5EF4-FFF2-40B4-BE49-F238E27FC236}">
                <a16:creationId xmlns:a16="http://schemas.microsoft.com/office/drawing/2014/main" id="{D14FEC57-BD5D-C81B-57C1-E97AB388D51F}"/>
              </a:ext>
            </a:extLst>
          </p:cNvPr>
          <p:cNvGrpSpPr/>
          <p:nvPr/>
        </p:nvGrpSpPr>
        <p:grpSpPr>
          <a:xfrm>
            <a:off x="293967" y="4154501"/>
            <a:ext cx="3695104" cy="1240459"/>
            <a:chOff x="319547" y="4292756"/>
            <a:chExt cx="8062453" cy="2339767"/>
          </a:xfrm>
        </p:grpSpPr>
        <p:sp>
          <p:nvSpPr>
            <p:cNvPr id="22" name="a">
              <a:extLst>
                <a:ext uri="{FF2B5EF4-FFF2-40B4-BE49-F238E27FC236}">
                  <a16:creationId xmlns:a16="http://schemas.microsoft.com/office/drawing/2014/main" id="{FA242663-FB9A-7644-FD89-5C9FF4CA14DE}"/>
                </a:ext>
              </a:extLst>
            </p:cNvPr>
            <p:cNvSpPr/>
            <p:nvPr/>
          </p:nvSpPr>
          <p:spPr>
            <a:xfrm>
              <a:off x="2072319" y="4457699"/>
              <a:ext cx="6309681"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9999"/>
                  </a:solidFill>
                  <a:effectLst/>
                  <a:uLnTx/>
                  <a:uFillTx/>
                  <a:latin typeface="Calibri" panose="020F0502020204030204"/>
                  <a:ea typeface="+mn-ea"/>
                  <a:cs typeface="+mn-cs"/>
                </a:rPr>
                <a:t>2 200 </a:t>
              </a:r>
              <a:r>
                <a:rPr kumimoji="0" lang="en-US" sz="40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40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3" name="Picture 4">
              <a:extLst>
                <a:ext uri="{FF2B5EF4-FFF2-40B4-BE49-F238E27FC236}">
                  <a16:creationId xmlns:a16="http://schemas.microsoft.com/office/drawing/2014/main" id="{1CBB74BF-CA68-E9E4-93C1-DDF290788496}"/>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319547" y="4292756"/>
              <a:ext cx="2111640" cy="2339767"/>
            </a:xfrm>
            <a:prstGeom prst="rect">
              <a:avLst/>
            </a:prstGeom>
          </p:spPr>
        </p:pic>
      </p:grpSp>
      <p:grpSp>
        <p:nvGrpSpPr>
          <p:cNvPr id="24" name="Group 23">
            <a:extLst>
              <a:ext uri="{FF2B5EF4-FFF2-40B4-BE49-F238E27FC236}">
                <a16:creationId xmlns:a16="http://schemas.microsoft.com/office/drawing/2014/main" id="{4361EEE9-E2E6-E912-6F40-021F6F798358}"/>
              </a:ext>
            </a:extLst>
          </p:cNvPr>
          <p:cNvGrpSpPr/>
          <p:nvPr/>
        </p:nvGrpSpPr>
        <p:grpSpPr>
          <a:xfrm>
            <a:off x="4103370" y="5326380"/>
            <a:ext cx="4054246" cy="1272235"/>
            <a:chOff x="9105900" y="4302030"/>
            <a:chExt cx="7962331" cy="2227067"/>
          </a:xfrm>
        </p:grpSpPr>
        <p:sp>
          <p:nvSpPr>
            <p:cNvPr id="25" name="b">
              <a:extLst>
                <a:ext uri="{FF2B5EF4-FFF2-40B4-BE49-F238E27FC236}">
                  <a16:creationId xmlns:a16="http://schemas.microsoft.com/office/drawing/2014/main" id="{FB5FE537-A4DC-9A9A-ACA7-F1C6CB93B598}"/>
                </a:ext>
              </a:extLst>
            </p:cNvPr>
            <p:cNvSpPr/>
            <p:nvPr/>
          </p:nvSpPr>
          <p:spPr>
            <a:xfrm>
              <a:off x="10565016" y="4457700"/>
              <a:ext cx="6503215"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9999"/>
                  </a:solidFill>
                  <a:effectLst/>
                  <a:uLnTx/>
                  <a:uFillTx/>
                  <a:latin typeface="Calibri" panose="020F0502020204030204"/>
                  <a:ea typeface="+mn-ea"/>
                  <a:cs typeface="+mn-cs"/>
                </a:rPr>
                <a:t>220 000 </a:t>
              </a:r>
              <a:r>
                <a:rPr kumimoji="0" lang="en-US" sz="36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36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6" name="Picture 11">
              <a:extLst>
                <a:ext uri="{FF2B5EF4-FFF2-40B4-BE49-F238E27FC236}">
                  <a16:creationId xmlns:a16="http://schemas.microsoft.com/office/drawing/2014/main" id="{A10B19A4-7375-221A-FD54-6395A9F9C29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9105900" y="4302030"/>
              <a:ext cx="1968091" cy="2082334"/>
            </a:xfrm>
            <a:prstGeom prst="rect">
              <a:avLst/>
            </a:prstGeom>
          </p:spPr>
        </p:pic>
      </p:grpSp>
      <p:grpSp>
        <p:nvGrpSpPr>
          <p:cNvPr id="27" name="Group 26">
            <a:extLst>
              <a:ext uri="{FF2B5EF4-FFF2-40B4-BE49-F238E27FC236}">
                <a16:creationId xmlns:a16="http://schemas.microsoft.com/office/drawing/2014/main" id="{503B24FF-A97D-FA67-2DB8-35F73AA091BB}"/>
              </a:ext>
            </a:extLst>
          </p:cNvPr>
          <p:cNvGrpSpPr/>
          <p:nvPr/>
        </p:nvGrpSpPr>
        <p:grpSpPr>
          <a:xfrm>
            <a:off x="7463924" y="3726180"/>
            <a:ext cx="4128880" cy="1085850"/>
            <a:chOff x="549208" y="7338060"/>
            <a:chExt cx="7832792" cy="2323212"/>
          </a:xfrm>
        </p:grpSpPr>
        <p:sp>
          <p:nvSpPr>
            <p:cNvPr id="28" name="c">
              <a:extLst>
                <a:ext uri="{FF2B5EF4-FFF2-40B4-BE49-F238E27FC236}">
                  <a16:creationId xmlns:a16="http://schemas.microsoft.com/office/drawing/2014/main" id="{313EE784-B41C-9D81-0C56-F54ADDF51CC9}"/>
                </a:ext>
              </a:extLst>
            </p:cNvPr>
            <p:cNvSpPr/>
            <p:nvPr/>
          </p:nvSpPr>
          <p:spPr>
            <a:xfrm>
              <a:off x="1654816" y="7429559"/>
              <a:ext cx="6727184" cy="2071398"/>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9999"/>
                  </a:solidFill>
                  <a:effectLst/>
                  <a:uLnTx/>
                  <a:uFillTx/>
                  <a:latin typeface="Calibri" panose="020F0502020204030204"/>
                  <a:ea typeface="+mn-ea"/>
                  <a:cs typeface="+mn-cs"/>
                </a:rPr>
                <a:t>22 000 </a:t>
              </a:r>
              <a:r>
                <a:rPr kumimoji="0" lang="en-US" sz="44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4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9" name="Picture 12">
              <a:extLst>
                <a:ext uri="{FF2B5EF4-FFF2-40B4-BE49-F238E27FC236}">
                  <a16:creationId xmlns:a16="http://schemas.microsoft.com/office/drawing/2014/main" id="{BD247177-9C12-69FB-BD0C-9BB955D752A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49208" y="7338060"/>
              <a:ext cx="1734431" cy="2323212"/>
            </a:xfrm>
            <a:prstGeom prst="rect">
              <a:avLst/>
            </a:prstGeom>
          </p:spPr>
        </p:pic>
      </p:grpSp>
      <p:pic>
        <p:nvPicPr>
          <p:cNvPr id="2052" name="Picture 4" descr="Sách Giáo Khoa Tiếng Việt Lớp 5 Tập 1 - Bộ Kết Nối Tri Thức Với Cuộc Sống">
            <a:extLst>
              <a:ext uri="{FF2B5EF4-FFF2-40B4-BE49-F238E27FC236}">
                <a16:creationId xmlns:a16="http://schemas.microsoft.com/office/drawing/2014/main" id="{FA2CF63F-0218-852F-C39A-165001C9D52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51960" y="466690"/>
            <a:ext cx="2880360" cy="4042610"/>
          </a:xfrm>
          <a:prstGeom prst="rect">
            <a:avLst/>
          </a:prstGeom>
          <a:noFill/>
          <a:extLst>
            <a:ext uri="{909E8E84-426E-40DD-AFC4-6F175D3DCCD1}">
              <a14:hiddenFill xmlns:a14="http://schemas.microsoft.com/office/drawing/2010/main">
                <a:solidFill>
                  <a:srgbClr val="FFFFFF"/>
                </a:solidFill>
              </a14:hiddenFill>
            </a:ext>
          </a:extLst>
        </p:spPr>
      </p:pic>
      <p:sp>
        <p:nvSpPr>
          <p:cNvPr id="3" name="Arrow: Left 2">
            <a:hlinkClick r:id="rId11" action="ppaction://hlinksldjump"/>
            <a:extLst>
              <a:ext uri="{FF2B5EF4-FFF2-40B4-BE49-F238E27FC236}">
                <a16:creationId xmlns:a16="http://schemas.microsoft.com/office/drawing/2014/main" id="{EFEAF543-B22A-01C7-365E-B35A5B9628B4}"/>
              </a:ext>
            </a:extLst>
          </p:cNvPr>
          <p:cNvSpPr/>
          <p:nvPr/>
        </p:nvSpPr>
        <p:spPr>
          <a:xfrm>
            <a:off x="10652760" y="217170"/>
            <a:ext cx="1291590" cy="64008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t>Trở</a:t>
            </a:r>
            <a:r>
              <a:rPr lang="en-US" dirty="0"/>
              <a:t> </a:t>
            </a:r>
            <a:r>
              <a:rPr lang="en-US" dirty="0" err="1"/>
              <a:t>lại</a:t>
            </a:r>
            <a:endParaRPr lang="en-US" dirty="0"/>
          </a:p>
        </p:txBody>
      </p:sp>
    </p:spTree>
    <p:extLst>
      <p:ext uri="{BB962C8B-B14F-4D97-AF65-F5344CB8AC3E}">
        <p14:creationId xmlns:p14="http://schemas.microsoft.com/office/powerpoint/2010/main" val="2993038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4"/>
                                        </p:tgtEl>
                                      </p:cBhvr>
                                    </p:animEffect>
                                    <p:set>
                                      <p:cBhvr>
                                        <p:cTn id="13"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6" presetClass="emph" presetSubtype="0" fill="hold" nodeType="withEffect">
                                  <p:stCondLst>
                                    <p:cond delay="0"/>
                                  </p:stCondLst>
                                  <p:childTnLst>
                                    <p:animEffect transition="out" filter="fade">
                                      <p:cBhvr>
                                        <p:cTn id="18" dur="500" tmFilter="0, 0; .2, .5; .8, .5; 1, 0"/>
                                        <p:tgtEl>
                                          <p:spTgt spid="27"/>
                                        </p:tgtEl>
                                      </p:cBhvr>
                                    </p:animEffect>
                                    <p:animScale>
                                      <p:cBhvr>
                                        <p:cTn id="19" dur="250" autoRev="1" fill="hold"/>
                                        <p:tgtEl>
                                          <p:spTgt spid="27"/>
                                        </p:tgtEl>
                                      </p:cBhvr>
                                      <p:by x="105000" y="105000"/>
                                    </p:animScale>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2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9AD1F1A2-BEDF-B927-9E1B-BB54EB5382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4" name="Rectangle: Rounded Corners 8">
            <a:extLst>
              <a:ext uri="{FF2B5EF4-FFF2-40B4-BE49-F238E27FC236}">
                <a16:creationId xmlns:a16="http://schemas.microsoft.com/office/drawing/2014/main" id="{C722E3BA-D63D-450B-CB0C-440145EDC04F}"/>
              </a:ext>
            </a:extLst>
          </p:cNvPr>
          <p:cNvSpPr/>
          <p:nvPr/>
        </p:nvSpPr>
        <p:spPr>
          <a:xfrm>
            <a:off x="180392" y="296494"/>
            <a:ext cx="11831216" cy="6475445"/>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1" name="Group 20">
            <a:extLst>
              <a:ext uri="{FF2B5EF4-FFF2-40B4-BE49-F238E27FC236}">
                <a16:creationId xmlns:a16="http://schemas.microsoft.com/office/drawing/2014/main" id="{D14FEC57-BD5D-C81B-57C1-E97AB388D51F}"/>
              </a:ext>
            </a:extLst>
          </p:cNvPr>
          <p:cNvGrpSpPr/>
          <p:nvPr/>
        </p:nvGrpSpPr>
        <p:grpSpPr>
          <a:xfrm>
            <a:off x="7700607" y="3851911"/>
            <a:ext cx="3695104" cy="1259616"/>
            <a:chOff x="319547" y="4153195"/>
            <a:chExt cx="8062453" cy="2375901"/>
          </a:xfrm>
        </p:grpSpPr>
        <p:sp>
          <p:nvSpPr>
            <p:cNvPr id="22" name="a">
              <a:extLst>
                <a:ext uri="{FF2B5EF4-FFF2-40B4-BE49-F238E27FC236}">
                  <a16:creationId xmlns:a16="http://schemas.microsoft.com/office/drawing/2014/main" id="{FA242663-FB9A-7644-FD89-5C9FF4CA14DE}"/>
                </a:ext>
              </a:extLst>
            </p:cNvPr>
            <p:cNvSpPr/>
            <p:nvPr/>
          </p:nvSpPr>
          <p:spPr>
            <a:xfrm>
              <a:off x="2072319" y="4457699"/>
              <a:ext cx="6309681"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lang="en-US" sz="4000" b="1" dirty="0">
                  <a:solidFill>
                    <a:srgbClr val="009999"/>
                  </a:solidFill>
                  <a:latin typeface="Calibri" panose="020F0502020204030204"/>
                </a:rPr>
                <a:t>5</a:t>
              </a:r>
              <a:r>
                <a:rPr kumimoji="0" lang="en-US" sz="4000" b="1" i="0" u="none" strike="noStrike" kern="1200" cap="none" spc="0" normalizeH="0" baseline="0" noProof="0" dirty="0">
                  <a:ln>
                    <a:noFill/>
                  </a:ln>
                  <a:solidFill>
                    <a:srgbClr val="009999"/>
                  </a:solidFill>
                  <a:effectLst/>
                  <a:uLnTx/>
                  <a:uFillTx/>
                  <a:latin typeface="Calibri" panose="020F0502020204030204"/>
                  <a:ea typeface="+mn-ea"/>
                  <a:cs typeface="+mn-cs"/>
                </a:rPr>
                <a:t>0 000 </a:t>
              </a:r>
              <a:r>
                <a:rPr kumimoji="0" lang="en-US" sz="40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40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3" name="Picture 4">
              <a:extLst>
                <a:ext uri="{FF2B5EF4-FFF2-40B4-BE49-F238E27FC236}">
                  <a16:creationId xmlns:a16="http://schemas.microsoft.com/office/drawing/2014/main" id="{1CBB74BF-CA68-E9E4-93C1-DDF29078849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9547" y="4153195"/>
              <a:ext cx="2111640" cy="2277463"/>
            </a:xfrm>
            <a:prstGeom prst="rect">
              <a:avLst/>
            </a:prstGeom>
          </p:spPr>
        </p:pic>
      </p:grpSp>
      <p:grpSp>
        <p:nvGrpSpPr>
          <p:cNvPr id="24" name="Group 23">
            <a:extLst>
              <a:ext uri="{FF2B5EF4-FFF2-40B4-BE49-F238E27FC236}">
                <a16:creationId xmlns:a16="http://schemas.microsoft.com/office/drawing/2014/main" id="{4361EEE9-E2E6-E912-6F40-021F6F798358}"/>
              </a:ext>
            </a:extLst>
          </p:cNvPr>
          <p:cNvGrpSpPr/>
          <p:nvPr/>
        </p:nvGrpSpPr>
        <p:grpSpPr>
          <a:xfrm>
            <a:off x="4309110" y="5303520"/>
            <a:ext cx="4054246" cy="1215085"/>
            <a:chOff x="9105900" y="4402072"/>
            <a:chExt cx="7962331" cy="2127025"/>
          </a:xfrm>
        </p:grpSpPr>
        <p:sp>
          <p:nvSpPr>
            <p:cNvPr id="25" name="b">
              <a:extLst>
                <a:ext uri="{FF2B5EF4-FFF2-40B4-BE49-F238E27FC236}">
                  <a16:creationId xmlns:a16="http://schemas.microsoft.com/office/drawing/2014/main" id="{FB5FE537-A4DC-9A9A-ACA7-F1C6CB93B598}"/>
                </a:ext>
              </a:extLst>
            </p:cNvPr>
            <p:cNvSpPr/>
            <p:nvPr/>
          </p:nvSpPr>
          <p:spPr>
            <a:xfrm>
              <a:off x="10318088" y="4457700"/>
              <a:ext cx="6750143"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9999"/>
                  </a:solidFill>
                  <a:effectLst/>
                  <a:uLnTx/>
                  <a:uFillTx/>
                  <a:latin typeface="Calibri" panose="020F0502020204030204"/>
                  <a:ea typeface="+mn-ea"/>
                  <a:cs typeface="+mn-cs"/>
                </a:rPr>
                <a:t>25 000 </a:t>
              </a:r>
              <a:r>
                <a:rPr kumimoji="0" lang="en-US" sz="40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40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6" name="Picture 11">
              <a:extLst>
                <a:ext uri="{FF2B5EF4-FFF2-40B4-BE49-F238E27FC236}">
                  <a16:creationId xmlns:a16="http://schemas.microsoft.com/office/drawing/2014/main" id="{A10B19A4-7375-221A-FD54-6395A9F9C29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9105900" y="4402072"/>
              <a:ext cx="1968091" cy="1982292"/>
            </a:xfrm>
            <a:prstGeom prst="rect">
              <a:avLst/>
            </a:prstGeom>
          </p:spPr>
        </p:pic>
      </p:grpSp>
      <p:grpSp>
        <p:nvGrpSpPr>
          <p:cNvPr id="27" name="Group 26">
            <a:extLst>
              <a:ext uri="{FF2B5EF4-FFF2-40B4-BE49-F238E27FC236}">
                <a16:creationId xmlns:a16="http://schemas.microsoft.com/office/drawing/2014/main" id="{503B24FF-A97D-FA67-2DB8-35F73AA091BB}"/>
              </a:ext>
            </a:extLst>
          </p:cNvPr>
          <p:cNvGrpSpPr/>
          <p:nvPr/>
        </p:nvGrpSpPr>
        <p:grpSpPr>
          <a:xfrm>
            <a:off x="527842" y="3954780"/>
            <a:ext cx="4115522" cy="1085850"/>
            <a:chOff x="574549" y="7338060"/>
            <a:chExt cx="7807451" cy="2323212"/>
          </a:xfrm>
        </p:grpSpPr>
        <p:sp>
          <p:nvSpPr>
            <p:cNvPr id="28" name="c">
              <a:extLst>
                <a:ext uri="{FF2B5EF4-FFF2-40B4-BE49-F238E27FC236}">
                  <a16:creationId xmlns:a16="http://schemas.microsoft.com/office/drawing/2014/main" id="{313EE784-B41C-9D81-0C56-F54ADDF51CC9}"/>
                </a:ext>
              </a:extLst>
            </p:cNvPr>
            <p:cNvSpPr/>
            <p:nvPr/>
          </p:nvSpPr>
          <p:spPr>
            <a:xfrm>
              <a:off x="1654816" y="7429559"/>
              <a:ext cx="6727184" cy="2071398"/>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9999"/>
                  </a:solidFill>
                  <a:effectLst/>
                  <a:uLnTx/>
                  <a:uFillTx/>
                  <a:latin typeface="Calibri" panose="020F0502020204030204"/>
                  <a:ea typeface="+mn-ea"/>
                  <a:cs typeface="+mn-cs"/>
                </a:rPr>
                <a:t>5 000 </a:t>
              </a:r>
              <a:r>
                <a:rPr kumimoji="0" lang="en-US" sz="44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4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9" name="Picture 12">
              <a:extLst>
                <a:ext uri="{FF2B5EF4-FFF2-40B4-BE49-F238E27FC236}">
                  <a16:creationId xmlns:a16="http://schemas.microsoft.com/office/drawing/2014/main" id="{BD247177-9C12-69FB-BD0C-9BB955D752A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74549" y="7338060"/>
              <a:ext cx="1600412" cy="2323212"/>
            </a:xfrm>
            <a:prstGeom prst="rect">
              <a:avLst/>
            </a:prstGeom>
          </p:spPr>
        </p:pic>
      </p:grpSp>
      <p:pic>
        <p:nvPicPr>
          <p:cNvPr id="3076" name="Picture 4" descr="Mì Hảo Hảo tôm chua cay gói 75g">
            <a:extLst>
              <a:ext uri="{FF2B5EF4-FFF2-40B4-BE49-F238E27FC236}">
                <a16:creationId xmlns:a16="http://schemas.microsoft.com/office/drawing/2014/main" id="{B56F2825-82C5-82D6-358D-5DA87D5FD3A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94760" y="505776"/>
            <a:ext cx="4461510" cy="3346133"/>
          </a:xfrm>
          <a:prstGeom prst="rect">
            <a:avLst/>
          </a:prstGeom>
          <a:noFill/>
          <a:extLst>
            <a:ext uri="{909E8E84-426E-40DD-AFC4-6F175D3DCCD1}">
              <a14:hiddenFill xmlns:a14="http://schemas.microsoft.com/office/drawing/2010/main">
                <a:solidFill>
                  <a:srgbClr val="FFFFFF"/>
                </a:solidFill>
              </a14:hiddenFill>
            </a:ext>
          </a:extLst>
        </p:spPr>
      </p:pic>
      <p:sp>
        <p:nvSpPr>
          <p:cNvPr id="3" name="Arrow: Left 2">
            <a:hlinkClick r:id="rId11" action="ppaction://hlinksldjump"/>
            <a:extLst>
              <a:ext uri="{FF2B5EF4-FFF2-40B4-BE49-F238E27FC236}">
                <a16:creationId xmlns:a16="http://schemas.microsoft.com/office/drawing/2014/main" id="{D1D3372F-0C76-FCFC-9CD9-DFB65ADF5857}"/>
              </a:ext>
            </a:extLst>
          </p:cNvPr>
          <p:cNvSpPr/>
          <p:nvPr/>
        </p:nvSpPr>
        <p:spPr>
          <a:xfrm>
            <a:off x="10652760" y="217170"/>
            <a:ext cx="1291590" cy="64008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t>Trở</a:t>
            </a:r>
            <a:r>
              <a:rPr lang="en-US" dirty="0"/>
              <a:t> </a:t>
            </a:r>
            <a:r>
              <a:rPr lang="en-US" dirty="0" err="1"/>
              <a:t>lại</a:t>
            </a:r>
            <a:endParaRPr lang="en-US" dirty="0"/>
          </a:p>
        </p:txBody>
      </p:sp>
    </p:spTree>
    <p:extLst>
      <p:ext uri="{BB962C8B-B14F-4D97-AF65-F5344CB8AC3E}">
        <p14:creationId xmlns:p14="http://schemas.microsoft.com/office/powerpoint/2010/main" val="10007779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4"/>
                                        </p:tgtEl>
                                      </p:cBhvr>
                                    </p:animEffect>
                                    <p:set>
                                      <p:cBhvr>
                                        <p:cTn id="13"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6" presetClass="emph" presetSubtype="0" fill="hold" nodeType="withEffect">
                                  <p:stCondLst>
                                    <p:cond delay="0"/>
                                  </p:stCondLst>
                                  <p:childTnLst>
                                    <p:animEffect transition="out" filter="fade">
                                      <p:cBhvr>
                                        <p:cTn id="18" dur="500" tmFilter="0, 0; .2, .5; .8, .5; 1, 0"/>
                                        <p:tgtEl>
                                          <p:spTgt spid="27"/>
                                        </p:tgtEl>
                                      </p:cBhvr>
                                    </p:animEffect>
                                    <p:animScale>
                                      <p:cBhvr>
                                        <p:cTn id="19" dur="250" autoRev="1" fill="hold"/>
                                        <p:tgtEl>
                                          <p:spTgt spid="27"/>
                                        </p:tgtEl>
                                      </p:cBhvr>
                                      <p:by x="105000" y="105000"/>
                                    </p:animScale>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2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9AD1F1A2-BEDF-B927-9E1B-BB54EB5382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4" name="Rectangle: Rounded Corners 8">
            <a:extLst>
              <a:ext uri="{FF2B5EF4-FFF2-40B4-BE49-F238E27FC236}">
                <a16:creationId xmlns:a16="http://schemas.microsoft.com/office/drawing/2014/main" id="{C722E3BA-D63D-450B-CB0C-440145EDC04F}"/>
              </a:ext>
            </a:extLst>
          </p:cNvPr>
          <p:cNvSpPr/>
          <p:nvPr/>
        </p:nvSpPr>
        <p:spPr>
          <a:xfrm>
            <a:off x="180392" y="296494"/>
            <a:ext cx="11831216" cy="6475445"/>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1" name="Group 20">
            <a:extLst>
              <a:ext uri="{FF2B5EF4-FFF2-40B4-BE49-F238E27FC236}">
                <a16:creationId xmlns:a16="http://schemas.microsoft.com/office/drawing/2014/main" id="{D14FEC57-BD5D-C81B-57C1-E97AB388D51F}"/>
              </a:ext>
            </a:extLst>
          </p:cNvPr>
          <p:cNvGrpSpPr/>
          <p:nvPr/>
        </p:nvGrpSpPr>
        <p:grpSpPr>
          <a:xfrm>
            <a:off x="293967" y="4154501"/>
            <a:ext cx="3695104" cy="1240459"/>
            <a:chOff x="319547" y="4292756"/>
            <a:chExt cx="8062453" cy="2339767"/>
          </a:xfrm>
        </p:grpSpPr>
        <p:sp>
          <p:nvSpPr>
            <p:cNvPr id="22" name="a">
              <a:extLst>
                <a:ext uri="{FF2B5EF4-FFF2-40B4-BE49-F238E27FC236}">
                  <a16:creationId xmlns:a16="http://schemas.microsoft.com/office/drawing/2014/main" id="{FA242663-FB9A-7644-FD89-5C9FF4CA14DE}"/>
                </a:ext>
              </a:extLst>
            </p:cNvPr>
            <p:cNvSpPr/>
            <p:nvPr/>
          </p:nvSpPr>
          <p:spPr>
            <a:xfrm>
              <a:off x="2072319" y="4457699"/>
              <a:ext cx="6309681"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9999"/>
                  </a:solidFill>
                  <a:effectLst/>
                  <a:uLnTx/>
                  <a:uFillTx/>
                  <a:latin typeface="Calibri" panose="020F0502020204030204"/>
                  <a:ea typeface="+mn-ea"/>
                  <a:cs typeface="+mn-cs"/>
                </a:rPr>
                <a:t>15 000 000 </a:t>
              </a:r>
              <a:r>
                <a:rPr kumimoji="0" lang="en-US" sz="40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40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3" name="Picture 4">
              <a:extLst>
                <a:ext uri="{FF2B5EF4-FFF2-40B4-BE49-F238E27FC236}">
                  <a16:creationId xmlns:a16="http://schemas.microsoft.com/office/drawing/2014/main" id="{1CBB74BF-CA68-E9E4-93C1-DDF290788496}"/>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319547" y="4292756"/>
              <a:ext cx="2111640" cy="2339767"/>
            </a:xfrm>
            <a:prstGeom prst="rect">
              <a:avLst/>
            </a:prstGeom>
          </p:spPr>
        </p:pic>
      </p:grpSp>
      <p:grpSp>
        <p:nvGrpSpPr>
          <p:cNvPr id="24" name="Group 23">
            <a:extLst>
              <a:ext uri="{FF2B5EF4-FFF2-40B4-BE49-F238E27FC236}">
                <a16:creationId xmlns:a16="http://schemas.microsoft.com/office/drawing/2014/main" id="{4361EEE9-E2E6-E912-6F40-021F6F798358}"/>
              </a:ext>
            </a:extLst>
          </p:cNvPr>
          <p:cNvGrpSpPr/>
          <p:nvPr/>
        </p:nvGrpSpPr>
        <p:grpSpPr>
          <a:xfrm>
            <a:off x="7029450" y="4046220"/>
            <a:ext cx="4846320" cy="1250950"/>
            <a:chOff x="8634493" y="4362056"/>
            <a:chExt cx="9517924" cy="2189808"/>
          </a:xfrm>
        </p:grpSpPr>
        <p:sp>
          <p:nvSpPr>
            <p:cNvPr id="25" name="b">
              <a:extLst>
                <a:ext uri="{FF2B5EF4-FFF2-40B4-BE49-F238E27FC236}">
                  <a16:creationId xmlns:a16="http://schemas.microsoft.com/office/drawing/2014/main" id="{FB5FE537-A4DC-9A9A-ACA7-F1C6CB93B598}"/>
                </a:ext>
              </a:extLst>
            </p:cNvPr>
            <p:cNvSpPr/>
            <p:nvPr/>
          </p:nvSpPr>
          <p:spPr>
            <a:xfrm>
              <a:off x="9765046" y="4457699"/>
              <a:ext cx="8387371" cy="2071398"/>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9999"/>
                  </a:solidFill>
                  <a:effectLst/>
                  <a:uLnTx/>
                  <a:uFillTx/>
                  <a:latin typeface="Calibri" panose="020F0502020204030204"/>
                  <a:ea typeface="+mn-ea"/>
                  <a:cs typeface="+mn-cs"/>
                </a:rPr>
                <a:t>150 000 </a:t>
              </a:r>
              <a:r>
                <a:rPr kumimoji="0" lang="en-US" sz="36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36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6" name="Picture 11">
              <a:extLst>
                <a:ext uri="{FF2B5EF4-FFF2-40B4-BE49-F238E27FC236}">
                  <a16:creationId xmlns:a16="http://schemas.microsoft.com/office/drawing/2014/main" id="{A10B19A4-7375-221A-FD54-6395A9F9C298}"/>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634493" y="4362056"/>
              <a:ext cx="1968091" cy="2189808"/>
            </a:xfrm>
            <a:prstGeom prst="rect">
              <a:avLst/>
            </a:prstGeom>
          </p:spPr>
        </p:pic>
      </p:grpSp>
      <p:grpSp>
        <p:nvGrpSpPr>
          <p:cNvPr id="27" name="Group 26">
            <a:extLst>
              <a:ext uri="{FF2B5EF4-FFF2-40B4-BE49-F238E27FC236}">
                <a16:creationId xmlns:a16="http://schemas.microsoft.com/office/drawing/2014/main" id="{503B24FF-A97D-FA67-2DB8-35F73AA091BB}"/>
              </a:ext>
            </a:extLst>
          </p:cNvPr>
          <p:cNvGrpSpPr/>
          <p:nvPr/>
        </p:nvGrpSpPr>
        <p:grpSpPr>
          <a:xfrm>
            <a:off x="3360420" y="5429250"/>
            <a:ext cx="4254744" cy="1085850"/>
            <a:chOff x="310435" y="7338060"/>
            <a:chExt cx="8071565" cy="2323212"/>
          </a:xfrm>
        </p:grpSpPr>
        <p:sp>
          <p:nvSpPr>
            <p:cNvPr id="28" name="c">
              <a:extLst>
                <a:ext uri="{FF2B5EF4-FFF2-40B4-BE49-F238E27FC236}">
                  <a16:creationId xmlns:a16="http://schemas.microsoft.com/office/drawing/2014/main" id="{313EE784-B41C-9D81-0C56-F54ADDF51CC9}"/>
                </a:ext>
              </a:extLst>
            </p:cNvPr>
            <p:cNvSpPr/>
            <p:nvPr/>
          </p:nvSpPr>
          <p:spPr>
            <a:xfrm>
              <a:off x="2240272" y="7429559"/>
              <a:ext cx="6141728" cy="2071398"/>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9999"/>
                  </a:solidFill>
                  <a:effectLst/>
                  <a:uLnTx/>
                  <a:uFillTx/>
                  <a:latin typeface="Calibri" panose="020F0502020204030204"/>
                  <a:ea typeface="+mn-ea"/>
                  <a:cs typeface="+mn-cs"/>
                </a:rPr>
                <a:t>1 500 000 </a:t>
              </a:r>
              <a:r>
                <a:rPr kumimoji="0" lang="en-US" sz="36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36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9" name="Picture 12">
              <a:extLst>
                <a:ext uri="{FF2B5EF4-FFF2-40B4-BE49-F238E27FC236}">
                  <a16:creationId xmlns:a16="http://schemas.microsoft.com/office/drawing/2014/main" id="{BD247177-9C12-69FB-BD0C-9BB955D752A3}"/>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310435" y="7338060"/>
              <a:ext cx="2128643" cy="2323212"/>
            </a:xfrm>
            <a:prstGeom prst="rect">
              <a:avLst/>
            </a:prstGeom>
          </p:spPr>
        </p:pic>
      </p:grpSp>
      <p:pic>
        <p:nvPicPr>
          <p:cNvPr id="5122" name="Picture 2" descr="Xe Đạp Trẻ Em Youth MAX BIKE Zira 2 - Bánh 18 Inches - Xedap.vn">
            <a:extLst>
              <a:ext uri="{FF2B5EF4-FFF2-40B4-BE49-F238E27FC236}">
                <a16:creationId xmlns:a16="http://schemas.microsoft.com/office/drawing/2014/main" id="{D5F54A37-0CED-9A26-04FC-5F98CEAEBEED}"/>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15833" b="10833"/>
          <a:stretch/>
        </p:blipFill>
        <p:spPr bwMode="auto">
          <a:xfrm>
            <a:off x="3234690" y="388620"/>
            <a:ext cx="5421630" cy="3587242"/>
          </a:xfrm>
          <a:prstGeom prst="rect">
            <a:avLst/>
          </a:prstGeom>
          <a:noFill/>
          <a:extLst>
            <a:ext uri="{909E8E84-426E-40DD-AFC4-6F175D3DCCD1}">
              <a14:hiddenFill xmlns:a14="http://schemas.microsoft.com/office/drawing/2010/main">
                <a:solidFill>
                  <a:srgbClr val="FFFFFF"/>
                </a:solidFill>
              </a14:hiddenFill>
            </a:ext>
          </a:extLst>
        </p:spPr>
      </p:pic>
      <p:sp>
        <p:nvSpPr>
          <p:cNvPr id="3" name="Arrow: Left 2">
            <a:hlinkClick r:id="rId11" action="ppaction://hlinksldjump"/>
            <a:extLst>
              <a:ext uri="{FF2B5EF4-FFF2-40B4-BE49-F238E27FC236}">
                <a16:creationId xmlns:a16="http://schemas.microsoft.com/office/drawing/2014/main" id="{B9D17D1D-A336-F34C-707C-A2E9F62F368F}"/>
              </a:ext>
            </a:extLst>
          </p:cNvPr>
          <p:cNvSpPr/>
          <p:nvPr/>
        </p:nvSpPr>
        <p:spPr>
          <a:xfrm>
            <a:off x="10652760" y="217170"/>
            <a:ext cx="1291590" cy="64008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t>Trở</a:t>
            </a:r>
            <a:r>
              <a:rPr lang="en-US" dirty="0"/>
              <a:t> </a:t>
            </a:r>
            <a:r>
              <a:rPr lang="en-US" dirty="0" err="1"/>
              <a:t>lại</a:t>
            </a:r>
            <a:endParaRPr lang="en-US" dirty="0"/>
          </a:p>
        </p:txBody>
      </p:sp>
    </p:spTree>
    <p:extLst>
      <p:ext uri="{BB962C8B-B14F-4D97-AF65-F5344CB8AC3E}">
        <p14:creationId xmlns:p14="http://schemas.microsoft.com/office/powerpoint/2010/main" val="378323990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4"/>
                                        </p:tgtEl>
                                      </p:cBhvr>
                                    </p:animEffect>
                                    <p:set>
                                      <p:cBhvr>
                                        <p:cTn id="13"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6" presetClass="emph" presetSubtype="0" fill="hold" nodeType="withEffect">
                                  <p:stCondLst>
                                    <p:cond delay="0"/>
                                  </p:stCondLst>
                                  <p:childTnLst>
                                    <p:animEffect transition="out" filter="fade">
                                      <p:cBhvr>
                                        <p:cTn id="18" dur="500" tmFilter="0, 0; .2, .5; .8, .5; 1, 0"/>
                                        <p:tgtEl>
                                          <p:spTgt spid="27"/>
                                        </p:tgtEl>
                                      </p:cBhvr>
                                    </p:animEffect>
                                    <p:animScale>
                                      <p:cBhvr>
                                        <p:cTn id="19" dur="250" autoRev="1" fill="hold"/>
                                        <p:tgtEl>
                                          <p:spTgt spid="27"/>
                                        </p:tgtEl>
                                      </p:cBhvr>
                                      <p:by x="105000" y="105000"/>
                                    </p:animScale>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2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9AD1F1A2-BEDF-B927-9E1B-BB54EB5382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375" b="7499"/>
          <a:stretch/>
        </p:blipFill>
        <p:spPr>
          <a:xfrm>
            <a:off x="1" y="0"/>
            <a:ext cx="12191999" cy="6858000"/>
          </a:xfrm>
          <a:prstGeom prst="rect">
            <a:avLst/>
          </a:prstGeom>
        </p:spPr>
      </p:pic>
      <p:sp>
        <p:nvSpPr>
          <p:cNvPr id="4" name="Rectangle: Rounded Corners 8">
            <a:extLst>
              <a:ext uri="{FF2B5EF4-FFF2-40B4-BE49-F238E27FC236}">
                <a16:creationId xmlns:a16="http://schemas.microsoft.com/office/drawing/2014/main" id="{C722E3BA-D63D-450B-CB0C-440145EDC04F}"/>
              </a:ext>
            </a:extLst>
          </p:cNvPr>
          <p:cNvSpPr/>
          <p:nvPr/>
        </p:nvSpPr>
        <p:spPr>
          <a:xfrm>
            <a:off x="180392" y="296494"/>
            <a:ext cx="11831216" cy="6475445"/>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1" name="Group 20">
            <a:extLst>
              <a:ext uri="{FF2B5EF4-FFF2-40B4-BE49-F238E27FC236}">
                <a16:creationId xmlns:a16="http://schemas.microsoft.com/office/drawing/2014/main" id="{D14FEC57-BD5D-C81B-57C1-E97AB388D51F}"/>
              </a:ext>
            </a:extLst>
          </p:cNvPr>
          <p:cNvGrpSpPr/>
          <p:nvPr/>
        </p:nvGrpSpPr>
        <p:grpSpPr>
          <a:xfrm>
            <a:off x="293967" y="4154501"/>
            <a:ext cx="3695104" cy="1240459"/>
            <a:chOff x="319547" y="4292756"/>
            <a:chExt cx="8062453" cy="2339767"/>
          </a:xfrm>
        </p:grpSpPr>
        <p:sp>
          <p:nvSpPr>
            <p:cNvPr id="22" name="a">
              <a:extLst>
                <a:ext uri="{FF2B5EF4-FFF2-40B4-BE49-F238E27FC236}">
                  <a16:creationId xmlns:a16="http://schemas.microsoft.com/office/drawing/2014/main" id="{FA242663-FB9A-7644-FD89-5C9FF4CA14DE}"/>
                </a:ext>
              </a:extLst>
            </p:cNvPr>
            <p:cNvSpPr/>
            <p:nvPr/>
          </p:nvSpPr>
          <p:spPr>
            <a:xfrm>
              <a:off x="2072319" y="4457699"/>
              <a:ext cx="6309681" cy="2071397"/>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9999"/>
                  </a:solidFill>
                  <a:effectLst/>
                  <a:uLnTx/>
                  <a:uFillTx/>
                  <a:latin typeface="Calibri" panose="020F0502020204030204"/>
                  <a:ea typeface="+mn-ea"/>
                  <a:cs typeface="+mn-cs"/>
                </a:rPr>
                <a:t>500 000 </a:t>
              </a:r>
              <a:r>
                <a:rPr kumimoji="0" lang="en-US" sz="40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40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3" name="Picture 4">
              <a:extLst>
                <a:ext uri="{FF2B5EF4-FFF2-40B4-BE49-F238E27FC236}">
                  <a16:creationId xmlns:a16="http://schemas.microsoft.com/office/drawing/2014/main" id="{1CBB74BF-CA68-E9E4-93C1-DDF290788496}"/>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319547" y="4292756"/>
              <a:ext cx="2111640" cy="2339767"/>
            </a:xfrm>
            <a:prstGeom prst="rect">
              <a:avLst/>
            </a:prstGeom>
          </p:spPr>
        </p:pic>
      </p:grpSp>
      <p:grpSp>
        <p:nvGrpSpPr>
          <p:cNvPr id="24" name="Group 23">
            <a:extLst>
              <a:ext uri="{FF2B5EF4-FFF2-40B4-BE49-F238E27FC236}">
                <a16:creationId xmlns:a16="http://schemas.microsoft.com/office/drawing/2014/main" id="{4361EEE9-E2E6-E912-6F40-021F6F798358}"/>
              </a:ext>
            </a:extLst>
          </p:cNvPr>
          <p:cNvGrpSpPr/>
          <p:nvPr/>
        </p:nvGrpSpPr>
        <p:grpSpPr>
          <a:xfrm>
            <a:off x="7269480" y="4091940"/>
            <a:ext cx="4054246" cy="1250950"/>
            <a:chOff x="9105900" y="4442090"/>
            <a:chExt cx="7962331" cy="2189808"/>
          </a:xfrm>
        </p:grpSpPr>
        <p:sp>
          <p:nvSpPr>
            <p:cNvPr id="25" name="b">
              <a:extLst>
                <a:ext uri="{FF2B5EF4-FFF2-40B4-BE49-F238E27FC236}">
                  <a16:creationId xmlns:a16="http://schemas.microsoft.com/office/drawing/2014/main" id="{FB5FE537-A4DC-9A9A-ACA7-F1C6CB93B598}"/>
                </a:ext>
              </a:extLst>
            </p:cNvPr>
            <p:cNvSpPr/>
            <p:nvPr/>
          </p:nvSpPr>
          <p:spPr>
            <a:xfrm>
              <a:off x="10565016" y="4457699"/>
              <a:ext cx="6503215" cy="2071398"/>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9999"/>
                  </a:solidFill>
                  <a:effectLst/>
                  <a:uLnTx/>
                  <a:uFillTx/>
                  <a:latin typeface="Calibri" panose="020F0502020204030204"/>
                  <a:ea typeface="+mn-ea"/>
                  <a:cs typeface="+mn-cs"/>
                </a:rPr>
                <a:t>50 000 000 </a:t>
              </a:r>
              <a:r>
                <a:rPr kumimoji="0" lang="en-US" sz="36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36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6" name="Picture 11">
              <a:extLst>
                <a:ext uri="{FF2B5EF4-FFF2-40B4-BE49-F238E27FC236}">
                  <a16:creationId xmlns:a16="http://schemas.microsoft.com/office/drawing/2014/main" id="{A10B19A4-7375-221A-FD54-6395A9F9C298}"/>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9105900" y="4442090"/>
              <a:ext cx="1968090" cy="2189808"/>
            </a:xfrm>
            <a:prstGeom prst="rect">
              <a:avLst/>
            </a:prstGeom>
          </p:spPr>
        </p:pic>
      </p:grpSp>
      <p:grpSp>
        <p:nvGrpSpPr>
          <p:cNvPr id="27" name="Group 26">
            <a:extLst>
              <a:ext uri="{FF2B5EF4-FFF2-40B4-BE49-F238E27FC236}">
                <a16:creationId xmlns:a16="http://schemas.microsoft.com/office/drawing/2014/main" id="{503B24FF-A97D-FA67-2DB8-35F73AA091BB}"/>
              </a:ext>
            </a:extLst>
          </p:cNvPr>
          <p:cNvGrpSpPr/>
          <p:nvPr/>
        </p:nvGrpSpPr>
        <p:grpSpPr>
          <a:xfrm>
            <a:off x="3360420" y="5429250"/>
            <a:ext cx="5052060" cy="1085850"/>
            <a:chOff x="310435" y="7338060"/>
            <a:chExt cx="9584133" cy="2323212"/>
          </a:xfrm>
        </p:grpSpPr>
        <p:sp>
          <p:nvSpPr>
            <p:cNvPr id="28" name="c">
              <a:extLst>
                <a:ext uri="{FF2B5EF4-FFF2-40B4-BE49-F238E27FC236}">
                  <a16:creationId xmlns:a16="http://schemas.microsoft.com/office/drawing/2014/main" id="{313EE784-B41C-9D81-0C56-F54ADDF51CC9}"/>
                </a:ext>
              </a:extLst>
            </p:cNvPr>
            <p:cNvSpPr/>
            <p:nvPr/>
          </p:nvSpPr>
          <p:spPr>
            <a:xfrm>
              <a:off x="1654816" y="7429559"/>
              <a:ext cx="8239752" cy="2071398"/>
            </a:xfrm>
            <a:prstGeom prst="roundRect">
              <a:avLst/>
            </a:prstGeom>
            <a:solidFill>
              <a:srgbClr val="D4D5FF"/>
            </a:solidFill>
            <a:ln w="76200">
              <a:solidFill>
                <a:srgbClr val="00279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92"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9999"/>
                  </a:solidFill>
                  <a:effectLst/>
                  <a:uLnTx/>
                  <a:uFillTx/>
                  <a:latin typeface="Calibri" panose="020F0502020204030204"/>
                  <a:ea typeface="+mn-ea"/>
                  <a:cs typeface="+mn-cs"/>
                </a:rPr>
                <a:t>5 000 000 </a:t>
              </a:r>
              <a:r>
                <a:rPr kumimoji="0" lang="en-US" sz="4400" b="1" i="0" u="none" strike="noStrike" kern="1200" cap="none" spc="0" normalizeH="0" baseline="0" noProof="0" dirty="0" err="1">
                  <a:ln>
                    <a:noFill/>
                  </a:ln>
                  <a:solidFill>
                    <a:srgbClr val="009999"/>
                  </a:solidFill>
                  <a:effectLst/>
                  <a:uLnTx/>
                  <a:uFillTx/>
                  <a:latin typeface="Calibri" panose="020F0502020204030204"/>
                  <a:ea typeface="+mn-ea"/>
                  <a:cs typeface="+mn-cs"/>
                </a:rPr>
                <a:t>đồng</a:t>
              </a:r>
              <a:endParaRPr kumimoji="0" lang="en-US" sz="4400" b="1" i="0" u="none" strike="noStrike" kern="1200" cap="none" spc="0" normalizeH="0" baseline="0" noProof="0" dirty="0">
                <a:ln>
                  <a:noFill/>
                </a:ln>
                <a:solidFill>
                  <a:srgbClr val="002795"/>
                </a:solidFill>
                <a:effectLst/>
                <a:uLnTx/>
                <a:uFillTx/>
                <a:latin typeface="Calibri" panose="020F0502020204030204"/>
                <a:ea typeface="+mn-ea"/>
                <a:cs typeface="+mn-cs"/>
              </a:endParaRPr>
            </a:p>
          </p:txBody>
        </p:sp>
        <p:pic>
          <p:nvPicPr>
            <p:cNvPr id="29" name="Picture 12">
              <a:extLst>
                <a:ext uri="{FF2B5EF4-FFF2-40B4-BE49-F238E27FC236}">
                  <a16:creationId xmlns:a16="http://schemas.microsoft.com/office/drawing/2014/main" id="{BD247177-9C12-69FB-BD0C-9BB955D752A3}"/>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310435" y="7338060"/>
              <a:ext cx="2128643" cy="2323212"/>
            </a:xfrm>
            <a:prstGeom prst="rect">
              <a:avLst/>
            </a:prstGeom>
          </p:spPr>
        </p:pic>
      </p:grpSp>
      <p:pic>
        <p:nvPicPr>
          <p:cNvPr id="4098" name="Picture 2" descr="Tivi Samsung UA32T4300AKXXV 32 inch">
            <a:extLst>
              <a:ext uri="{FF2B5EF4-FFF2-40B4-BE49-F238E27FC236}">
                <a16:creationId xmlns:a16="http://schemas.microsoft.com/office/drawing/2014/main" id="{43225779-2DCA-F9DD-5ADC-673E09F7FB74}"/>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12392" b="17580"/>
          <a:stretch/>
        </p:blipFill>
        <p:spPr bwMode="auto">
          <a:xfrm>
            <a:off x="3440430" y="571499"/>
            <a:ext cx="4872990" cy="3412497"/>
          </a:xfrm>
          <a:prstGeom prst="rect">
            <a:avLst/>
          </a:prstGeom>
          <a:noFill/>
          <a:extLst>
            <a:ext uri="{909E8E84-426E-40DD-AFC4-6F175D3DCCD1}">
              <a14:hiddenFill xmlns:a14="http://schemas.microsoft.com/office/drawing/2010/main">
                <a:solidFill>
                  <a:srgbClr val="FFFFFF"/>
                </a:solidFill>
              </a14:hiddenFill>
            </a:ext>
          </a:extLst>
        </p:spPr>
      </p:pic>
      <p:sp>
        <p:nvSpPr>
          <p:cNvPr id="2" name="Arrow: Left 1">
            <a:hlinkClick r:id="rId11" action="ppaction://hlinksldjump"/>
            <a:extLst>
              <a:ext uri="{FF2B5EF4-FFF2-40B4-BE49-F238E27FC236}">
                <a16:creationId xmlns:a16="http://schemas.microsoft.com/office/drawing/2014/main" id="{B2E360C9-771B-8EFE-7449-6D3BF17A53D0}"/>
              </a:ext>
            </a:extLst>
          </p:cNvPr>
          <p:cNvSpPr/>
          <p:nvPr/>
        </p:nvSpPr>
        <p:spPr>
          <a:xfrm>
            <a:off x="10652760" y="217170"/>
            <a:ext cx="1291590" cy="64008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t>Trở</a:t>
            </a:r>
            <a:r>
              <a:rPr lang="en-US" dirty="0"/>
              <a:t> </a:t>
            </a:r>
            <a:r>
              <a:rPr lang="en-US" dirty="0" err="1"/>
              <a:t>lại</a:t>
            </a:r>
            <a:endParaRPr lang="en-US" dirty="0"/>
          </a:p>
        </p:txBody>
      </p:sp>
    </p:spTree>
    <p:extLst>
      <p:ext uri="{BB962C8B-B14F-4D97-AF65-F5344CB8AC3E}">
        <p14:creationId xmlns:p14="http://schemas.microsoft.com/office/powerpoint/2010/main" val="367556158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4"/>
                                        </p:tgtEl>
                                      </p:cBhvr>
                                    </p:animEffect>
                                    <p:set>
                                      <p:cBhvr>
                                        <p:cTn id="13"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6" presetClass="emph" presetSubtype="0" fill="hold" nodeType="withEffect">
                                  <p:stCondLst>
                                    <p:cond delay="0"/>
                                  </p:stCondLst>
                                  <p:childTnLst>
                                    <p:animEffect transition="out" filter="fade">
                                      <p:cBhvr>
                                        <p:cTn id="18" dur="500" tmFilter="0, 0; .2, .5; .8, .5; 1, 0"/>
                                        <p:tgtEl>
                                          <p:spTgt spid="27"/>
                                        </p:tgtEl>
                                      </p:cBhvr>
                                    </p:animEffect>
                                    <p:animScale>
                                      <p:cBhvr>
                                        <p:cTn id="19" dur="250" autoRev="1" fill="hold"/>
                                        <p:tgtEl>
                                          <p:spTgt spid="27"/>
                                        </p:tgtEl>
                                      </p:cBhvr>
                                      <p:by x="105000" y="105000"/>
                                    </p:animScale>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2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4790118E-04A8-964B-ACD0-E7C6FEBCC98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9198"/>
          <a:stretch/>
        </p:blipFill>
        <p:spPr>
          <a:xfrm>
            <a:off x="0" y="0"/>
            <a:ext cx="12192000" cy="6865257"/>
          </a:xfrm>
          <a:prstGeom prst="rect">
            <a:avLst/>
          </a:prstGeom>
        </p:spPr>
      </p:pic>
      <p:pic>
        <p:nvPicPr>
          <p:cNvPr id="5" name="Picture 4">
            <a:extLst>
              <a:ext uri="{FF2B5EF4-FFF2-40B4-BE49-F238E27FC236}">
                <a16:creationId xmlns:a16="http://schemas.microsoft.com/office/drawing/2014/main" id="{1CA280BF-F3D5-456A-15FC-35B665789C57}"/>
              </a:ext>
            </a:extLst>
          </p:cNvPr>
          <p:cNvPicPr>
            <a:picLocks noChangeAspect="1"/>
          </p:cNvPicPr>
          <p:nvPr/>
        </p:nvPicPr>
        <p:blipFill>
          <a:blip r:embed="rId3"/>
          <a:stretch>
            <a:fillRect/>
          </a:stretch>
        </p:blipFill>
        <p:spPr>
          <a:xfrm>
            <a:off x="3746162" y="1556225"/>
            <a:ext cx="4871126" cy="3688400"/>
          </a:xfrm>
          <a:prstGeom prst="rect">
            <a:avLst/>
          </a:prstGeom>
        </p:spPr>
      </p:pic>
    </p:spTree>
    <p:extLst>
      <p:ext uri="{BB962C8B-B14F-4D97-AF65-F5344CB8AC3E}">
        <p14:creationId xmlns:p14="http://schemas.microsoft.com/office/powerpoint/2010/main" val="39219575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TotalTime>
  <Words>815</Words>
  <Application>Microsoft Office PowerPoint</Application>
  <PresentationFormat>Widescreen</PresentationFormat>
  <Paragraphs>70</Paragraphs>
  <Slides>36</Slides>
  <Notes>1</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36</vt:i4>
      </vt:variant>
    </vt:vector>
  </HeadingPairs>
  <TitlesOfParts>
    <vt:vector size="46" baseType="lpstr">
      <vt:lpstr>Arial</vt:lpstr>
      <vt:lpstr>Calibri</vt:lpstr>
      <vt:lpstr>Calibri Light</vt:lpstr>
      <vt:lpstr>Cambria</vt:lpstr>
      <vt:lpstr>Times New Roman</vt:lpstr>
      <vt:lpstr>UTM Showcard</vt:lpstr>
      <vt:lpstr>1_Office Theme</vt:lpstr>
      <vt:lpstr>1_Custom Design</vt:lpstr>
      <vt:lpstr>2_Custom Design</vt:lpstr>
      <vt:lpstr>3_Custom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Phuong Nguyen</cp:lastModifiedBy>
  <cp:revision>7</cp:revision>
  <dcterms:created xsi:type="dcterms:W3CDTF">2024-02-06T01:14:47Z</dcterms:created>
  <dcterms:modified xsi:type="dcterms:W3CDTF">2026-04-21T06:40:20Z</dcterms:modified>
</cp:coreProperties>
</file>