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 id="2147483706" r:id="rId4"/>
  </p:sldMasterIdLst>
  <p:notesMasterIdLst>
    <p:notesMasterId r:id="rId49"/>
  </p:notesMasterIdLst>
  <p:sldIdLst>
    <p:sldId id="348" r:id="rId5"/>
    <p:sldId id="384" r:id="rId6"/>
    <p:sldId id="341" r:id="rId7"/>
    <p:sldId id="373" r:id="rId8"/>
    <p:sldId id="302" r:id="rId9"/>
    <p:sldId id="364" r:id="rId10"/>
    <p:sldId id="307" r:id="rId11"/>
    <p:sldId id="352" r:id="rId12"/>
    <p:sldId id="351" r:id="rId13"/>
    <p:sldId id="391" r:id="rId14"/>
    <p:sldId id="328" r:id="rId15"/>
    <p:sldId id="367" r:id="rId16"/>
    <p:sldId id="303" r:id="rId17"/>
    <p:sldId id="314" r:id="rId18"/>
    <p:sldId id="374" r:id="rId19"/>
    <p:sldId id="405" r:id="rId20"/>
    <p:sldId id="392" r:id="rId21"/>
    <p:sldId id="396" r:id="rId22"/>
    <p:sldId id="395" r:id="rId23"/>
    <p:sldId id="399" r:id="rId24"/>
    <p:sldId id="398" r:id="rId25"/>
    <p:sldId id="400" r:id="rId26"/>
    <p:sldId id="404" r:id="rId27"/>
    <p:sldId id="394" r:id="rId28"/>
    <p:sldId id="397" r:id="rId29"/>
    <p:sldId id="401" r:id="rId30"/>
    <p:sldId id="402" r:id="rId31"/>
    <p:sldId id="403" r:id="rId32"/>
    <p:sldId id="414" r:id="rId33"/>
    <p:sldId id="416" r:id="rId34"/>
    <p:sldId id="412" r:id="rId35"/>
    <p:sldId id="357" r:id="rId36"/>
    <p:sldId id="329" r:id="rId37"/>
    <p:sldId id="339" r:id="rId38"/>
    <p:sldId id="383" r:id="rId39"/>
    <p:sldId id="379" r:id="rId40"/>
    <p:sldId id="410" r:id="rId41"/>
    <p:sldId id="420" r:id="rId42"/>
    <p:sldId id="378" r:id="rId43"/>
    <p:sldId id="381" r:id="rId44"/>
    <p:sldId id="406" r:id="rId45"/>
    <p:sldId id="418" r:id="rId46"/>
    <p:sldId id="419" r:id="rId47"/>
    <p:sldId id="417" r:id="rId48"/>
  </p:sldIdLst>
  <p:sldSz cx="9144000" cy="6858000" type="screen4x3"/>
  <p:notesSz cx="6858000" cy="9144000"/>
  <p:defaultTextStyle>
    <a:defPPr>
      <a:defRPr lang="en-US"/>
    </a:defPPr>
    <a:lvl1pPr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i="1" kern="1200">
        <a:solidFill>
          <a:schemeClr val="tx1"/>
        </a:solidFill>
        <a:latin typeface="Times New Roman" panose="02020603050405020304" pitchFamily="18" charset="0"/>
        <a:ea typeface="+mn-ea"/>
        <a:cs typeface="+mn-cs"/>
      </a:defRPr>
    </a:lvl5pPr>
    <a:lvl6pPr marL="2286000" algn="l" defTabSz="914400" rtl="0" eaLnBrk="1" latinLnBrk="0" hangingPunct="1">
      <a:defRPr sz="2800" i="1" kern="1200">
        <a:solidFill>
          <a:schemeClr val="tx1"/>
        </a:solidFill>
        <a:latin typeface="Times New Roman" panose="02020603050405020304" pitchFamily="18" charset="0"/>
        <a:ea typeface="+mn-ea"/>
        <a:cs typeface="+mn-cs"/>
      </a:defRPr>
    </a:lvl6pPr>
    <a:lvl7pPr marL="2743200" algn="l" defTabSz="914400" rtl="0" eaLnBrk="1" latinLnBrk="0" hangingPunct="1">
      <a:defRPr sz="2800" i="1" kern="1200">
        <a:solidFill>
          <a:schemeClr val="tx1"/>
        </a:solidFill>
        <a:latin typeface="Times New Roman" panose="02020603050405020304" pitchFamily="18" charset="0"/>
        <a:ea typeface="+mn-ea"/>
        <a:cs typeface="+mn-cs"/>
      </a:defRPr>
    </a:lvl7pPr>
    <a:lvl8pPr marL="3200400" algn="l" defTabSz="914400" rtl="0" eaLnBrk="1" latinLnBrk="0" hangingPunct="1">
      <a:defRPr sz="2800" i="1" kern="1200">
        <a:solidFill>
          <a:schemeClr val="tx1"/>
        </a:solidFill>
        <a:latin typeface="Times New Roman" panose="02020603050405020304" pitchFamily="18" charset="0"/>
        <a:ea typeface="+mn-ea"/>
        <a:cs typeface="+mn-cs"/>
      </a:defRPr>
    </a:lvl8pPr>
    <a:lvl9pPr marL="3657600" algn="l" defTabSz="914400" rtl="0" eaLnBrk="1" latinLnBrk="0" hangingPunct="1">
      <a:defRPr sz="2800"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0000"/>
    <a:srgbClr val="3399FF"/>
    <a:srgbClr val="33CCFF"/>
    <a:srgbClr val="FF6600"/>
    <a:srgbClr val="0000FF"/>
    <a:srgbClr val="FF99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5" autoAdjust="0"/>
    <p:restoredTop sz="94728" autoAdjust="0"/>
  </p:normalViewPr>
  <p:slideViewPr>
    <p:cSldViewPr>
      <p:cViewPr varScale="1">
        <p:scale>
          <a:sx n="63" d="100"/>
          <a:sy n="63" d="100"/>
        </p:scale>
        <p:origin x="1416" y="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A8C1B7D-BA3B-4726-8A0A-E3892B3210C2}" type="datetimeFigureOut">
              <a:rPr lang="en-US"/>
              <a:pPr>
                <a:defRPr/>
              </a:pPr>
              <a:t>3/9/2024</a:t>
            </a:fld>
            <a:endParaRPr lang="en-US"/>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noProof="0"/>
              <a:t>Chỉnh sửa kiểu văn bản của Bản cái</a:t>
            </a:r>
          </a:p>
          <a:p>
            <a:pPr lvl="1"/>
            <a:r>
              <a:rPr lang="vi-VN" noProof="0"/>
              <a:t>Mức hai</a:t>
            </a:r>
          </a:p>
          <a:p>
            <a:pPr lvl="2"/>
            <a:r>
              <a:rPr lang="vi-VN" noProof="0"/>
              <a:t>Mức ba</a:t>
            </a:r>
          </a:p>
          <a:p>
            <a:pPr lvl="3"/>
            <a:r>
              <a:rPr lang="vi-VN" noProof="0"/>
              <a:t>Mức bốn</a:t>
            </a:r>
          </a:p>
          <a:p>
            <a:pPr lvl="4"/>
            <a:r>
              <a:rPr lang="vi-VN" noProof="0"/>
              <a:t>Mức năm</a:t>
            </a:r>
            <a:endParaRPr lang="en-US" noProof="0"/>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8F4E29C-8E29-4103-98C3-2B0D809ACE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9FE2CA-7442-415B-86AF-29DD26089CA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470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9FE2CA-7442-415B-86AF-29DD26089CA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8039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endParaRPr lang="en-US"/>
          </a:p>
        </p:txBody>
      </p:sp>
      <p:sp>
        <p:nvSpPr>
          <p:cNvPr id="3" name="Tiêu đề phụ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phụ đề của Bản cái</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6F3A97-F056-4B11-8B1F-5FBA8A84F095}" type="slidenum">
              <a:rPr lang="en-US" altLang="en-US"/>
              <a:pPr>
                <a:defRPr/>
              </a:pPr>
              <a:t>‹#›</a:t>
            </a:fld>
            <a:endParaRPr lang="en-US" altLang="en-US"/>
          </a:p>
        </p:txBody>
      </p:sp>
    </p:spTree>
    <p:extLst>
      <p:ext uri="{BB962C8B-B14F-4D97-AF65-F5344CB8AC3E}">
        <p14:creationId xmlns:p14="http://schemas.microsoft.com/office/powerpoint/2010/main" val="150946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Văn bản Dọc 2"/>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822BDC-0EDE-4DA8-9FF9-1A131D08F951}" type="slidenum">
              <a:rPr lang="en-US" altLang="en-US"/>
              <a:pPr>
                <a:defRPr/>
              </a:pPr>
              <a:t>‹#›</a:t>
            </a:fld>
            <a:endParaRPr lang="en-US" altLang="en-US"/>
          </a:p>
        </p:txBody>
      </p:sp>
    </p:spTree>
    <p:extLst>
      <p:ext uri="{BB962C8B-B14F-4D97-AF65-F5344CB8AC3E}">
        <p14:creationId xmlns:p14="http://schemas.microsoft.com/office/powerpoint/2010/main" val="82994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6629400" y="274638"/>
            <a:ext cx="2057400" cy="5851525"/>
          </a:xfrm>
        </p:spPr>
        <p:txBody>
          <a:bodyPr vert="eaVert"/>
          <a:lstStyle/>
          <a:p>
            <a:r>
              <a:rPr lang="vi-VN"/>
              <a:t>Bấm để sửa kiểu tiêu đề Bản cái</a:t>
            </a:r>
            <a:endParaRPr lang="en-US"/>
          </a:p>
        </p:txBody>
      </p:sp>
      <p:sp>
        <p:nvSpPr>
          <p:cNvPr id="3" name="Chỗ dành sẵn cho Văn bản Dọc 2"/>
          <p:cNvSpPr>
            <a:spLocks noGrp="1"/>
          </p:cNvSpPr>
          <p:nvPr>
            <p:ph type="body" orient="vert" idx="1"/>
          </p:nvPr>
        </p:nvSpPr>
        <p:spPr>
          <a:xfrm>
            <a:off x="457200" y="274638"/>
            <a:ext cx="6019800" cy="5851525"/>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521BBC-0111-40C3-BF59-1AC0B8A5AC9B}" type="slidenum">
              <a:rPr lang="en-US" altLang="en-US"/>
              <a:pPr>
                <a:defRPr/>
              </a:pPr>
              <a:t>‹#›</a:t>
            </a:fld>
            <a:endParaRPr lang="en-US" altLang="en-US"/>
          </a:p>
        </p:txBody>
      </p:sp>
    </p:spTree>
    <p:extLst>
      <p:ext uri="{BB962C8B-B14F-4D97-AF65-F5344CB8AC3E}">
        <p14:creationId xmlns:p14="http://schemas.microsoft.com/office/powerpoint/2010/main" val="1772705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FDED4E74-72C9-427C-BAFB-D3983B9C66E7}" type="datetimeFigureOut">
              <a:rPr lang="en-US"/>
              <a:pPr>
                <a:defRPr/>
              </a:pPr>
              <a:t>3/9/2024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5C40B-8EDC-4636-B31C-69BF74010B0D}" type="slidenum">
              <a:rPr lang="en-US" altLang="en-US"/>
              <a:pPr>
                <a:defRPr/>
              </a:pPr>
              <a:t>‹#›</a:t>
            </a:fld>
            <a:endParaRPr lang="en-US" altLang="en-US"/>
          </a:p>
        </p:txBody>
      </p:sp>
    </p:spTree>
    <p:extLst>
      <p:ext uri="{BB962C8B-B14F-4D97-AF65-F5344CB8AC3E}">
        <p14:creationId xmlns:p14="http://schemas.microsoft.com/office/powerpoint/2010/main" val="2520653666"/>
      </p:ext>
    </p:extLst>
  </p:cSld>
  <p:clrMapOvr>
    <a:masterClrMapping/>
  </p:clrMapOvr>
  <p:transition spd="med">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323B8DDA-410B-423C-964C-28630328CD80}" type="datetimeFigureOut">
              <a:rPr lang="en-US"/>
              <a:pPr>
                <a:defRPr/>
              </a:pPr>
              <a:t>3/9/2024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D34617-936D-4BAE-8AF1-990BE6DECDC2}" type="slidenum">
              <a:rPr lang="en-US" altLang="en-US"/>
              <a:pPr>
                <a:defRPr/>
              </a:pPr>
              <a:t>‹#›</a:t>
            </a:fld>
            <a:endParaRPr lang="en-US" altLang="en-US"/>
          </a:p>
        </p:txBody>
      </p:sp>
    </p:spTree>
    <p:extLst>
      <p:ext uri="{BB962C8B-B14F-4D97-AF65-F5344CB8AC3E}">
        <p14:creationId xmlns:p14="http://schemas.microsoft.com/office/powerpoint/2010/main" val="1809237234"/>
      </p:ext>
    </p:extLst>
  </p:cSld>
  <p:clrMapOvr>
    <a:masterClrMapping/>
  </p:clrMapOvr>
  <p:transition spd="med">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B4912B-5AC9-4EA6-8344-9E6F08E9BE82}" type="datetimeFigureOut">
              <a:rPr lang="en-US"/>
              <a:pPr>
                <a:defRPr/>
              </a:pPr>
              <a:t>3/9/2024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4A30AB-445F-452C-AFAD-ADC0C77C7CB2}" type="slidenum">
              <a:rPr lang="en-US" altLang="en-US"/>
              <a:pPr>
                <a:defRPr/>
              </a:pPr>
              <a:t>‹#›</a:t>
            </a:fld>
            <a:endParaRPr lang="en-US" altLang="en-US"/>
          </a:p>
        </p:txBody>
      </p:sp>
    </p:spTree>
    <p:extLst>
      <p:ext uri="{BB962C8B-B14F-4D97-AF65-F5344CB8AC3E}">
        <p14:creationId xmlns:p14="http://schemas.microsoft.com/office/powerpoint/2010/main" val="37681262"/>
      </p:ext>
    </p:extLst>
  </p:cSld>
  <p:clrMapOvr>
    <a:masterClrMapping/>
  </p:clrMapOvr>
  <p:transition spd="med">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F506E46B-04ED-4FBE-AAE3-8EA3877E3CB1}" type="datetimeFigureOut">
              <a:rPr lang="en-US"/>
              <a:pPr>
                <a:defRPr/>
              </a:pPr>
              <a:t>3/9/2024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D19CB6-C409-4E81-9F2B-02390C713034}" type="slidenum">
              <a:rPr lang="en-US" altLang="en-US"/>
              <a:pPr>
                <a:defRPr/>
              </a:pPr>
              <a:t>‹#›</a:t>
            </a:fld>
            <a:endParaRPr lang="en-US" altLang="en-US"/>
          </a:p>
        </p:txBody>
      </p:sp>
    </p:spTree>
    <p:extLst>
      <p:ext uri="{BB962C8B-B14F-4D97-AF65-F5344CB8AC3E}">
        <p14:creationId xmlns:p14="http://schemas.microsoft.com/office/powerpoint/2010/main" val="3908272421"/>
      </p:ext>
    </p:extLst>
  </p:cSld>
  <p:clrMapOvr>
    <a:masterClrMapping/>
  </p:clrMapOvr>
  <p:transition spd="med">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3F959B62-C4A3-42AA-99C9-3A3A4246DA29}" type="datetimeFigureOut">
              <a:rPr lang="en-US"/>
              <a:pPr>
                <a:defRPr/>
              </a:pPr>
              <a:t>3/9/2024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B253F0-0B67-445A-ABD4-801CC0DF8B24}" type="slidenum">
              <a:rPr lang="en-US" altLang="en-US"/>
              <a:pPr>
                <a:defRPr/>
              </a:pPr>
              <a:t>‹#›</a:t>
            </a:fld>
            <a:endParaRPr lang="en-US" altLang="en-US"/>
          </a:p>
        </p:txBody>
      </p:sp>
    </p:spTree>
    <p:extLst>
      <p:ext uri="{BB962C8B-B14F-4D97-AF65-F5344CB8AC3E}">
        <p14:creationId xmlns:p14="http://schemas.microsoft.com/office/powerpoint/2010/main" val="3325843953"/>
      </p:ext>
    </p:extLst>
  </p:cSld>
  <p:clrMapOvr>
    <a:masterClrMapping/>
  </p:clrMapOvr>
  <p:transition spd="med">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7726AE90-1E71-42AF-AF21-DCBC97910FA4}" type="datetimeFigureOut">
              <a:rPr lang="en-US"/>
              <a:pPr>
                <a:defRPr/>
              </a:pPr>
              <a:t>3/9/2024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51DA1CF-F133-4D5A-ACC9-BBEAD881D802}" type="slidenum">
              <a:rPr lang="en-US" altLang="en-US"/>
              <a:pPr>
                <a:defRPr/>
              </a:pPr>
              <a:t>‹#›</a:t>
            </a:fld>
            <a:endParaRPr lang="en-US" altLang="en-US"/>
          </a:p>
        </p:txBody>
      </p:sp>
    </p:spTree>
    <p:extLst>
      <p:ext uri="{BB962C8B-B14F-4D97-AF65-F5344CB8AC3E}">
        <p14:creationId xmlns:p14="http://schemas.microsoft.com/office/powerpoint/2010/main" val="820423522"/>
      </p:ext>
    </p:extLst>
  </p:cSld>
  <p:clrMapOvr>
    <a:masterClrMapping/>
  </p:clrMapOvr>
  <p:transition spd="med">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ED836B7-641E-4680-B37B-00D2739B06D5}" type="datetimeFigureOut">
              <a:rPr lang="en-US"/>
              <a:pPr>
                <a:defRPr/>
              </a:pPr>
              <a:t>3/9/2024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152916-A1CA-4A50-9839-05E8C92C4E8D}" type="slidenum">
              <a:rPr lang="en-US" altLang="en-US"/>
              <a:pPr>
                <a:defRPr/>
              </a:pPr>
              <a:t>‹#›</a:t>
            </a:fld>
            <a:endParaRPr lang="en-US" altLang="en-US"/>
          </a:p>
        </p:txBody>
      </p:sp>
    </p:spTree>
    <p:extLst>
      <p:ext uri="{BB962C8B-B14F-4D97-AF65-F5344CB8AC3E}">
        <p14:creationId xmlns:p14="http://schemas.microsoft.com/office/powerpoint/2010/main" val="1748546383"/>
      </p:ext>
    </p:extLst>
  </p:cSld>
  <p:clrMapOvr>
    <a:masterClrMapping/>
  </p:clrMapOvr>
  <p:transition spd="med">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41F1C1C-B680-4CB8-BC7B-D0EDC6C6D78F}" type="datetimeFigureOut">
              <a:rPr lang="en-US"/>
              <a:pPr>
                <a:defRPr/>
              </a:pPr>
              <a:t>3/9/2024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EDB1D2-A060-403D-90A9-6CF459E2B659}" type="slidenum">
              <a:rPr lang="en-US" altLang="en-US"/>
              <a:pPr>
                <a:defRPr/>
              </a:pPr>
              <a:t>‹#›</a:t>
            </a:fld>
            <a:endParaRPr lang="en-US" altLang="en-US"/>
          </a:p>
        </p:txBody>
      </p:sp>
    </p:spTree>
    <p:extLst>
      <p:ext uri="{BB962C8B-B14F-4D97-AF65-F5344CB8AC3E}">
        <p14:creationId xmlns:p14="http://schemas.microsoft.com/office/powerpoint/2010/main" val="3096911446"/>
      </p:ext>
    </p:extLst>
  </p:cSld>
  <p:clrMapOvr>
    <a:masterClrMapping/>
  </p:clrMapOvr>
  <p:transition spd="med">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ội dung 2"/>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A4670B-0625-4F54-8234-1094222E9928}" type="slidenum">
              <a:rPr lang="en-US" altLang="en-US"/>
              <a:pPr>
                <a:defRPr/>
              </a:pPr>
              <a:t>‹#›</a:t>
            </a:fld>
            <a:endParaRPr lang="en-US" altLang="en-US"/>
          </a:p>
        </p:txBody>
      </p:sp>
    </p:spTree>
    <p:extLst>
      <p:ext uri="{BB962C8B-B14F-4D97-AF65-F5344CB8AC3E}">
        <p14:creationId xmlns:p14="http://schemas.microsoft.com/office/powerpoint/2010/main" val="4127128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C769483-2BDB-4589-8A82-989B24615B99}" type="datetimeFigureOut">
              <a:rPr lang="en-US"/>
              <a:pPr>
                <a:defRPr/>
              </a:pPr>
              <a:t>3/9/2024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E17793-A3AA-4D68-82CE-15142F7ECA27}" type="slidenum">
              <a:rPr lang="en-US" altLang="en-US"/>
              <a:pPr>
                <a:defRPr/>
              </a:pPr>
              <a:t>‹#›</a:t>
            </a:fld>
            <a:endParaRPr lang="en-US" altLang="en-US"/>
          </a:p>
        </p:txBody>
      </p:sp>
    </p:spTree>
    <p:extLst>
      <p:ext uri="{BB962C8B-B14F-4D97-AF65-F5344CB8AC3E}">
        <p14:creationId xmlns:p14="http://schemas.microsoft.com/office/powerpoint/2010/main" val="1746131108"/>
      </p:ext>
    </p:extLst>
  </p:cSld>
  <p:clrMapOvr>
    <a:masterClrMapping/>
  </p:clrMapOvr>
  <p:transition spd="med">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C0FC85F-1631-49C4-AECC-8057A0F464B4}" type="datetimeFigureOut">
              <a:rPr lang="en-US"/>
              <a:pPr>
                <a:defRPr/>
              </a:pPr>
              <a:t>3/9/2024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983EE1-7585-4684-A860-5D958C8EE6F9}" type="slidenum">
              <a:rPr lang="en-US" altLang="en-US"/>
              <a:pPr>
                <a:defRPr/>
              </a:pPr>
              <a:t>‹#›</a:t>
            </a:fld>
            <a:endParaRPr lang="en-US" altLang="en-US"/>
          </a:p>
        </p:txBody>
      </p:sp>
    </p:spTree>
    <p:extLst>
      <p:ext uri="{BB962C8B-B14F-4D97-AF65-F5344CB8AC3E}">
        <p14:creationId xmlns:p14="http://schemas.microsoft.com/office/powerpoint/2010/main" val="4264014727"/>
      </p:ext>
    </p:extLst>
  </p:cSld>
  <p:clrMapOvr>
    <a:masterClrMapping/>
  </p:clrMapOvr>
  <p:transition spd="med">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9B0820F0-D4E3-4D89-9E52-AFE3BA8BC60F}" type="datetimeFigureOut">
              <a:rPr lang="en-US"/>
              <a:pPr>
                <a:defRPr/>
              </a:pPr>
              <a:t>3/9/2024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17CE8F-7235-4330-8081-AE693A62D392}" type="slidenum">
              <a:rPr lang="en-US" altLang="en-US"/>
              <a:pPr>
                <a:defRPr/>
              </a:pPr>
              <a:t>‹#›</a:t>
            </a:fld>
            <a:endParaRPr lang="en-US" altLang="en-US"/>
          </a:p>
        </p:txBody>
      </p:sp>
    </p:spTree>
    <p:extLst>
      <p:ext uri="{BB962C8B-B14F-4D97-AF65-F5344CB8AC3E}">
        <p14:creationId xmlns:p14="http://schemas.microsoft.com/office/powerpoint/2010/main" val="693627452"/>
      </p:ext>
    </p:extLst>
  </p:cSld>
  <p:clrMapOvr>
    <a:masterClrMapping/>
  </p:clrMapOvr>
  <p:transition spd="med">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451765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635151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3200570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6" name="页脚占位符 5"/>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7" name="灯片编号占位符 6"/>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2724071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391"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8" name="页脚占位符 7"/>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9" name="灯片编号占位符 8"/>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3197679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4" name="页脚占位符 3"/>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5" name="灯片编号占位符 4"/>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2310494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3" name="页脚占位符 2"/>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4" name="灯片编号占位符 3"/>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1102472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623888" y="1709738"/>
            <a:ext cx="7886700" cy="2852737"/>
          </a:xfrm>
        </p:spPr>
        <p:txBody>
          <a:bodyPr anchor="b"/>
          <a:lstStyle>
            <a:lvl1pPr>
              <a:defRPr sz="6000"/>
            </a:lvl1pPr>
          </a:lstStyle>
          <a:p>
            <a:r>
              <a:rPr lang="vi-VN"/>
              <a:t>Bấm để sửa kiểu tiêu đề Bản cái</a:t>
            </a:r>
            <a:endParaRPr lang="en-US"/>
          </a:p>
        </p:txBody>
      </p:sp>
      <p:sp>
        <p:nvSpPr>
          <p:cNvPr id="3" name="Chỗ dành sẵn cho Văn bản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Chỉnh sửa kiểu văn bản của Bản cái</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D163AB4-2450-4182-BEF0-FE735742BA4F}" type="slidenum">
              <a:rPr lang="en-US" altLang="en-US"/>
              <a:pPr>
                <a:defRPr/>
              </a:pPr>
              <a:t>‹#›</a:t>
            </a:fld>
            <a:endParaRPr lang="en-US" altLang="en-US"/>
          </a:p>
        </p:txBody>
      </p:sp>
    </p:spTree>
    <p:extLst>
      <p:ext uri="{BB962C8B-B14F-4D97-AF65-F5344CB8AC3E}">
        <p14:creationId xmlns:p14="http://schemas.microsoft.com/office/powerpoint/2010/main" val="675567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3" name="页脚占位符 2"/>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4" name="灯片编号占位符 3"/>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3676413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3" name="页脚占位符 2"/>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4" name="灯片编号占位符 3"/>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3588238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3" name="页脚占位符 2"/>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4" name="灯片编号占位符 3"/>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1101788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3" name="页脚占位符 2"/>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4" name="灯片编号占位符 3"/>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3591378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3" name="页脚占位符 2"/>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4" name="灯片编号占位符 3"/>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4189998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spTree>
    <p:extLst>
      <p:ext uri="{BB962C8B-B14F-4D97-AF65-F5344CB8AC3E}">
        <p14:creationId xmlns:p14="http://schemas.microsoft.com/office/powerpoint/2010/main" val="2864061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spTree>
    <p:extLst>
      <p:ext uri="{BB962C8B-B14F-4D97-AF65-F5344CB8AC3E}">
        <p14:creationId xmlns:p14="http://schemas.microsoft.com/office/powerpoint/2010/main" val="1737292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spTree>
    <p:extLst>
      <p:ext uri="{BB962C8B-B14F-4D97-AF65-F5344CB8AC3E}">
        <p14:creationId xmlns:p14="http://schemas.microsoft.com/office/powerpoint/2010/main" val="373920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pic>
        <p:nvPicPr>
          <p:cNvPr id="2" name="Picture 1">
            <a:extLst>
              <a:ext uri="{FF2B5EF4-FFF2-40B4-BE49-F238E27FC236}">
                <a16:creationId xmlns:a16="http://schemas.microsoft.com/office/drawing/2014/main" id="{51A31546-8139-E5E1-8069-9A2F3691E1A6}"/>
              </a:ext>
            </a:extLst>
          </p:cNvPr>
          <p:cNvPicPr>
            <a:picLocks noChangeAspect="1"/>
          </p:cNvPicPr>
          <p:nvPr userDrawn="1"/>
        </p:nvPicPr>
        <p:blipFill>
          <a:blip r:embed="rId12"/>
          <a:stretch>
            <a:fillRect/>
          </a:stretch>
        </p:blipFill>
        <p:spPr>
          <a:xfrm>
            <a:off x="-428491" y="6098215"/>
            <a:ext cx="1641491" cy="890093"/>
          </a:xfrm>
          <a:prstGeom prst="rect">
            <a:avLst/>
          </a:prstGeom>
        </p:spPr>
      </p:pic>
      <p:pic>
        <p:nvPicPr>
          <p:cNvPr id="3" name="Picture 2">
            <a:extLst>
              <a:ext uri="{FF2B5EF4-FFF2-40B4-BE49-F238E27FC236}">
                <a16:creationId xmlns:a16="http://schemas.microsoft.com/office/drawing/2014/main" id="{A044B1E7-F066-BE36-D697-2FAF619DA689}"/>
              </a:ext>
            </a:extLst>
          </p:cNvPr>
          <p:cNvPicPr>
            <a:picLocks noChangeAspect="1"/>
          </p:cNvPicPr>
          <p:nvPr userDrawn="1"/>
        </p:nvPicPr>
        <p:blipFill>
          <a:blip r:embed="rId13"/>
          <a:stretch>
            <a:fillRect/>
          </a:stretch>
        </p:blipFill>
        <p:spPr>
          <a:xfrm>
            <a:off x="8160944" y="0"/>
            <a:ext cx="1156817" cy="518205"/>
          </a:xfrm>
          <a:prstGeom prst="rect">
            <a:avLst/>
          </a:prstGeom>
        </p:spPr>
      </p:pic>
    </p:spTree>
    <p:extLst>
      <p:ext uri="{BB962C8B-B14F-4D97-AF65-F5344CB8AC3E}">
        <p14:creationId xmlns:p14="http://schemas.microsoft.com/office/powerpoint/2010/main" val="1922993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spTree>
    <p:extLst>
      <p:ext uri="{BB962C8B-B14F-4D97-AF65-F5344CB8AC3E}">
        <p14:creationId xmlns:p14="http://schemas.microsoft.com/office/powerpoint/2010/main" val="3074773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ội dung 2"/>
          <p:cNvSpPr>
            <a:spLocks noGrp="1"/>
          </p:cNvSpPr>
          <p:nvPr>
            <p:ph sz="half" idx="1"/>
          </p:nvPr>
        </p:nvSpPr>
        <p:spPr>
          <a:xfrm>
            <a:off x="457200" y="1600200"/>
            <a:ext cx="4038600" cy="4525963"/>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p:cNvSpPr>
            <a:spLocks noGrp="1"/>
          </p:cNvSpPr>
          <p:nvPr>
            <p:ph sz="half" idx="2"/>
          </p:nvPr>
        </p:nvSpPr>
        <p:spPr>
          <a:xfrm>
            <a:off x="4648200" y="1600200"/>
            <a:ext cx="4038600" cy="4525963"/>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AE3D8A-779F-4784-828C-EA3C5BE67089}" type="slidenum">
              <a:rPr lang="en-US" altLang="en-US"/>
              <a:pPr>
                <a:defRPr/>
              </a:pPr>
              <a:t>‹#›</a:t>
            </a:fld>
            <a:endParaRPr lang="en-US" altLang="en-US"/>
          </a:p>
        </p:txBody>
      </p:sp>
    </p:spTree>
    <p:extLst>
      <p:ext uri="{BB962C8B-B14F-4D97-AF65-F5344CB8AC3E}">
        <p14:creationId xmlns:p14="http://schemas.microsoft.com/office/powerpoint/2010/main" val="1493866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spTree>
    <p:extLst>
      <p:ext uri="{BB962C8B-B14F-4D97-AF65-F5344CB8AC3E}">
        <p14:creationId xmlns:p14="http://schemas.microsoft.com/office/powerpoint/2010/main" val="736008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spTree>
    <p:extLst>
      <p:ext uri="{BB962C8B-B14F-4D97-AF65-F5344CB8AC3E}">
        <p14:creationId xmlns:p14="http://schemas.microsoft.com/office/powerpoint/2010/main" val="183643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6" name="页脚占位符 5"/>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7" name="灯片编号占位符 6"/>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2497416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1571282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43968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1279746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212700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2716252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6" name="页脚占位符 5"/>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7" name="灯片编号占位符 6"/>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1213818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391"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8" name="页脚占位符 7"/>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9" name="灯片编号占位符 8"/>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96697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365125"/>
            <a:ext cx="7886700" cy="1325563"/>
          </a:xfrm>
        </p:spPr>
        <p:txBody>
          <a:bodyPr/>
          <a:lstStyle/>
          <a:p>
            <a:r>
              <a:rPr lang="vi-VN"/>
              <a:t>Bấm để sửa kiểu tiêu đề Bản cái</a:t>
            </a:r>
            <a:endParaRPr lang="en-US"/>
          </a:p>
        </p:txBody>
      </p:sp>
      <p:sp>
        <p:nvSpPr>
          <p:cNvPr id="3" name="Chỗ dành sẵn cho Văn bản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p:cNvSpPr>
            <a:spLocks noGrp="1"/>
          </p:cNvSpPr>
          <p:nvPr>
            <p:ph sz="half" idx="2"/>
          </p:nvPr>
        </p:nvSpPr>
        <p:spPr>
          <a:xfrm>
            <a:off x="630238" y="2505075"/>
            <a:ext cx="386873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p:cNvSpPr>
            <a:spLocks noGrp="1"/>
          </p:cNvSpPr>
          <p:nvPr>
            <p:ph sz="quarter" idx="4"/>
          </p:nvPr>
        </p:nvSpPr>
        <p:spPr>
          <a:xfrm>
            <a:off x="4629150" y="2505075"/>
            <a:ext cx="38877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0428E1D-AE61-41E4-BBB2-068E6659F4D6}" type="slidenum">
              <a:rPr lang="en-US" altLang="en-US"/>
              <a:pPr>
                <a:defRPr/>
              </a:pPr>
              <a:t>‹#›</a:t>
            </a:fld>
            <a:endParaRPr lang="en-US" altLang="en-US"/>
          </a:p>
        </p:txBody>
      </p:sp>
    </p:spTree>
    <p:extLst>
      <p:ext uri="{BB962C8B-B14F-4D97-AF65-F5344CB8AC3E}">
        <p14:creationId xmlns:p14="http://schemas.microsoft.com/office/powerpoint/2010/main" val="4405743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4" name="页脚占位符 3"/>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5" name="灯片编号占位符 4"/>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843096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3" name="页脚占位符 2"/>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4" name="灯片编号占位符 3"/>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322291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3" name="页脚占位符 2"/>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4" name="灯片编号占位符 3"/>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1434815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3" name="页脚占位符 2"/>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4" name="灯片编号占位符 3"/>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430936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3" name="页脚占位符 2"/>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4" name="灯片编号占位符 3"/>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4000134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3" name="页脚占位符 2"/>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4" name="灯片编号占位符 3"/>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346536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3" name="页脚占位符 2"/>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4" name="灯片编号占位符 3"/>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3833567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spTree>
    <p:extLst>
      <p:ext uri="{BB962C8B-B14F-4D97-AF65-F5344CB8AC3E}">
        <p14:creationId xmlns:p14="http://schemas.microsoft.com/office/powerpoint/2010/main" val="3067358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spTree>
    <p:extLst>
      <p:ext uri="{BB962C8B-B14F-4D97-AF65-F5344CB8AC3E}">
        <p14:creationId xmlns:p14="http://schemas.microsoft.com/office/powerpoint/2010/main" val="2755740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spTree>
    <p:extLst>
      <p:ext uri="{BB962C8B-B14F-4D97-AF65-F5344CB8AC3E}">
        <p14:creationId xmlns:p14="http://schemas.microsoft.com/office/powerpoint/2010/main" val="3728396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06585BA-4DFC-4815-A089-FA7E1DAA81B6}" type="slidenum">
              <a:rPr lang="en-US" altLang="en-US"/>
              <a:pPr>
                <a:defRPr/>
              </a:pPr>
              <a:t>‹#›</a:t>
            </a:fld>
            <a:endParaRPr lang="en-US" altLang="en-US"/>
          </a:p>
        </p:txBody>
      </p:sp>
    </p:spTree>
    <p:extLst>
      <p:ext uri="{BB962C8B-B14F-4D97-AF65-F5344CB8AC3E}">
        <p14:creationId xmlns:p14="http://schemas.microsoft.com/office/powerpoint/2010/main" val="19410383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pic>
        <p:nvPicPr>
          <p:cNvPr id="2" name="Picture 1">
            <a:extLst>
              <a:ext uri="{FF2B5EF4-FFF2-40B4-BE49-F238E27FC236}">
                <a16:creationId xmlns:a16="http://schemas.microsoft.com/office/drawing/2014/main" id="{51A31546-8139-E5E1-8069-9A2F3691E1A6}"/>
              </a:ext>
            </a:extLst>
          </p:cNvPr>
          <p:cNvPicPr>
            <a:picLocks noChangeAspect="1"/>
          </p:cNvPicPr>
          <p:nvPr userDrawn="1"/>
        </p:nvPicPr>
        <p:blipFill>
          <a:blip r:embed="rId12"/>
          <a:stretch>
            <a:fillRect/>
          </a:stretch>
        </p:blipFill>
        <p:spPr>
          <a:xfrm>
            <a:off x="-428491" y="6098215"/>
            <a:ext cx="1641491" cy="890093"/>
          </a:xfrm>
          <a:prstGeom prst="rect">
            <a:avLst/>
          </a:prstGeom>
        </p:spPr>
      </p:pic>
      <p:pic>
        <p:nvPicPr>
          <p:cNvPr id="3" name="Picture 2">
            <a:extLst>
              <a:ext uri="{FF2B5EF4-FFF2-40B4-BE49-F238E27FC236}">
                <a16:creationId xmlns:a16="http://schemas.microsoft.com/office/drawing/2014/main" id="{A044B1E7-F066-BE36-D697-2FAF619DA689}"/>
              </a:ext>
            </a:extLst>
          </p:cNvPr>
          <p:cNvPicPr>
            <a:picLocks noChangeAspect="1"/>
          </p:cNvPicPr>
          <p:nvPr userDrawn="1"/>
        </p:nvPicPr>
        <p:blipFill>
          <a:blip r:embed="rId13"/>
          <a:stretch>
            <a:fillRect/>
          </a:stretch>
        </p:blipFill>
        <p:spPr>
          <a:xfrm>
            <a:off x="8160944" y="0"/>
            <a:ext cx="1156817" cy="518205"/>
          </a:xfrm>
          <a:prstGeom prst="rect">
            <a:avLst/>
          </a:prstGeom>
        </p:spPr>
      </p:pic>
    </p:spTree>
    <p:extLst>
      <p:ext uri="{BB962C8B-B14F-4D97-AF65-F5344CB8AC3E}">
        <p14:creationId xmlns:p14="http://schemas.microsoft.com/office/powerpoint/2010/main" val="139828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spTree>
    <p:extLst>
      <p:ext uri="{BB962C8B-B14F-4D97-AF65-F5344CB8AC3E}">
        <p14:creationId xmlns:p14="http://schemas.microsoft.com/office/powerpoint/2010/main" val="234866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spTree>
    <p:extLst>
      <p:ext uri="{BB962C8B-B14F-4D97-AF65-F5344CB8AC3E}">
        <p14:creationId xmlns:p14="http://schemas.microsoft.com/office/powerpoint/2010/main" val="556119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9850D87F-1802-4C21-AF04-FCA0B57ED1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6884" y="474969"/>
            <a:ext cx="462029" cy="526511"/>
          </a:xfrm>
          <a:prstGeom prst="rect">
            <a:avLst/>
          </a:prstGeom>
        </p:spPr>
      </p:pic>
      <p:pic>
        <p:nvPicPr>
          <p:cNvPr id="9" name="图片 8">
            <a:extLst>
              <a:ext uri="{FF2B5EF4-FFF2-40B4-BE49-F238E27FC236}">
                <a16:creationId xmlns:a16="http://schemas.microsoft.com/office/drawing/2014/main" id="{64E6E986-A8D8-4A2C-8CB8-DDC8BB6B930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676" t="25710" r="11937"/>
          <a:stretch/>
        </p:blipFill>
        <p:spPr>
          <a:xfrm rot="5400000">
            <a:off x="4205451" y="1919454"/>
            <a:ext cx="6858002" cy="3019097"/>
          </a:xfrm>
          <a:prstGeom prst="rect">
            <a:avLst/>
          </a:prstGeom>
        </p:spPr>
      </p:pic>
      <p:pic>
        <p:nvPicPr>
          <p:cNvPr id="10" name="图片 9">
            <a:extLst>
              <a:ext uri="{FF2B5EF4-FFF2-40B4-BE49-F238E27FC236}">
                <a16:creationId xmlns:a16="http://schemas.microsoft.com/office/drawing/2014/main" id="{DBEED378-525D-4487-88F7-A159AFDB68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770" r="14844" b="26235"/>
          <a:stretch/>
        </p:blipFill>
        <p:spPr>
          <a:xfrm rot="5400000">
            <a:off x="4430295" y="2145835"/>
            <a:ext cx="6858002" cy="2566335"/>
          </a:xfrm>
          <a:prstGeom prst="rect">
            <a:avLst/>
          </a:prstGeom>
        </p:spPr>
      </p:pic>
      <p:sp>
        <p:nvSpPr>
          <p:cNvPr id="11" name="矩形 10">
            <a:extLst>
              <a:ext uri="{FF2B5EF4-FFF2-40B4-BE49-F238E27FC236}">
                <a16:creationId xmlns:a16="http://schemas.microsoft.com/office/drawing/2014/main" id="{9946D4F7-407B-492A-9733-7B88F3289764}"/>
              </a:ext>
            </a:extLst>
          </p:cNvPr>
          <p:cNvSpPr/>
          <p:nvPr userDrawn="1"/>
        </p:nvSpPr>
        <p:spPr>
          <a:xfrm>
            <a:off x="1" y="0"/>
            <a:ext cx="6857999" cy="6858000"/>
          </a:xfrm>
          <a:prstGeom prst="rect">
            <a:avLst/>
          </a:prstGeom>
          <a:solidFill>
            <a:srgbClr val="EAE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panose="020B0503020204020204" pitchFamily="34" charset="-122"/>
              <a:cs typeface="+mn-cs"/>
            </a:endParaRPr>
          </a:p>
        </p:txBody>
      </p:sp>
      <p:pic>
        <p:nvPicPr>
          <p:cNvPr id="12" name="图片 11">
            <a:extLst>
              <a:ext uri="{FF2B5EF4-FFF2-40B4-BE49-F238E27FC236}">
                <a16:creationId xmlns:a16="http://schemas.microsoft.com/office/drawing/2014/main" id="{C3596110-A5FF-4A05-A8D0-0CA60CAAAF0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611" r="17505" b="39390"/>
          <a:stretch/>
        </p:blipFill>
        <p:spPr>
          <a:xfrm rot="5400000">
            <a:off x="-2656956" y="2656955"/>
            <a:ext cx="6858002" cy="1544089"/>
          </a:xfrm>
          <a:prstGeom prst="rect">
            <a:avLst/>
          </a:prstGeom>
        </p:spPr>
      </p:pic>
      <p:pic>
        <p:nvPicPr>
          <p:cNvPr id="13" name="图片 12">
            <a:extLst>
              <a:ext uri="{FF2B5EF4-FFF2-40B4-BE49-F238E27FC236}">
                <a16:creationId xmlns:a16="http://schemas.microsoft.com/office/drawing/2014/main" id="{886E148D-0535-4579-98B2-1525BE692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0" y="5544313"/>
            <a:ext cx="2283566" cy="1366557"/>
          </a:xfrm>
          <a:prstGeom prst="rect">
            <a:avLst/>
          </a:prstGeom>
        </p:spPr>
      </p:pic>
      <p:pic>
        <p:nvPicPr>
          <p:cNvPr id="14" name="图片 13">
            <a:extLst>
              <a:ext uri="{FF2B5EF4-FFF2-40B4-BE49-F238E27FC236}">
                <a16:creationId xmlns:a16="http://schemas.microsoft.com/office/drawing/2014/main" id="{F7CE130A-7147-4013-B67C-1D6D7CD333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1040" y="4956424"/>
            <a:ext cx="1113818" cy="1562038"/>
          </a:xfrm>
          <a:prstGeom prst="rect">
            <a:avLst/>
          </a:prstGeom>
        </p:spPr>
      </p:pic>
      <p:pic>
        <p:nvPicPr>
          <p:cNvPr id="15" name="图片 14">
            <a:extLst>
              <a:ext uri="{FF2B5EF4-FFF2-40B4-BE49-F238E27FC236}">
                <a16:creationId xmlns:a16="http://schemas.microsoft.com/office/drawing/2014/main" id="{B2EF7BDE-7202-49E3-AD27-A7F93F233AF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658397">
            <a:off x="-45536" y="1451804"/>
            <a:ext cx="1100152" cy="601218"/>
          </a:xfrm>
          <a:prstGeom prst="rect">
            <a:avLst/>
          </a:prstGeom>
        </p:spPr>
      </p:pic>
      <p:pic>
        <p:nvPicPr>
          <p:cNvPr id="16" name="图片 15">
            <a:extLst>
              <a:ext uri="{FF2B5EF4-FFF2-40B4-BE49-F238E27FC236}">
                <a16:creationId xmlns:a16="http://schemas.microsoft.com/office/drawing/2014/main" id="{345A358C-3A1C-48F2-BE49-49281046398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088" y="135851"/>
            <a:ext cx="441509" cy="631405"/>
          </a:xfrm>
          <a:prstGeom prst="rect">
            <a:avLst/>
          </a:prstGeom>
        </p:spPr>
      </p:pic>
      <p:pic>
        <p:nvPicPr>
          <p:cNvPr id="17" name="图片 16">
            <a:extLst>
              <a:ext uri="{FF2B5EF4-FFF2-40B4-BE49-F238E27FC236}">
                <a16:creationId xmlns:a16="http://schemas.microsoft.com/office/drawing/2014/main" id="{987C4225-2D22-4B13-B363-7B5A854D9CE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66" t="20458" r="7564" b="-2098"/>
          <a:stretch/>
        </p:blipFill>
        <p:spPr>
          <a:xfrm rot="5400000" flipV="1">
            <a:off x="-723249" y="4953873"/>
            <a:ext cx="2627376" cy="1180878"/>
          </a:xfrm>
          <a:prstGeom prst="rect">
            <a:avLst/>
          </a:prstGeom>
        </p:spPr>
      </p:pic>
      <p:pic>
        <p:nvPicPr>
          <p:cNvPr id="18" name="图片 17">
            <a:extLst>
              <a:ext uri="{FF2B5EF4-FFF2-40B4-BE49-F238E27FC236}">
                <a16:creationId xmlns:a16="http://schemas.microsoft.com/office/drawing/2014/main" id="{5174ABF7-5C6E-4E1E-8B16-EDB0501DF2E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8705" y="5787390"/>
            <a:ext cx="541157" cy="731073"/>
          </a:xfrm>
          <a:prstGeom prst="rect">
            <a:avLst/>
          </a:prstGeom>
        </p:spPr>
      </p:pic>
    </p:spTree>
    <p:extLst>
      <p:ext uri="{BB962C8B-B14F-4D97-AF65-F5344CB8AC3E}">
        <p14:creationId xmlns:p14="http://schemas.microsoft.com/office/powerpoint/2010/main" val="2084285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6" name="页脚占位符 5"/>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7" name="灯片编号占位符 6"/>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4215236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2584838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6356351"/>
            <a:ext cx="2057400" cy="365125"/>
          </a:xfrm>
          <a:prstGeom prst="rect">
            <a:avLst/>
          </a:prstGeom>
        </p:spPr>
        <p:txBody>
          <a:bodyPr/>
          <a:lstStyle/>
          <a:p>
            <a:pPr defTabSz="685800" eaLnBrk="1" fontAlgn="auto" hangingPunct="1">
              <a:spcBef>
                <a:spcPts val="0"/>
              </a:spcBef>
              <a:spcAft>
                <a:spcPts val="0"/>
              </a:spcAft>
            </a:pPr>
            <a:fld id="{D997B5FA-0921-464F-AAE1-844C04324D75}" type="datetimeFigureOut">
              <a:rPr lang="zh-CN" altLang="en-US" sz="1350" i="0" smtClean="0">
                <a:solidFill>
                  <a:srgbClr val="000000"/>
                </a:solidFill>
                <a:latin typeface="Calibri"/>
              </a:rPr>
              <a:pPr defTabSz="685800" eaLnBrk="1" fontAlgn="auto" hangingPunct="1">
                <a:spcBef>
                  <a:spcPts val="0"/>
                </a:spcBef>
                <a:spcAft>
                  <a:spcPts val="0"/>
                </a:spcAft>
              </a:pPr>
              <a:t>2024/3/9</a:t>
            </a:fld>
            <a:endParaRPr lang="zh-CN" altLang="en-US" sz="1350" i="0">
              <a:solidFill>
                <a:srgbClr val="000000"/>
              </a:solidFill>
              <a:latin typeface="Calibri"/>
            </a:endParaRPr>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pPr defTabSz="685800" eaLnBrk="1" fontAlgn="auto" hangingPunct="1">
              <a:spcBef>
                <a:spcPts val="0"/>
              </a:spcBef>
              <a:spcAft>
                <a:spcPts val="0"/>
              </a:spcAft>
            </a:pPr>
            <a:endParaRPr lang="zh-CN" altLang="en-US" sz="1350" i="0">
              <a:solidFill>
                <a:srgbClr val="000000"/>
              </a:solidFill>
              <a:latin typeface="Calibri"/>
            </a:endParaRPr>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pPr defTabSz="685800" eaLnBrk="1" fontAlgn="auto" hangingPunct="1">
              <a:spcBef>
                <a:spcPts val="0"/>
              </a:spcBef>
              <a:spcAft>
                <a:spcPts val="0"/>
              </a:spcAft>
            </a:pPr>
            <a:fld id="{565CE74E-AB26-4998-AD42-012C4C1AD076}" type="slidenum">
              <a:rPr lang="zh-CN" altLang="en-US" sz="1350" i="0" smtClean="0">
                <a:solidFill>
                  <a:srgbClr val="000000"/>
                </a:solidFill>
                <a:latin typeface="Calibri"/>
              </a:rPr>
              <a:pPr defTabSz="685800" eaLnBrk="1" fontAlgn="auto" hangingPunct="1">
                <a:spcBef>
                  <a:spcPts val="0"/>
                </a:spcBef>
                <a:spcAft>
                  <a:spcPts val="0"/>
                </a:spcAft>
              </a:pPr>
              <a:t>‹#›</a:t>
            </a:fld>
            <a:endParaRPr lang="zh-CN" altLang="en-US" sz="1350" i="0">
              <a:solidFill>
                <a:srgbClr val="000000"/>
              </a:solidFill>
              <a:latin typeface="Calibri"/>
            </a:endParaRPr>
          </a:p>
        </p:txBody>
      </p:sp>
    </p:spTree>
    <p:extLst>
      <p:ext uri="{BB962C8B-B14F-4D97-AF65-F5344CB8AC3E}">
        <p14:creationId xmlns:p14="http://schemas.microsoft.com/office/powerpoint/2010/main" val="1455943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95FA353-3726-40C0-A999-C4EFA1330944}" type="slidenum">
              <a:rPr lang="en-US" altLang="en-US"/>
              <a:pPr>
                <a:defRPr/>
              </a:pPr>
              <a:t>‹#›</a:t>
            </a:fld>
            <a:endParaRPr lang="en-US" altLang="en-US"/>
          </a:p>
        </p:txBody>
      </p:sp>
    </p:spTree>
    <p:extLst>
      <p:ext uri="{BB962C8B-B14F-4D97-AF65-F5344CB8AC3E}">
        <p14:creationId xmlns:p14="http://schemas.microsoft.com/office/powerpoint/2010/main" val="3505175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endParaRPr lang="en-US"/>
          </a:p>
        </p:txBody>
      </p:sp>
      <p:sp>
        <p:nvSpPr>
          <p:cNvPr id="3" name="Chỗ dành sẵn cho Nội dung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E38EA4E-E3DD-487F-BEE9-E3A543717C14}" type="slidenum">
              <a:rPr lang="en-US" altLang="en-US"/>
              <a:pPr>
                <a:defRPr/>
              </a:pPr>
              <a:t>‹#›</a:t>
            </a:fld>
            <a:endParaRPr lang="en-US" altLang="en-US"/>
          </a:p>
        </p:txBody>
      </p:sp>
    </p:spTree>
    <p:extLst>
      <p:ext uri="{BB962C8B-B14F-4D97-AF65-F5344CB8AC3E}">
        <p14:creationId xmlns:p14="http://schemas.microsoft.com/office/powerpoint/2010/main" val="82071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endParaRPr lang="en-US"/>
          </a:p>
        </p:txBody>
      </p:sp>
      <p:sp>
        <p:nvSpPr>
          <p:cNvPr id="3" name="Chỗ dành sẵn cho Hình ảnh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Chỗ dành sẵn cho Văn bản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4DC27DC-1BE5-497E-B53A-051402DDDD48}" type="slidenum">
              <a:rPr lang="en-US" altLang="en-US"/>
              <a:pPr>
                <a:defRPr/>
              </a:pPr>
              <a:t>‹#›</a:t>
            </a:fld>
            <a:endParaRPr lang="en-US" altLang="en-US"/>
          </a:p>
        </p:txBody>
      </p:sp>
    </p:spTree>
    <p:extLst>
      <p:ext uri="{BB962C8B-B14F-4D97-AF65-F5344CB8AC3E}">
        <p14:creationId xmlns:p14="http://schemas.microsoft.com/office/powerpoint/2010/main" val="76712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4.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i="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i="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i="0">
                <a:latin typeface="Arial" panose="020B0604020202020204" pitchFamily="34" charset="0"/>
              </a:defRPr>
            </a:lvl1pPr>
          </a:lstStyle>
          <a:p>
            <a:pPr>
              <a:defRPr/>
            </a:pPr>
            <a:fld id="{A0904171-F3EC-4910-A800-2953F1D3256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cs typeface="Arial" charset="0"/>
              </a:defRPr>
            </a:lvl1pPr>
          </a:lstStyle>
          <a:p>
            <a:pPr>
              <a:defRPr/>
            </a:pPr>
            <a:fld id="{4B5F1D6D-F232-4539-B859-64F7B063AD63}" type="datetimeFigureOut">
              <a:rPr lang="en-US"/>
              <a:pPr>
                <a:defRPr/>
              </a:pPr>
              <a:t>3/9/2024</a:t>
            </a:fld>
            <a:endParaRPr lang="en-US"/>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US"/>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latin typeface="Arial" panose="020B0604020202020204" pitchFamily="34" charset="0"/>
              </a:defRPr>
            </a:lvl1pPr>
          </a:lstStyle>
          <a:p>
            <a:pPr>
              <a:defRPr/>
            </a:pPr>
            <a:fld id="{72F2E7DE-13C3-49FB-81DF-B69D30E977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comb/>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D719"/>
        </a:solidFill>
        <a:effectLst/>
      </p:bgPr>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FAC73465-317B-D8FA-8DE1-1B7D3150345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834492" y="8952393"/>
            <a:ext cx="935831" cy="1247775"/>
          </a:xfrm>
          <a:prstGeom prst="rect">
            <a:avLst/>
          </a:prstGeom>
        </p:spPr>
      </p:pic>
    </p:spTree>
    <p:extLst>
      <p:ext uri="{BB962C8B-B14F-4D97-AF65-F5344CB8AC3E}">
        <p14:creationId xmlns:p14="http://schemas.microsoft.com/office/powerpoint/2010/main" val="4440059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D719"/>
        </a:solidFill>
        <a:effectLst/>
      </p:bgPr>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FAC73465-317B-D8FA-8DE1-1B7D3150345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834492" y="8952393"/>
            <a:ext cx="935831" cy="1247775"/>
          </a:xfrm>
          <a:prstGeom prst="rect">
            <a:avLst/>
          </a:prstGeom>
        </p:spPr>
      </p:pic>
    </p:spTree>
    <p:extLst>
      <p:ext uri="{BB962C8B-B14F-4D97-AF65-F5344CB8AC3E}">
        <p14:creationId xmlns:p14="http://schemas.microsoft.com/office/powerpoint/2010/main" val="20695105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media1.WAV"/><Relationship Id="rId7" Type="http://schemas.openxmlformats.org/officeDocument/2006/relationships/image" Target="../media/image14.png"/><Relationship Id="rId2" Type="http://schemas.microsoft.com/office/2007/relationships/media" Target="../media/media1.WAV"/><Relationship Id="rId1" Type="http://schemas.openxmlformats.org/officeDocument/2006/relationships/audio" Target="file:///D:\Rung%20Chuong%20Vang\8.%20Ket%20thuc%20cau%20hoi.wav" TargetMode="External"/><Relationship Id="rId6" Type="http://schemas.openxmlformats.org/officeDocument/2006/relationships/slideLayout" Target="../slideLayouts/slideLayout1.xml"/><Relationship Id="rId5" Type="http://schemas.openxmlformats.org/officeDocument/2006/relationships/audio" Target="file:///D:\rung%20chuog%20vang\rung%20chuong.mp3" TargetMode="External"/><Relationship Id="rId10" Type="http://schemas.openxmlformats.org/officeDocument/2006/relationships/image" Target="../media/image17.gif"/><Relationship Id="rId4" Type="http://schemas.openxmlformats.org/officeDocument/2006/relationships/audio" Target="file:///D:\Rung%20Chuong%20Vang\chaomung.wav" TargetMode="External"/><Relationship Id="rId9" Type="http://schemas.openxmlformats.org/officeDocument/2006/relationships/image" Target="../media/image16.gif"/></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audio" Target="../media/audio4.wav"/><Relationship Id="rId11" Type="http://schemas.openxmlformats.org/officeDocument/2006/relationships/image" Target="../media/image1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audio" Target="../media/audio4.wav"/><Relationship Id="rId11" Type="http://schemas.openxmlformats.org/officeDocument/2006/relationships/image" Target="../media/image1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audio" Target="../media/audio4.wav"/><Relationship Id="rId11" Type="http://schemas.openxmlformats.org/officeDocument/2006/relationships/image" Target="../media/image1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audio" Target="../media/audio4.wav"/><Relationship Id="rId11" Type="http://schemas.openxmlformats.org/officeDocument/2006/relationships/image" Target="../media/image1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5.gif"/><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media1.WAV"/><Relationship Id="rId7" Type="http://schemas.openxmlformats.org/officeDocument/2006/relationships/image" Target="../media/image14.png"/><Relationship Id="rId2" Type="http://schemas.microsoft.com/office/2007/relationships/media" Target="../media/media1.WAV"/><Relationship Id="rId1" Type="http://schemas.openxmlformats.org/officeDocument/2006/relationships/audio" Target="file:///D:\Rung%20Chuong%20Vang\8.%20Ket%20thuc%20cau%20hoi.wav" TargetMode="External"/><Relationship Id="rId6" Type="http://schemas.openxmlformats.org/officeDocument/2006/relationships/slideLayout" Target="../slideLayouts/slideLayout1.xml"/><Relationship Id="rId5" Type="http://schemas.openxmlformats.org/officeDocument/2006/relationships/audio" Target="file:///D:\rung%20chuog%20vang\rung%20chuong.mp3" TargetMode="External"/><Relationship Id="rId10" Type="http://schemas.openxmlformats.org/officeDocument/2006/relationships/image" Target="../media/image17.gif"/><Relationship Id="rId4" Type="http://schemas.openxmlformats.org/officeDocument/2006/relationships/audio" Target="file:///D:\Rung%20Chuong%20Vang\chaomung.wav" TargetMode="External"/><Relationship Id="rId9" Type="http://schemas.openxmlformats.org/officeDocument/2006/relationships/image" Target="../media/image16.gif"/></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7.xml"/><Relationship Id="rId3" Type="http://schemas.openxmlformats.org/officeDocument/2006/relationships/slide" Target="slide18.xml"/><Relationship Id="rId7" Type="http://schemas.openxmlformats.org/officeDocument/2006/relationships/slide" Target="slide21.xml"/><Relationship Id="rId12" Type="http://schemas.openxmlformats.org/officeDocument/2006/relationships/slide" Target="slide26.xml"/><Relationship Id="rId17" Type="http://schemas.openxmlformats.org/officeDocument/2006/relationships/image" Target="../media/image27.gif"/><Relationship Id="rId2" Type="http://schemas.openxmlformats.org/officeDocument/2006/relationships/audio" Target="../media/audio7.wav"/><Relationship Id="rId16"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24.xml"/><Relationship Id="rId5" Type="http://schemas.openxmlformats.org/officeDocument/2006/relationships/slide" Target="slide19.xml"/><Relationship Id="rId15" Type="http://schemas.openxmlformats.org/officeDocument/2006/relationships/slide" Target="slide29.xml"/><Relationship Id="rId10" Type="http://schemas.openxmlformats.org/officeDocument/2006/relationships/slide" Target="slide25.xml"/><Relationship Id="rId4" Type="http://schemas.openxmlformats.org/officeDocument/2006/relationships/slide" Target="slide17.xml"/><Relationship Id="rId9" Type="http://schemas.openxmlformats.org/officeDocument/2006/relationships/slide" Target="slide23.xml"/><Relationship Id="rId14" Type="http://schemas.openxmlformats.org/officeDocument/2006/relationships/slide" Target="slide28.xml"/></Relationships>
</file>

<file path=ppt/slides/_rels/slide17.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3.wav"/><Relationship Id="rId7"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slide" Target="slide16.xml"/><Relationship Id="rId5" Type="http://schemas.openxmlformats.org/officeDocument/2006/relationships/image" Target="../media/image15.gif"/><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slide" Target="slide16.xml"/><Relationship Id="rId5" Type="http://schemas.openxmlformats.org/officeDocument/2006/relationships/image" Target="../media/image28.gif"/><Relationship Id="rId4" Type="http://schemas.openxmlformats.org/officeDocument/2006/relationships/audio" Target="../media/audio4.wav"/></Relationships>
</file>

<file path=ppt/slides/_rels/slide19.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3.wav"/><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8.gif"/><Relationship Id="rId5" Type="http://schemas.openxmlformats.org/officeDocument/2006/relationships/image" Target="../media/image15.gif"/><Relationship Id="rId4" Type="http://schemas.openxmlformats.org/officeDocument/2006/relationships/audio" Target="../media/audio4.wav"/></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PHAN%20THI%20DANH%20CHO%20KHAN%20GI&#7842;.ppt" TargetMode="External"/><Relationship Id="rId3" Type="http://schemas.openxmlformats.org/officeDocument/2006/relationships/image" Target="../media/image19.gif"/><Relationship Id="rId7" Type="http://schemas.openxmlformats.org/officeDocument/2006/relationships/hyperlink" Target="PHAN%20THI%20KHOI%20DONG.ppt" TargetMode="External"/><Relationship Id="rId12" Type="http://schemas.openxmlformats.org/officeDocument/2006/relationships/hyperlink" Target="GOI%20CAU%20HOI%20T&#258;NG%20T&#7888;C.ppt" TargetMode="External"/><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wmf"/><Relationship Id="rId11" Type="http://schemas.openxmlformats.org/officeDocument/2006/relationships/hyperlink" Target="GOI%20CAU%20HOI%20KH&#7902;I%20&#272;&#7896;NG.ppt" TargetMode="External"/><Relationship Id="rId5" Type="http://schemas.openxmlformats.org/officeDocument/2006/relationships/image" Target="../media/image21.gif"/><Relationship Id="rId10" Type="http://schemas.openxmlformats.org/officeDocument/2006/relationships/image" Target="../media/image24.gif"/><Relationship Id="rId4" Type="http://schemas.openxmlformats.org/officeDocument/2006/relationships/image" Target="../media/image20.gif"/><Relationship Id="rId9" Type="http://schemas.openxmlformats.org/officeDocument/2006/relationships/hyperlink" Target="GOI%20CAU%20HOI%20v&#7873;%20&#273;&#237;ch.ppt"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3.wav"/><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8.gif"/><Relationship Id="rId5" Type="http://schemas.openxmlformats.org/officeDocument/2006/relationships/image" Target="../media/image15.gif"/><Relationship Id="rId4" Type="http://schemas.openxmlformats.org/officeDocument/2006/relationships/audio" Target="../media/audio4.wav"/></Relationships>
</file>

<file path=ppt/slides/_rels/slide21.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3.wav"/><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8.gif"/><Relationship Id="rId5" Type="http://schemas.openxmlformats.org/officeDocument/2006/relationships/image" Target="../media/image15.gif"/><Relationship Id="rId4" Type="http://schemas.openxmlformats.org/officeDocument/2006/relationships/audio" Target="../media/audio4.wav"/></Relationships>
</file>

<file path=ppt/slides/_rels/slide22.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3.wav"/><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8.gif"/><Relationship Id="rId5" Type="http://schemas.openxmlformats.org/officeDocument/2006/relationships/image" Target="../media/image15.gif"/><Relationship Id="rId4" Type="http://schemas.openxmlformats.org/officeDocument/2006/relationships/audio" Target="../media/audio4.wav"/></Relationships>
</file>

<file path=ppt/slides/_rels/slide23.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3.wav"/><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8.gif"/><Relationship Id="rId5" Type="http://schemas.openxmlformats.org/officeDocument/2006/relationships/image" Target="../media/image15.gif"/><Relationship Id="rId4" Type="http://schemas.openxmlformats.org/officeDocument/2006/relationships/audio" Target="../media/audio4.wav"/></Relationships>
</file>

<file path=ppt/slides/_rels/slide24.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3.wav"/><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1.jpeg"/><Relationship Id="rId5" Type="http://schemas.openxmlformats.org/officeDocument/2006/relationships/image" Target="../media/image28.gif"/><Relationship Id="rId4" Type="http://schemas.openxmlformats.org/officeDocument/2006/relationships/audio" Target="../media/audio4.wav"/></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slide" Target="slide16.xml"/><Relationship Id="rId5" Type="http://schemas.openxmlformats.org/officeDocument/2006/relationships/image" Target="../media/image28.gif"/><Relationship Id="rId4" Type="http://schemas.openxmlformats.org/officeDocument/2006/relationships/audio" Target="../media/audio4.wav"/></Relationships>
</file>

<file path=ppt/slides/_rels/slide26.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3.wav"/><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8.gif"/><Relationship Id="rId5" Type="http://schemas.openxmlformats.org/officeDocument/2006/relationships/image" Target="../media/image15.gif"/><Relationship Id="rId4" Type="http://schemas.openxmlformats.org/officeDocument/2006/relationships/audio" Target="../media/audio4.wav"/></Relationships>
</file>

<file path=ppt/slides/_rels/slide27.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3.wav"/><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8.gif"/><Relationship Id="rId5" Type="http://schemas.openxmlformats.org/officeDocument/2006/relationships/image" Target="../media/image15.gif"/><Relationship Id="rId4" Type="http://schemas.openxmlformats.org/officeDocument/2006/relationships/audio" Target="../media/audio4.wav"/></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8.gif"/><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7.gif"/><Relationship Id="rId5" Type="http://schemas.openxmlformats.org/officeDocument/2006/relationships/slide" Target="slide16.xml"/><Relationship Id="rId4" Type="http://schemas.openxmlformats.org/officeDocument/2006/relationships/audio" Target="../media/audio4.wav"/></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8.gif"/><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7.gif"/><Relationship Id="rId5" Type="http://schemas.openxmlformats.org/officeDocument/2006/relationships/slide" Target="slide16.xml"/><Relationship Id="rId4" Type="http://schemas.openxmlformats.org/officeDocument/2006/relationships/audio" Target="../media/audio4.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media1.WAV"/><Relationship Id="rId7" Type="http://schemas.openxmlformats.org/officeDocument/2006/relationships/image" Target="../media/image14.png"/><Relationship Id="rId2" Type="http://schemas.microsoft.com/office/2007/relationships/media" Target="../media/media1.WAV"/><Relationship Id="rId1" Type="http://schemas.openxmlformats.org/officeDocument/2006/relationships/audio" Target="file:///D:\Rung%20Chuong%20Vang\8.%20Ket%20thuc%20cau%20hoi.wav" TargetMode="External"/><Relationship Id="rId6" Type="http://schemas.openxmlformats.org/officeDocument/2006/relationships/slideLayout" Target="../slideLayouts/slideLayout1.xml"/><Relationship Id="rId5" Type="http://schemas.openxmlformats.org/officeDocument/2006/relationships/audio" Target="file:///D:\rung%20chuog%20vang\rung%20chuong.mp3" TargetMode="External"/><Relationship Id="rId10" Type="http://schemas.openxmlformats.org/officeDocument/2006/relationships/image" Target="../media/image17.gif"/><Relationship Id="rId4" Type="http://schemas.openxmlformats.org/officeDocument/2006/relationships/audio" Target="file:///D:\Rung%20Chuong%20Vang\chaomung.wav" TargetMode="External"/><Relationship Id="rId9" Type="http://schemas.openxmlformats.org/officeDocument/2006/relationships/image" Target="../media/image16.gif"/></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audio" Target="../media/audio4.wav"/><Relationship Id="rId11" Type="http://schemas.openxmlformats.org/officeDocument/2006/relationships/image" Target="../media/image1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6.jpeg"/></Relationships>
</file>

<file path=ppt/slides/_rels/slide3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28.gif"/><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audio" Target="../media/audio4.wav"/><Relationship Id="rId11" Type="http://schemas.openxmlformats.org/officeDocument/2006/relationships/image" Target="../media/image27.gif"/><Relationship Id="rId5" Type="http://schemas.openxmlformats.org/officeDocument/2006/relationships/audio" Target="../media/audio3.wav"/><Relationship Id="rId10" Type="http://schemas.openxmlformats.org/officeDocument/2006/relationships/image" Target="../media/image15.gif"/><Relationship Id="rId4" Type="http://schemas.openxmlformats.org/officeDocument/2006/relationships/audio" Target="../media/audio2.wav"/><Relationship Id="rId9" Type="http://schemas.openxmlformats.org/officeDocument/2006/relationships/audio" Target="../media/audio6.wav"/></Relationships>
</file>

<file path=ppt/slides/_rels/slide34.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15.gif"/><Relationship Id="rId5" Type="http://schemas.openxmlformats.org/officeDocument/2006/relationships/audio" Target="../media/audio4.wav"/><Relationship Id="rId4" Type="http://schemas.openxmlformats.org/officeDocument/2006/relationships/audio" Target="../media/audio3.wav"/></Relationships>
</file>

<file path=ppt/slides/_rels/slide3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28.gif"/><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audio" Target="../media/audio4.wav"/><Relationship Id="rId11" Type="http://schemas.openxmlformats.org/officeDocument/2006/relationships/image" Target="../media/image27.gif"/><Relationship Id="rId5" Type="http://schemas.openxmlformats.org/officeDocument/2006/relationships/audio" Target="../media/audio3.wav"/><Relationship Id="rId10" Type="http://schemas.openxmlformats.org/officeDocument/2006/relationships/image" Target="../media/image15.gif"/><Relationship Id="rId4" Type="http://schemas.openxmlformats.org/officeDocument/2006/relationships/audio" Target="../media/audio2.wav"/><Relationship Id="rId9" Type="http://schemas.openxmlformats.org/officeDocument/2006/relationships/audio" Target="../media/audio6.wav"/></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audio" Target="../media/audio4.wav"/><Relationship Id="rId11" Type="http://schemas.openxmlformats.org/officeDocument/2006/relationships/image" Target="../media/image1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6.jpe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audio" Target="../media/audio4.wav"/><Relationship Id="rId11" Type="http://schemas.openxmlformats.org/officeDocument/2006/relationships/image" Target="../media/image1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15.gif"/><Relationship Id="rId5" Type="http://schemas.openxmlformats.org/officeDocument/2006/relationships/audio" Target="../media/audio4.wav"/><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media1.WAV"/><Relationship Id="rId7" Type="http://schemas.openxmlformats.org/officeDocument/2006/relationships/image" Target="../media/image14.png"/><Relationship Id="rId2" Type="http://schemas.microsoft.com/office/2007/relationships/media" Target="../media/media1.WAV"/><Relationship Id="rId1" Type="http://schemas.openxmlformats.org/officeDocument/2006/relationships/audio" Target="file:///D:\Rung%20Chuong%20Vang\8.%20Ket%20thuc%20cau%20hoi.wav" TargetMode="External"/><Relationship Id="rId6" Type="http://schemas.openxmlformats.org/officeDocument/2006/relationships/slideLayout" Target="../slideLayouts/slideLayout1.xml"/><Relationship Id="rId5" Type="http://schemas.openxmlformats.org/officeDocument/2006/relationships/audio" Target="file:///D:\rung%20chuog%20vang\rung%20chuong.mp3" TargetMode="External"/><Relationship Id="rId10" Type="http://schemas.openxmlformats.org/officeDocument/2006/relationships/image" Target="../media/image17.gif"/><Relationship Id="rId4" Type="http://schemas.openxmlformats.org/officeDocument/2006/relationships/audio" Target="file:///D:\Rung%20Chuong%20Vang\chaomung.wav" TargetMode="External"/><Relationship Id="rId9" Type="http://schemas.openxmlformats.org/officeDocument/2006/relationships/image" Target="../media/image16.gif"/></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audio" Target="../media/audio4.wav"/><Relationship Id="rId11" Type="http://schemas.openxmlformats.org/officeDocument/2006/relationships/image" Target="../media/image1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6.jpeg"/></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audio" Target="../media/audio4.wav"/><Relationship Id="rId11" Type="http://schemas.openxmlformats.org/officeDocument/2006/relationships/image" Target="../media/image1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6.jpeg"/></Relationships>
</file>

<file path=ppt/slides/_rels/slide42.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27.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5.gif"/><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audio" Target="../media/audio4.wav"/><Relationship Id="rId11" Type="http://schemas.openxmlformats.org/officeDocument/2006/relationships/audio" Target="../media/audio6.wav"/><Relationship Id="rId5" Type="http://schemas.openxmlformats.org/officeDocument/2006/relationships/audio" Target="../media/audio3.wav"/><Relationship Id="rId10" Type="http://schemas.openxmlformats.org/officeDocument/2006/relationships/image" Target="../media/image26.jpeg"/><Relationship Id="rId4" Type="http://schemas.openxmlformats.org/officeDocument/2006/relationships/audio" Target="../media/audio2.wav"/><Relationship Id="rId9" Type="http://schemas.openxmlformats.org/officeDocument/2006/relationships/image" Target="../media/image25.png"/><Relationship Id="rId14" Type="http://schemas.openxmlformats.org/officeDocument/2006/relationships/image" Target="../media/image28.gif"/></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slideLayout" Target="../slideLayouts/slideLayout7.xml"/><Relationship Id="rId7" Type="http://schemas.openxmlformats.org/officeDocument/2006/relationships/image" Target="../media/image37.gif"/><Relationship Id="rId12" Type="http://schemas.openxmlformats.org/officeDocument/2006/relationships/image" Target="../media/image16.gif"/><Relationship Id="rId2" Type="http://schemas.openxmlformats.org/officeDocument/2006/relationships/audio" Target="file:///D:\rung%20chuog%20vang\Rung%20chuong%20vang%20-%20Buc%20Tuong%20%5bNCT%200445427527%5d.mp3" TargetMode="External"/><Relationship Id="rId1" Type="http://schemas.openxmlformats.org/officeDocument/2006/relationships/audio" Target="file:///D:\Rung%20Chuong%20Vang\Rung%20chuong%20vang%20-%20Buc%20Tuong.mp3" TargetMode="External"/><Relationship Id="rId6" Type="http://schemas.openxmlformats.org/officeDocument/2006/relationships/image" Target="../media/image17.gif"/><Relationship Id="rId11" Type="http://schemas.openxmlformats.org/officeDocument/2006/relationships/image" Target="../media/image15.gif"/><Relationship Id="rId5" Type="http://schemas.openxmlformats.org/officeDocument/2006/relationships/image" Target="../media/image14.png"/><Relationship Id="rId10" Type="http://schemas.openxmlformats.org/officeDocument/2006/relationships/image" Target="../media/image28.gif"/><Relationship Id="rId4" Type="http://schemas.openxmlformats.org/officeDocument/2006/relationships/audio" Target="../media/audio5.wav"/><Relationship Id="rId9" Type="http://schemas.openxmlformats.org/officeDocument/2006/relationships/image" Target="../media/image27.gif"/></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audio" Target="../media/audio4.wav"/><Relationship Id="rId11" Type="http://schemas.openxmlformats.org/officeDocument/2006/relationships/image" Target="../media/image1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audio" Target="../media/audio4.wav"/><Relationship Id="rId11" Type="http://schemas.openxmlformats.org/officeDocument/2006/relationships/image" Target="../media/image1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3.wav"/><Relationship Id="rId7"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7.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8.gif"/><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audio" Target="../media/audio4.wav"/><Relationship Id="rId11" Type="http://schemas.openxmlformats.org/officeDocument/2006/relationships/image" Target="../media/image1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audio" Target="../media/audio4.wav"/><Relationship Id="rId11" Type="http://schemas.openxmlformats.org/officeDocument/2006/relationships/image" Target="../media/image15.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88" name="8. Ket thuc cau hoi.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5240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9" name="beep3057.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7">
            <a:extLst>
              <a:ext uri="{28A0092B-C50C-407E-A947-70E740481C1C}">
                <a14:useLocalDpi xmlns:a14="http://schemas.microsoft.com/office/drawing/2010/main" val="0"/>
              </a:ext>
            </a:extLst>
          </a:blip>
          <a:srcRect/>
          <a:stretch>
            <a:fillRect/>
          </a:stretch>
        </p:blipFill>
        <p:spPr bwMode="auto">
          <a:xfrm>
            <a:off x="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0" name="chaomung.wav">
            <a:hlinkClick r:id="" action="ppaction://media"/>
          </p:cNvPr>
          <p:cNvPicPr>
            <a:picLocks noRot="1" noChangeAspect="1" noChangeArrowheads="1"/>
          </p:cNvPicPr>
          <p:nvPr>
            <a:audioFile r:link="rId4"/>
          </p:nvPr>
        </p:nvPicPr>
        <p:blipFill>
          <a:blip r:embed="rId7">
            <a:extLst>
              <a:ext uri="{28A0092B-C50C-407E-A947-70E740481C1C}">
                <a14:useLocalDpi xmlns:a14="http://schemas.microsoft.com/office/drawing/2010/main" val="0"/>
              </a:ext>
            </a:extLst>
          </a:blip>
          <a:srcRect/>
          <a:stretch>
            <a:fillRect/>
          </a:stretch>
        </p:blipFill>
        <p:spPr bwMode="auto">
          <a:xfrm>
            <a:off x="0" y="6172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93" name="WordArt 25"/>
          <p:cNvSpPr>
            <a:spLocks noChangeArrowheads="1" noChangeShapeType="1" noTextEdit="1"/>
          </p:cNvSpPr>
          <p:nvPr/>
        </p:nvSpPr>
        <p:spPr bwMode="auto">
          <a:xfrm>
            <a:off x="2895600" y="5562600"/>
            <a:ext cx="3352800" cy="838200"/>
          </a:xfrm>
          <a:prstGeom prst="rect">
            <a:avLst/>
          </a:prstGeom>
        </p:spPr>
        <p:txBody>
          <a:bodyPr wrap="none" fromWordArt="1">
            <a:prstTxWarp prst="textPlain">
              <a:avLst>
                <a:gd name="adj" fmla="val 50000"/>
              </a:avLst>
            </a:prstTxWarp>
          </a:bodyPr>
          <a:lstStyle/>
          <a:p>
            <a:pPr algn="ctr"/>
            <a:r>
              <a:rPr lang="en-US"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cs typeface="Times New Roman" panose="02020603050405020304" pitchFamily="18" charset="0"/>
              </a:rPr>
              <a:t>KHỐI 5</a:t>
            </a:r>
          </a:p>
        </p:txBody>
      </p:sp>
      <p:pic>
        <p:nvPicPr>
          <p:cNvPr id="109594" name="8. Ket thuc cau hoi.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304800" y="1524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5" name="chaomung.wav">
            <a:hlinkClick r:id="" action="ppaction://media"/>
          </p:cNvPr>
          <p:cNvPicPr>
            <a:picLocks noRot="1" noChangeAspect="1" noChangeArrowheads="1"/>
          </p:cNvPicPr>
          <p:nvPr>
            <a:audioFile r:link="rId4"/>
          </p:nvPr>
        </p:nvPicPr>
        <p:blipFill>
          <a:blip r:embed="rId7">
            <a:extLst>
              <a:ext uri="{28A0092B-C50C-407E-A947-70E740481C1C}">
                <a14:useLocalDpi xmlns:a14="http://schemas.microsoft.com/office/drawing/2010/main" val="0"/>
              </a:ext>
            </a:extLst>
          </a:blip>
          <a:srcRect/>
          <a:stretch>
            <a:fillRect/>
          </a:stretch>
        </p:blipFill>
        <p:spPr bwMode="auto">
          <a:xfrm>
            <a:off x="152400" y="6324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6" name="rung chuong.mp3">
            <a:hlinkClick r:id="" action="ppaction://media"/>
          </p:cNvPr>
          <p:cNvPicPr>
            <a:picLocks noRot="1" noChangeAspect="1" noChangeArrowheads="1"/>
          </p:cNvPicPr>
          <p:nvPr>
            <a:audioFile r:link="rId5"/>
          </p:nvPr>
        </p:nvPicPr>
        <p:blipFill>
          <a:blip r:embed="rId7">
            <a:extLst>
              <a:ext uri="{28A0092B-C50C-407E-A947-70E740481C1C}">
                <a14:useLocalDpi xmlns:a14="http://schemas.microsoft.com/office/drawing/2010/main" val="0"/>
              </a:ext>
            </a:extLst>
          </a:blip>
          <a:srcRect/>
          <a:stretch>
            <a:fillRect/>
          </a:stretch>
        </p:blipFill>
        <p:spPr bwMode="auto">
          <a:xfrm>
            <a:off x="8991600" y="6172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9" descr="Picture1"/>
          <p:cNvPicPr>
            <a:picLocks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88" y="6783388"/>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34" descr="an30"/>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62163" y="-166688"/>
            <a:ext cx="47244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7" descr="1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20830273" flipH="1">
            <a:off x="6153150" y="1219200"/>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6" descr="1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720688">
            <a:off x="171450" y="12192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6" name="WordArt 18"/>
          <p:cNvSpPr>
            <a:spLocks noChangeArrowheads="1" noChangeShapeType="1" noTextEdit="1"/>
          </p:cNvSpPr>
          <p:nvPr/>
        </p:nvSpPr>
        <p:spPr bwMode="auto">
          <a:xfrm>
            <a:off x="1143000" y="3548063"/>
            <a:ext cx="7086600" cy="12192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5500"/>
                                  </p:stCondLst>
                                  <p:childTnLst>
                                    <p:cmd type="call" cmd="playFrom(0.0)">
                                      <p:cBhvr>
                                        <p:cTn id="6" dur="242286" fill="hold"/>
                                        <p:tgtEl>
                                          <p:spTgt spid="109596"/>
                                        </p:tgtEl>
                                      </p:cBhvr>
                                    </p:cmd>
                                  </p:childTnLst>
                                </p:cTn>
                              </p:par>
                              <p:par>
                                <p:cTn id="7" presetID="16" presetClass="entr" presetSubtype="21" fill="hold" nodeType="withEffect">
                                  <p:stCondLst>
                                    <p:cond delay="5500"/>
                                  </p:stCondLst>
                                  <p:childTnLst>
                                    <p:set>
                                      <p:cBhvr>
                                        <p:cTn id="8" dur="1" fill="hold">
                                          <p:stCondLst>
                                            <p:cond delay="0"/>
                                          </p:stCondLst>
                                        </p:cTn>
                                        <p:tgtEl>
                                          <p:spTgt spid="109586"/>
                                        </p:tgtEl>
                                        <p:attrNameLst>
                                          <p:attrName>style.visibility</p:attrName>
                                        </p:attrNameLst>
                                      </p:cBhvr>
                                      <p:to>
                                        <p:strVal val="visible"/>
                                      </p:to>
                                    </p:set>
                                    <p:animEffect transition="in" filter="barn(inVertical)">
                                      <p:cBhvr>
                                        <p:cTn id="9" dur="500"/>
                                        <p:tgtEl>
                                          <p:spTgt spid="109586"/>
                                        </p:tgtEl>
                                      </p:cBhvr>
                                    </p:animEffect>
                                  </p:childTnLst>
                                </p:cTn>
                              </p:par>
                              <p:par>
                                <p:cTn id="10" presetID="16" presetClass="entr" presetSubtype="21" fill="hold" nodeType="withEffect">
                                  <p:stCondLst>
                                    <p:cond delay="5500"/>
                                  </p:stCondLst>
                                  <p:childTnLst>
                                    <p:set>
                                      <p:cBhvr>
                                        <p:cTn id="11" dur="1" fill="hold">
                                          <p:stCondLst>
                                            <p:cond delay="0"/>
                                          </p:stCondLst>
                                        </p:cTn>
                                        <p:tgtEl>
                                          <p:spTgt spid="109593"/>
                                        </p:tgtEl>
                                        <p:attrNameLst>
                                          <p:attrName>style.visibility</p:attrName>
                                        </p:attrNameLst>
                                      </p:cBhvr>
                                      <p:to>
                                        <p:strVal val="visible"/>
                                      </p:to>
                                    </p:set>
                                    <p:animEffect transition="in" filter="barn(inVertical)">
                                      <p:cBhvr>
                                        <p:cTn id="12" dur="500"/>
                                        <p:tgtEl>
                                          <p:spTgt spid="1095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9588"/>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1376" fill="hold"/>
                                        <p:tgtEl>
                                          <p:spTgt spid="109588"/>
                                        </p:tgtEl>
                                      </p:cBhvr>
                                    </p:cmd>
                                  </p:childTnLst>
                                </p:cTn>
                              </p:par>
                            </p:childTnLst>
                          </p:cTn>
                        </p:par>
                      </p:childTnLst>
                    </p:cTn>
                  </p:par>
                </p:childTnLst>
              </p:cTn>
              <p:nextCondLst>
                <p:cond evt="onClick" delay="0">
                  <p:tgtEl>
                    <p:spTgt spid="109588"/>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09588"/>
                </p:tgtEl>
              </p:cMediaNode>
            </p:audio>
            <p:seq concurrent="1" nextAc="seek">
              <p:cTn id="19" restart="whenNotActive" fill="hold" evtFilter="cancelBubble" nodeType="interactiveSeq">
                <p:stCondLst>
                  <p:cond evt="onClick" delay="0">
                    <p:tgtEl>
                      <p:spTgt spid="109589"/>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04" fill="hold"/>
                                        <p:tgtEl>
                                          <p:spTgt spid="109589"/>
                                        </p:tgtEl>
                                      </p:cBhvr>
                                    </p:cmd>
                                  </p:childTnLst>
                                </p:cTn>
                              </p:par>
                            </p:childTnLst>
                          </p:cTn>
                        </p:par>
                      </p:childTnLst>
                    </p:cTn>
                  </p:par>
                </p:childTnLst>
              </p:cTn>
              <p:nextCondLst>
                <p:cond evt="onClick" delay="0">
                  <p:tgtEl>
                    <p:spTgt spid="109589"/>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109589"/>
                </p:tgtEl>
              </p:cMediaNode>
            </p:audio>
            <p:seq concurrent="1" nextAc="seek">
              <p:cTn id="25" restart="whenNotActive" fill="hold" evtFilter="cancelBubble" nodeType="interactiveSeq">
                <p:stCondLst>
                  <p:cond evt="onClick" delay="0">
                    <p:tgtEl>
                      <p:spTgt spid="10959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mediacall" presetSubtype="0" fill="hold" nodeType="clickEffect">
                                  <p:stCondLst>
                                    <p:cond delay="0"/>
                                  </p:stCondLst>
                                  <p:childTnLst>
                                    <p:cmd type="call" cmd="playFrom(0.0)">
                                      <p:cBhvr>
                                        <p:cTn id="29" dur="2460" fill="hold"/>
                                        <p:tgtEl>
                                          <p:spTgt spid="109590"/>
                                        </p:tgtEl>
                                      </p:cBhvr>
                                    </p:cmd>
                                  </p:childTnLst>
                                </p:cTn>
                              </p:par>
                            </p:childTnLst>
                          </p:cTn>
                        </p:par>
                      </p:childTnLst>
                    </p:cTn>
                  </p:par>
                </p:childTnLst>
              </p:cTn>
              <p:nextCondLst>
                <p:cond evt="onClick" delay="0">
                  <p:tgtEl>
                    <p:spTgt spid="109590"/>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109590"/>
                </p:tgtEl>
              </p:cMediaNode>
            </p:audio>
            <p:seq concurrent="1" nextAc="seek">
              <p:cTn id="31" restart="whenNotActive" fill="hold" evtFilter="cancelBubble" nodeType="interactiveSeq">
                <p:stCondLst>
                  <p:cond evt="onClick" delay="0">
                    <p:tgtEl>
                      <p:spTgt spid="109594"/>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1376" fill="hold"/>
                                        <p:tgtEl>
                                          <p:spTgt spid="109594"/>
                                        </p:tgtEl>
                                      </p:cBhvr>
                                    </p:cmd>
                                  </p:childTnLst>
                                </p:cTn>
                              </p:par>
                            </p:childTnLst>
                          </p:cTn>
                        </p:par>
                      </p:childTnLst>
                    </p:cTn>
                  </p:par>
                </p:childTnLst>
              </p:cTn>
              <p:nextCondLst>
                <p:cond evt="onClick" delay="0">
                  <p:tgtEl>
                    <p:spTgt spid="109594"/>
                  </p:tgtEl>
                </p:cond>
              </p:nextCondLst>
            </p:seq>
            <p:seq concurrent="1" nextAc="seek">
              <p:cTn id="36" restart="whenNotActive" fill="hold" evtFilter="cancelBubble" nodeType="interactiveSeq">
                <p:stCondLst>
                  <p:cond evt="onClick" delay="0">
                    <p:tgtEl>
                      <p:spTgt spid="109595"/>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 presetClass="mediacall" presetSubtype="0" fill="hold" nodeType="clickEffect">
                                  <p:stCondLst>
                                    <p:cond delay="0"/>
                                  </p:stCondLst>
                                  <p:childTnLst>
                                    <p:cmd type="call" cmd="playFrom(0.0)">
                                      <p:cBhvr>
                                        <p:cTn id="40" dur="2460" fill="hold"/>
                                        <p:tgtEl>
                                          <p:spTgt spid="109595"/>
                                        </p:tgtEl>
                                      </p:cBhvr>
                                    </p:cmd>
                                  </p:childTnLst>
                                </p:cTn>
                              </p:par>
                            </p:childTnLst>
                          </p:cTn>
                        </p:par>
                      </p:childTnLst>
                    </p:cTn>
                  </p:par>
                </p:childTnLst>
              </p:cTn>
              <p:nextCondLst>
                <p:cond evt="onClick" delay="0">
                  <p:tgtEl>
                    <p:spTgt spid="109595"/>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109594"/>
                </p:tgtEl>
              </p:cMediaNode>
            </p:audio>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109595"/>
                </p:tgtEl>
              </p:cMediaNode>
            </p:audio>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0959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504950" y="833438"/>
            <a:ext cx="7667625" cy="1017587"/>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100" b="1" i="0">
                <a:solidFill>
                  <a:schemeClr val="bg1"/>
                </a:solidFill>
                <a:latin typeface="Times New Roman" panose="02020603050405020304" pitchFamily="18" charset="0"/>
                <a:cs typeface="Times New Roman" panose="02020603050405020304" pitchFamily="18" charset="0"/>
              </a:rPr>
              <a:t>Trong số thập phân, những chữ số bên trái </a:t>
            </a:r>
          </a:p>
          <a:p>
            <a:pPr eaLnBrk="1" hangingPunct="1">
              <a:buFontTx/>
              <a:buNone/>
            </a:pPr>
            <a:r>
              <a:rPr lang="en-US" altLang="en-US" sz="3100" b="1" i="0">
                <a:solidFill>
                  <a:schemeClr val="bg1"/>
                </a:solidFill>
                <a:latin typeface="Times New Roman" panose="02020603050405020304" pitchFamily="18" charset="0"/>
                <a:cs typeface="Times New Roman" panose="02020603050405020304" pitchFamily="18" charset="0"/>
              </a:rPr>
              <a:t>dấu phẩy thuộc về phần nào?</a:t>
            </a:r>
          </a:p>
        </p:txBody>
      </p:sp>
      <p:grpSp>
        <p:nvGrpSpPr>
          <p:cNvPr id="13315" name="Group 51"/>
          <p:cNvGrpSpPr>
            <a:grpSpLocks/>
          </p:cNvGrpSpPr>
          <p:nvPr/>
        </p:nvGrpSpPr>
        <p:grpSpPr bwMode="auto">
          <a:xfrm>
            <a:off x="196850" y="14288"/>
            <a:ext cx="320675" cy="6858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solidFill>
                  <a:srgbClr val="000000"/>
                </a:solidFill>
                <a:latin typeface=".VnTime" pitchFamily="34" charset="0"/>
              </a:endParaRPr>
            </a:p>
          </p:txBody>
        </p:sp>
        <p:sp>
          <p:nvSpPr>
            <p:cNvPr id="13362"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solidFill>
                  <a:srgbClr val="000000"/>
                </a:solidFill>
                <a:effectLst>
                  <a:glow rad="101600">
                    <a:srgbClr val="BBE0E3">
                      <a:satMod val="175000"/>
                      <a:alpha val="40000"/>
                    </a:srgbClr>
                  </a:glow>
                </a:effectLst>
                <a:latin typeface=".VnTime" pitchFamily="34" charset="0"/>
              </a:endParaRPr>
            </a:p>
          </p:txBody>
        </p:sp>
      </p:grpSp>
      <p:sp>
        <p:nvSpPr>
          <p:cNvPr id="3" name="AutoShape 51"/>
          <p:cNvSpPr>
            <a:spLocks noChangeArrowheads="1"/>
          </p:cNvSpPr>
          <p:nvPr/>
        </p:nvSpPr>
        <p:spPr bwMode="auto">
          <a:xfrm>
            <a:off x="1550988" y="2716213"/>
            <a:ext cx="4725987"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i="0">
                <a:solidFill>
                  <a:srgbClr val="FFFFFF"/>
                </a:solidFill>
                <a:latin typeface="Times New Roman" panose="02020603050405020304" pitchFamily="18" charset="0"/>
                <a:cs typeface="Times New Roman" panose="02020603050405020304" pitchFamily="18" charset="0"/>
              </a:rPr>
              <a:t>Phần phân số</a:t>
            </a: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688"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47688" y="27162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623888" y="27892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1044" name="WordArt 226"/>
          <p:cNvSpPr>
            <a:spLocks noChangeArrowheads="1" noChangeShapeType="1" noTextEdit="1"/>
          </p:cNvSpPr>
          <p:nvPr/>
        </p:nvSpPr>
        <p:spPr bwMode="auto">
          <a:xfrm>
            <a:off x="830263"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728788" y="3670300"/>
            <a:ext cx="4672012"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b="1" i="0">
                <a:solidFill>
                  <a:srgbClr val="FFFFFF"/>
                </a:solidFill>
                <a:latin typeface="Times New Roman" panose="02020603050405020304" pitchFamily="18" charset="0"/>
                <a:cs typeface="Times New Roman" panose="02020603050405020304" pitchFamily="18" charset="0"/>
              </a:rPr>
              <a:t>Phần nguyên</a:t>
            </a:r>
            <a:endParaRPr lang="en-US" altLang="en-US" sz="2800" b="1" i="0">
              <a:solidFill>
                <a:srgbClr val="FFFFFF"/>
              </a:solidFill>
              <a:latin typeface="Times New Roman" panose="02020603050405020304" pitchFamily="18" charset="0"/>
              <a:cs typeface="Times New Roman" panose="02020603050405020304"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28638" y="37068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604838" y="37798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8" name="WordArt 226"/>
          <p:cNvSpPr>
            <a:spLocks noChangeArrowheads="1" noChangeShapeType="1" noTextEdit="1"/>
          </p:cNvSpPr>
          <p:nvPr/>
        </p:nvSpPr>
        <p:spPr bwMode="auto">
          <a:xfrm>
            <a:off x="811213"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728788" y="4660900"/>
            <a:ext cx="4672012"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i="0">
                <a:solidFill>
                  <a:srgbClr val="FFFFFF"/>
                </a:solidFill>
                <a:latin typeface="Times New Roman" panose="02020603050405020304" pitchFamily="18" charset="0"/>
                <a:cs typeface="Times New Roman" panose="02020603050405020304" pitchFamily="18" charset="0"/>
              </a:rPr>
              <a:t>Phần thập phân</a:t>
            </a: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28638" y="46974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604838" y="47704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15" name="WordArt 226"/>
          <p:cNvSpPr>
            <a:spLocks noChangeArrowheads="1" noChangeShapeType="1" noTextEdit="1"/>
          </p:cNvSpPr>
          <p:nvPr/>
        </p:nvSpPr>
        <p:spPr bwMode="auto">
          <a:xfrm>
            <a:off x="811213"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728788" y="5651500"/>
            <a:ext cx="4672012"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i="0">
                <a:solidFill>
                  <a:srgbClr val="FFFFFF"/>
                </a:solidFill>
                <a:latin typeface="Times New Roman" panose="02020603050405020304" pitchFamily="18" charset="0"/>
              </a:rPr>
              <a:t>Phần hỗn số</a:t>
            </a:r>
            <a:endParaRPr lang="en-US" altLang="en-US" b="1" i="0">
              <a:solidFill>
                <a:srgbClr val="FFFFFF"/>
              </a:solidFill>
              <a:latin typeface="VNI-Times" pitchFamily="2" charset="0"/>
            </a:endParaRP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28638" y="56880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604838" y="57610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20" name="WordArt 226"/>
          <p:cNvSpPr>
            <a:spLocks noChangeArrowheads="1" noChangeShapeType="1" noTextEdit="1"/>
          </p:cNvSpPr>
          <p:nvPr/>
        </p:nvSpPr>
        <p:spPr bwMode="auto">
          <a:xfrm>
            <a:off x="811213"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55323" name="AutoShape 27"/>
          <p:cNvSpPr>
            <a:spLocks noChangeArrowheads="1"/>
          </p:cNvSpPr>
          <p:nvPr/>
        </p:nvSpPr>
        <p:spPr bwMode="auto">
          <a:xfrm>
            <a:off x="-11113" y="1036638"/>
            <a:ext cx="1543051"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solidFill>
                <a:srgbClr val="000000"/>
              </a:solidFill>
              <a:latin typeface="Times New Roman" panose="02020603050405020304" pitchFamily="18" charset="0"/>
            </a:endParaRPr>
          </a:p>
        </p:txBody>
      </p:sp>
      <p:sp>
        <p:nvSpPr>
          <p:cNvPr id="55324" name="WordArt 28"/>
          <p:cNvSpPr>
            <a:spLocks noChangeArrowheads="1" noChangeShapeType="1" noTextEdit="1"/>
          </p:cNvSpPr>
          <p:nvPr/>
        </p:nvSpPr>
        <p:spPr bwMode="auto">
          <a:xfrm>
            <a:off x="415925" y="1408113"/>
            <a:ext cx="685800" cy="6096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6</a:t>
            </a:r>
          </a:p>
        </p:txBody>
      </p:sp>
      <p:pic>
        <p:nvPicPr>
          <p:cNvPr id="13338"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763" y="755650"/>
            <a:ext cx="9144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WordArt 31"/>
          <p:cNvSpPr>
            <a:spLocks noChangeArrowheads="1" noChangeShapeType="1" noTextEdit="1"/>
          </p:cNvSpPr>
          <p:nvPr/>
        </p:nvSpPr>
        <p:spPr bwMode="auto">
          <a:xfrm>
            <a:off x="1638300" y="26988"/>
            <a:ext cx="5973763"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13340" name="Picture 32"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33"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2388" y="-18573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45" name="WordArt 49"/>
          <p:cNvSpPr>
            <a:spLocks noChangeArrowheads="1" noChangeShapeType="1" noTextEdit="1"/>
          </p:cNvSpPr>
          <p:nvPr/>
        </p:nvSpPr>
        <p:spPr bwMode="auto">
          <a:xfrm>
            <a:off x="8291513" y="29622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55346" name="WordArt 50"/>
          <p:cNvSpPr>
            <a:spLocks noChangeArrowheads="1" noChangeShapeType="1" noTextEdit="1"/>
          </p:cNvSpPr>
          <p:nvPr/>
        </p:nvSpPr>
        <p:spPr bwMode="auto">
          <a:xfrm>
            <a:off x="8334375" y="303053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55347" name="WordArt 51"/>
          <p:cNvSpPr>
            <a:spLocks noChangeArrowheads="1" noChangeShapeType="1" noTextEdit="1"/>
          </p:cNvSpPr>
          <p:nvPr/>
        </p:nvSpPr>
        <p:spPr bwMode="auto">
          <a:xfrm>
            <a:off x="8283575" y="302101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55348" name="WordArt 52"/>
          <p:cNvSpPr>
            <a:spLocks noChangeArrowheads="1" noChangeShapeType="1" noTextEdit="1"/>
          </p:cNvSpPr>
          <p:nvPr/>
        </p:nvSpPr>
        <p:spPr bwMode="auto">
          <a:xfrm>
            <a:off x="8248650" y="29876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55349" name="WordArt 53"/>
          <p:cNvSpPr>
            <a:spLocks noChangeArrowheads="1" noChangeShapeType="1" noTextEdit="1"/>
          </p:cNvSpPr>
          <p:nvPr/>
        </p:nvSpPr>
        <p:spPr bwMode="auto">
          <a:xfrm>
            <a:off x="8270875" y="30114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55350" name="WordArt 54"/>
          <p:cNvSpPr>
            <a:spLocks noChangeArrowheads="1" noChangeShapeType="1" noTextEdit="1"/>
          </p:cNvSpPr>
          <p:nvPr/>
        </p:nvSpPr>
        <p:spPr bwMode="auto">
          <a:xfrm>
            <a:off x="8270875" y="29860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55351" name="WordArt 55"/>
          <p:cNvSpPr>
            <a:spLocks noChangeArrowheads="1" noChangeShapeType="1" noTextEdit="1"/>
          </p:cNvSpPr>
          <p:nvPr/>
        </p:nvSpPr>
        <p:spPr bwMode="auto">
          <a:xfrm>
            <a:off x="8299450" y="29892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55352" name="WordArt 56"/>
          <p:cNvSpPr>
            <a:spLocks noChangeArrowheads="1" noChangeShapeType="1" noTextEdit="1"/>
          </p:cNvSpPr>
          <p:nvPr/>
        </p:nvSpPr>
        <p:spPr bwMode="auto">
          <a:xfrm>
            <a:off x="8316913" y="29733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55353" name="WordArt 57"/>
          <p:cNvSpPr>
            <a:spLocks noChangeArrowheads="1" noChangeShapeType="1" noTextEdit="1"/>
          </p:cNvSpPr>
          <p:nvPr/>
        </p:nvSpPr>
        <p:spPr bwMode="auto">
          <a:xfrm>
            <a:off x="8250238" y="300513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55354" name="WordArt 58"/>
          <p:cNvSpPr>
            <a:spLocks noChangeArrowheads="1" noChangeShapeType="1" noTextEdit="1"/>
          </p:cNvSpPr>
          <p:nvPr/>
        </p:nvSpPr>
        <p:spPr bwMode="auto">
          <a:xfrm>
            <a:off x="8242300" y="30114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55355" name="WordArt 59"/>
          <p:cNvSpPr>
            <a:spLocks noChangeArrowheads="1" noChangeShapeType="1" noTextEdit="1"/>
          </p:cNvSpPr>
          <p:nvPr/>
        </p:nvSpPr>
        <p:spPr bwMode="auto">
          <a:xfrm>
            <a:off x="8243888" y="295751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55356" name="WordArt 60"/>
          <p:cNvSpPr>
            <a:spLocks noChangeArrowheads="1" noChangeShapeType="1" noTextEdit="1"/>
          </p:cNvSpPr>
          <p:nvPr/>
        </p:nvSpPr>
        <p:spPr bwMode="auto">
          <a:xfrm>
            <a:off x="8274050" y="30067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55357" name="WordArt 61"/>
          <p:cNvSpPr>
            <a:spLocks noChangeArrowheads="1" noChangeShapeType="1" noTextEdit="1"/>
          </p:cNvSpPr>
          <p:nvPr/>
        </p:nvSpPr>
        <p:spPr bwMode="auto">
          <a:xfrm>
            <a:off x="8318500" y="30257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55358" name="WordArt 62"/>
          <p:cNvSpPr>
            <a:spLocks noChangeArrowheads="1" noChangeShapeType="1" noTextEdit="1"/>
          </p:cNvSpPr>
          <p:nvPr/>
        </p:nvSpPr>
        <p:spPr bwMode="auto">
          <a:xfrm>
            <a:off x="8264525" y="30241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55359" name="WordArt 63"/>
          <p:cNvSpPr>
            <a:spLocks noChangeArrowheads="1" noChangeShapeType="1" noTextEdit="1"/>
          </p:cNvSpPr>
          <p:nvPr/>
        </p:nvSpPr>
        <p:spPr bwMode="auto">
          <a:xfrm>
            <a:off x="8339138" y="303371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55360" name="WordArt 64"/>
          <p:cNvSpPr>
            <a:spLocks noChangeArrowheads="1" noChangeShapeType="1" noTextEdit="1"/>
          </p:cNvSpPr>
          <p:nvPr/>
        </p:nvSpPr>
        <p:spPr bwMode="auto">
          <a:xfrm>
            <a:off x="8312150" y="301783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55361" name="Group 65"/>
          <p:cNvGrpSpPr>
            <a:grpSpLocks/>
          </p:cNvGrpSpPr>
          <p:nvPr/>
        </p:nvGrpSpPr>
        <p:grpSpPr bwMode="auto">
          <a:xfrm>
            <a:off x="6862763" y="3940175"/>
            <a:ext cx="1752600" cy="1752600"/>
            <a:chOff x="4320" y="2928"/>
            <a:chExt cx="1104" cy="1104"/>
          </a:xfrm>
        </p:grpSpPr>
        <p:sp>
          <p:nvSpPr>
            <p:cNvPr id="13359" name="AutoShape 66"/>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13360" name="WordArt 67"/>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55323"/>
                                        </p:tgtEl>
                                        <p:attrNameLst>
                                          <p:attrName>style.visibility</p:attrName>
                                        </p:attrNameLst>
                                      </p:cBhvr>
                                      <p:to>
                                        <p:strVal val="visible"/>
                                      </p:to>
                                    </p:set>
                                    <p:anim calcmode="lin" valueType="num">
                                      <p:cBhvr>
                                        <p:cTn id="7" dur="500" fill="hold"/>
                                        <p:tgtEl>
                                          <p:spTgt spid="55323"/>
                                        </p:tgtEl>
                                        <p:attrNameLst>
                                          <p:attrName>ppt_w</p:attrName>
                                        </p:attrNameLst>
                                      </p:cBhvr>
                                      <p:tavLst>
                                        <p:tav tm="0">
                                          <p:val>
                                            <p:fltVal val="0"/>
                                          </p:val>
                                        </p:tav>
                                        <p:tav tm="100000">
                                          <p:val>
                                            <p:strVal val="#ppt_w"/>
                                          </p:val>
                                        </p:tav>
                                      </p:tavLst>
                                    </p:anim>
                                    <p:anim calcmode="lin" valueType="num">
                                      <p:cBhvr>
                                        <p:cTn id="8" dur="500" fill="hold"/>
                                        <p:tgtEl>
                                          <p:spTgt spid="55323"/>
                                        </p:tgtEl>
                                        <p:attrNameLst>
                                          <p:attrName>ppt_h</p:attrName>
                                        </p:attrNameLst>
                                      </p:cBhvr>
                                      <p:tavLst>
                                        <p:tav tm="0">
                                          <p:val>
                                            <p:fltVal val="0"/>
                                          </p:val>
                                        </p:tav>
                                        <p:tav tm="100000">
                                          <p:val>
                                            <p:strVal val="#ppt_h"/>
                                          </p:val>
                                        </p:tav>
                                      </p:tavLst>
                                    </p:anim>
                                    <p:animEffect transition="in" filter="fade">
                                      <p:cBhvr>
                                        <p:cTn id="9" dur="500"/>
                                        <p:tgtEl>
                                          <p:spTgt spid="55323"/>
                                        </p:tgtEl>
                                      </p:cBhvr>
                                    </p:animEffect>
                                  </p:childTnLst>
                                </p:cTn>
                              </p:par>
                              <p:par>
                                <p:cTn id="10" presetID="53" presetClass="entr" presetSubtype="0" fill="hold" nodeType="withEffect">
                                  <p:stCondLst>
                                    <p:cond delay="0"/>
                                  </p:stCondLst>
                                  <p:childTnLst>
                                    <p:set>
                                      <p:cBhvr>
                                        <p:cTn id="11" dur="1" fill="hold">
                                          <p:stCondLst>
                                            <p:cond delay="0"/>
                                          </p:stCondLst>
                                        </p:cTn>
                                        <p:tgtEl>
                                          <p:spTgt spid="55324"/>
                                        </p:tgtEl>
                                        <p:attrNameLst>
                                          <p:attrName>style.visibility</p:attrName>
                                        </p:attrNameLst>
                                      </p:cBhvr>
                                      <p:to>
                                        <p:strVal val="visible"/>
                                      </p:to>
                                    </p:set>
                                    <p:anim calcmode="lin" valueType="num">
                                      <p:cBhvr>
                                        <p:cTn id="12" dur="500" fill="hold"/>
                                        <p:tgtEl>
                                          <p:spTgt spid="55324"/>
                                        </p:tgtEl>
                                        <p:attrNameLst>
                                          <p:attrName>ppt_w</p:attrName>
                                        </p:attrNameLst>
                                      </p:cBhvr>
                                      <p:tavLst>
                                        <p:tav tm="0">
                                          <p:val>
                                            <p:fltVal val="0"/>
                                          </p:val>
                                        </p:tav>
                                        <p:tav tm="100000">
                                          <p:val>
                                            <p:strVal val="#ppt_w"/>
                                          </p:val>
                                        </p:tav>
                                      </p:tavLst>
                                    </p:anim>
                                    <p:anim calcmode="lin" valueType="num">
                                      <p:cBhvr>
                                        <p:cTn id="13" dur="500" fill="hold"/>
                                        <p:tgtEl>
                                          <p:spTgt spid="55324"/>
                                        </p:tgtEl>
                                        <p:attrNameLst>
                                          <p:attrName>ppt_h</p:attrName>
                                        </p:attrNameLst>
                                      </p:cBhvr>
                                      <p:tavLst>
                                        <p:tav tm="0">
                                          <p:val>
                                            <p:fltVal val="0"/>
                                          </p:val>
                                        </p:tav>
                                        <p:tav tm="100000">
                                          <p:val>
                                            <p:strVal val="#ppt_h"/>
                                          </p:val>
                                        </p:tav>
                                      </p:tavLst>
                                    </p:anim>
                                    <p:animEffect transition="in" filter="fade">
                                      <p:cBhvr>
                                        <p:cTn id="14" dur="500"/>
                                        <p:tgtEl>
                                          <p:spTgt spid="55324"/>
                                        </p:tgtEl>
                                      </p:cBhvr>
                                    </p:animEffect>
                                  </p:childTnLst>
                                </p:cTn>
                              </p:par>
                              <p:par>
                                <p:cTn id="15" presetID="8" presetClass="emph" presetSubtype="0" repeatCount="indefinite" fill="hold" nodeType="withEffect">
                                  <p:stCondLst>
                                    <p:cond delay="0"/>
                                  </p:stCondLst>
                                  <p:childTnLst>
                                    <p:animRot by="21600000">
                                      <p:cBhvr>
                                        <p:cTn id="16" dur="2000" fill="hold"/>
                                        <p:tgtEl>
                                          <p:spTgt spid="55323"/>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5" presetClass="entr" presetSubtype="10" fill="hold" nodeType="withEffect">
                                  <p:stCondLst>
                                    <p:cond delay="500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500"/>
                                        <p:tgtEl>
                                          <p:spTgt spid="17"/>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 3-CL (2).wav"/>
                                        </p:tgtEl>
                                      </p:cMediaNode>
                                    </p:audio>
                                  </p:subTnLst>
                                </p:cTn>
                              </p:par>
                              <p:par>
                                <p:cTn id="72" presetID="5" presetClass="entr" presetSubtype="10" fill="hold" grpId="0"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cTn>
                              </p:par>
                              <p:par>
                                <p:cTn id="75" presetID="5" presetClass="entr" presetSubtype="10" fill="hold"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22" presetClass="entr" presetSubtype="8" fill="hold" nodeType="withEffect">
                                  <p:stCondLst>
                                    <p:cond delay="500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nodeType="clickEffect">
                                  <p:stCondLst>
                                    <p:cond delay="0"/>
                                  </p:stCondLst>
                                  <p:childTnLst>
                                    <p:set>
                                      <p:cBhvr>
                                        <p:cTn id="84" dur="1" fill="hold">
                                          <p:stCondLst>
                                            <p:cond delay="0"/>
                                          </p:stCondLst>
                                        </p:cTn>
                                        <p:tgtEl>
                                          <p:spTgt spid="55360"/>
                                        </p:tgtEl>
                                        <p:attrNameLst>
                                          <p:attrName>style.visibility</p:attrName>
                                        </p:attrNameLst>
                                      </p:cBhvr>
                                      <p:to>
                                        <p:strVal val="visible"/>
                                      </p:to>
                                    </p:set>
                                    <p:animEffect transition="in" filter="dissolve">
                                      <p:cBhvr>
                                        <p:cTn id="85" dur="500"/>
                                        <p:tgtEl>
                                          <p:spTgt spid="55360"/>
                                        </p:tgtEl>
                                      </p:cBhvr>
                                    </p:animEffect>
                                  </p:childTnLst>
                                  <p:subTnLst>
                                    <p:audio>
                                      <p:cMediaNode>
                                        <p:cTn display="0" masterRel="sameClick">
                                          <p:stCondLst>
                                            <p:cond evt="begin" delay="0">
                                              <p:tn val="83"/>
                                            </p:cond>
                                          </p:stCondLst>
                                          <p:endCondLst>
                                            <p:cond evt="onStopAudio" delay="0">
                                              <p:tgtEl>
                                                <p:sldTgt/>
                                              </p:tgtEl>
                                            </p:cond>
                                          </p:endCondLst>
                                        </p:cTn>
                                        <p:tgtEl>
                                          <p:sndTgt r:embed="rId5" name="camera.wav"/>
                                        </p:tgtEl>
                                      </p:cMediaNode>
                                    </p:audio>
                                  </p:subTnLst>
                                </p:cTn>
                              </p:par>
                            </p:childTnLst>
                          </p:cTn>
                        </p:par>
                        <p:par>
                          <p:cTn id="86" fill="hold" nodeType="afterGroup">
                            <p:stCondLst>
                              <p:cond delay="500"/>
                            </p:stCondLst>
                            <p:childTnLst>
                              <p:par>
                                <p:cTn id="87" presetID="53" presetClass="exit" presetSubtype="0" fill="hold" nodeType="afterEffect">
                                  <p:stCondLst>
                                    <p:cond delay="0"/>
                                  </p:stCondLst>
                                  <p:childTnLst>
                                    <p:anim calcmode="lin" valueType="num">
                                      <p:cBhvr>
                                        <p:cTn id="88" dur="500"/>
                                        <p:tgtEl>
                                          <p:spTgt spid="55360"/>
                                        </p:tgtEl>
                                        <p:attrNameLst>
                                          <p:attrName>ppt_w</p:attrName>
                                        </p:attrNameLst>
                                      </p:cBhvr>
                                      <p:tavLst>
                                        <p:tav tm="0">
                                          <p:val>
                                            <p:strVal val="ppt_w"/>
                                          </p:val>
                                        </p:tav>
                                        <p:tav tm="100000">
                                          <p:val>
                                            <p:fltVal val="0"/>
                                          </p:val>
                                        </p:tav>
                                      </p:tavLst>
                                    </p:anim>
                                    <p:anim calcmode="lin" valueType="num">
                                      <p:cBhvr>
                                        <p:cTn id="89" dur="500"/>
                                        <p:tgtEl>
                                          <p:spTgt spid="55360"/>
                                        </p:tgtEl>
                                        <p:attrNameLst>
                                          <p:attrName>ppt_h</p:attrName>
                                        </p:attrNameLst>
                                      </p:cBhvr>
                                      <p:tavLst>
                                        <p:tav tm="0">
                                          <p:val>
                                            <p:strVal val="ppt_h"/>
                                          </p:val>
                                        </p:tav>
                                        <p:tav tm="100000">
                                          <p:val>
                                            <p:fltVal val="0"/>
                                          </p:val>
                                        </p:tav>
                                      </p:tavLst>
                                    </p:anim>
                                    <p:animEffect transition="out" filter="fade">
                                      <p:cBhvr>
                                        <p:cTn id="90" dur="500"/>
                                        <p:tgtEl>
                                          <p:spTgt spid="55360"/>
                                        </p:tgtEl>
                                      </p:cBhvr>
                                    </p:animEffect>
                                    <p:set>
                                      <p:cBhvr>
                                        <p:cTn id="91" dur="1" fill="hold">
                                          <p:stCondLst>
                                            <p:cond delay="499"/>
                                          </p:stCondLst>
                                        </p:cTn>
                                        <p:tgtEl>
                                          <p:spTgt spid="55360"/>
                                        </p:tgtEl>
                                        <p:attrNameLst>
                                          <p:attrName>style.visibility</p:attrName>
                                        </p:attrNameLst>
                                      </p:cBhvr>
                                      <p:to>
                                        <p:strVal val="hidden"/>
                                      </p:to>
                                    </p:set>
                                  </p:childTnLst>
                                </p:cTn>
                              </p:par>
                            </p:childTnLst>
                          </p:cTn>
                        </p:par>
                        <p:par>
                          <p:cTn id="92" fill="hold" nodeType="afterGroup">
                            <p:stCondLst>
                              <p:cond delay="1000"/>
                            </p:stCondLst>
                            <p:childTnLst>
                              <p:par>
                                <p:cTn id="93" presetID="9" presetClass="entr" presetSubtype="0" fill="hold" nodeType="afterEffect">
                                  <p:stCondLst>
                                    <p:cond delay="0"/>
                                  </p:stCondLst>
                                  <p:childTnLst>
                                    <p:set>
                                      <p:cBhvr>
                                        <p:cTn id="94" dur="1" fill="hold">
                                          <p:stCondLst>
                                            <p:cond delay="0"/>
                                          </p:stCondLst>
                                        </p:cTn>
                                        <p:tgtEl>
                                          <p:spTgt spid="55359"/>
                                        </p:tgtEl>
                                        <p:attrNameLst>
                                          <p:attrName>style.visibility</p:attrName>
                                        </p:attrNameLst>
                                      </p:cBhvr>
                                      <p:to>
                                        <p:strVal val="visible"/>
                                      </p:to>
                                    </p:set>
                                    <p:animEffect transition="in" filter="dissolve">
                                      <p:cBhvr>
                                        <p:cTn id="95" dur="500"/>
                                        <p:tgtEl>
                                          <p:spTgt spid="55359"/>
                                        </p:tgtEl>
                                      </p:cBhvr>
                                    </p:animEffect>
                                  </p:childTnLst>
                                  <p:subTnLst>
                                    <p:audio>
                                      <p:cMediaNode>
                                        <p:cTn display="0" masterRel="sameClick">
                                          <p:stCondLst>
                                            <p:cond evt="begin" delay="0">
                                              <p:tn val="93"/>
                                            </p:cond>
                                          </p:stCondLst>
                                          <p:endCondLst>
                                            <p:cond evt="onStopAudio" delay="0">
                                              <p:tgtEl>
                                                <p:sldTgt/>
                                              </p:tgtEl>
                                            </p:cond>
                                          </p:endCondLst>
                                        </p:cTn>
                                        <p:tgtEl>
                                          <p:sndTgt r:embed="rId5" name="camera.wav"/>
                                        </p:tgtEl>
                                      </p:cMediaNode>
                                    </p:audio>
                                  </p:subTnLst>
                                </p:cTn>
                              </p:par>
                            </p:childTnLst>
                          </p:cTn>
                        </p:par>
                        <p:par>
                          <p:cTn id="96" fill="hold" nodeType="afterGroup">
                            <p:stCondLst>
                              <p:cond delay="1500"/>
                            </p:stCondLst>
                            <p:childTnLst>
                              <p:par>
                                <p:cTn id="97" presetID="53" presetClass="exit" presetSubtype="0" fill="hold" nodeType="afterEffect">
                                  <p:stCondLst>
                                    <p:cond delay="0"/>
                                  </p:stCondLst>
                                  <p:childTnLst>
                                    <p:anim calcmode="lin" valueType="num">
                                      <p:cBhvr>
                                        <p:cTn id="98" dur="500"/>
                                        <p:tgtEl>
                                          <p:spTgt spid="55359"/>
                                        </p:tgtEl>
                                        <p:attrNameLst>
                                          <p:attrName>ppt_w</p:attrName>
                                        </p:attrNameLst>
                                      </p:cBhvr>
                                      <p:tavLst>
                                        <p:tav tm="0">
                                          <p:val>
                                            <p:strVal val="ppt_w"/>
                                          </p:val>
                                        </p:tav>
                                        <p:tav tm="100000">
                                          <p:val>
                                            <p:fltVal val="0"/>
                                          </p:val>
                                        </p:tav>
                                      </p:tavLst>
                                    </p:anim>
                                    <p:anim calcmode="lin" valueType="num">
                                      <p:cBhvr>
                                        <p:cTn id="99" dur="500"/>
                                        <p:tgtEl>
                                          <p:spTgt spid="55359"/>
                                        </p:tgtEl>
                                        <p:attrNameLst>
                                          <p:attrName>ppt_h</p:attrName>
                                        </p:attrNameLst>
                                      </p:cBhvr>
                                      <p:tavLst>
                                        <p:tav tm="0">
                                          <p:val>
                                            <p:strVal val="ppt_h"/>
                                          </p:val>
                                        </p:tav>
                                        <p:tav tm="100000">
                                          <p:val>
                                            <p:fltVal val="0"/>
                                          </p:val>
                                        </p:tav>
                                      </p:tavLst>
                                    </p:anim>
                                    <p:animEffect transition="out" filter="fade">
                                      <p:cBhvr>
                                        <p:cTn id="100" dur="500"/>
                                        <p:tgtEl>
                                          <p:spTgt spid="55359"/>
                                        </p:tgtEl>
                                      </p:cBhvr>
                                    </p:animEffect>
                                    <p:set>
                                      <p:cBhvr>
                                        <p:cTn id="101" dur="1" fill="hold">
                                          <p:stCondLst>
                                            <p:cond delay="499"/>
                                          </p:stCondLst>
                                        </p:cTn>
                                        <p:tgtEl>
                                          <p:spTgt spid="55359"/>
                                        </p:tgtEl>
                                        <p:attrNameLst>
                                          <p:attrName>style.visibility</p:attrName>
                                        </p:attrNameLst>
                                      </p:cBhvr>
                                      <p:to>
                                        <p:strVal val="hidden"/>
                                      </p:to>
                                    </p:set>
                                  </p:childTnLst>
                                </p:cTn>
                              </p:par>
                            </p:childTnLst>
                          </p:cTn>
                        </p:par>
                        <p:par>
                          <p:cTn id="102" fill="hold" nodeType="afterGroup">
                            <p:stCondLst>
                              <p:cond delay="2000"/>
                            </p:stCondLst>
                            <p:childTnLst>
                              <p:par>
                                <p:cTn id="103" presetID="9" presetClass="entr" presetSubtype="0" fill="hold" nodeType="afterEffect">
                                  <p:stCondLst>
                                    <p:cond delay="0"/>
                                  </p:stCondLst>
                                  <p:childTnLst>
                                    <p:set>
                                      <p:cBhvr>
                                        <p:cTn id="104" dur="1" fill="hold">
                                          <p:stCondLst>
                                            <p:cond delay="0"/>
                                          </p:stCondLst>
                                        </p:cTn>
                                        <p:tgtEl>
                                          <p:spTgt spid="55358"/>
                                        </p:tgtEl>
                                        <p:attrNameLst>
                                          <p:attrName>style.visibility</p:attrName>
                                        </p:attrNameLst>
                                      </p:cBhvr>
                                      <p:to>
                                        <p:strVal val="visible"/>
                                      </p:to>
                                    </p:set>
                                    <p:animEffect transition="in" filter="dissolve">
                                      <p:cBhvr>
                                        <p:cTn id="105" dur="500"/>
                                        <p:tgtEl>
                                          <p:spTgt spid="55358"/>
                                        </p:tgtEl>
                                      </p:cBhvr>
                                    </p:animEffect>
                                  </p:childTnLst>
                                  <p:subTnLst>
                                    <p:audio>
                                      <p:cMediaNode>
                                        <p:cTn display="0" masterRel="sameClick">
                                          <p:stCondLst>
                                            <p:cond evt="begin" delay="0">
                                              <p:tn val="103"/>
                                            </p:cond>
                                          </p:stCondLst>
                                          <p:endCondLst>
                                            <p:cond evt="onStopAudio" delay="0">
                                              <p:tgtEl>
                                                <p:sldTgt/>
                                              </p:tgtEl>
                                            </p:cond>
                                          </p:endCondLst>
                                        </p:cTn>
                                        <p:tgtEl>
                                          <p:sndTgt r:embed="rId5" name="camera.wav"/>
                                        </p:tgtEl>
                                      </p:cMediaNode>
                                    </p:audio>
                                  </p:subTnLst>
                                </p:cTn>
                              </p:par>
                            </p:childTnLst>
                          </p:cTn>
                        </p:par>
                        <p:par>
                          <p:cTn id="106" fill="hold" nodeType="afterGroup">
                            <p:stCondLst>
                              <p:cond delay="2500"/>
                            </p:stCondLst>
                            <p:childTnLst>
                              <p:par>
                                <p:cTn id="107" presetID="53" presetClass="exit" presetSubtype="0" fill="hold" nodeType="afterEffect">
                                  <p:stCondLst>
                                    <p:cond delay="0"/>
                                  </p:stCondLst>
                                  <p:childTnLst>
                                    <p:anim calcmode="lin" valueType="num">
                                      <p:cBhvr>
                                        <p:cTn id="108" dur="500"/>
                                        <p:tgtEl>
                                          <p:spTgt spid="55358"/>
                                        </p:tgtEl>
                                        <p:attrNameLst>
                                          <p:attrName>ppt_w</p:attrName>
                                        </p:attrNameLst>
                                      </p:cBhvr>
                                      <p:tavLst>
                                        <p:tav tm="0">
                                          <p:val>
                                            <p:strVal val="ppt_w"/>
                                          </p:val>
                                        </p:tav>
                                        <p:tav tm="100000">
                                          <p:val>
                                            <p:fltVal val="0"/>
                                          </p:val>
                                        </p:tav>
                                      </p:tavLst>
                                    </p:anim>
                                    <p:anim calcmode="lin" valueType="num">
                                      <p:cBhvr>
                                        <p:cTn id="109" dur="500"/>
                                        <p:tgtEl>
                                          <p:spTgt spid="55358"/>
                                        </p:tgtEl>
                                        <p:attrNameLst>
                                          <p:attrName>ppt_h</p:attrName>
                                        </p:attrNameLst>
                                      </p:cBhvr>
                                      <p:tavLst>
                                        <p:tav tm="0">
                                          <p:val>
                                            <p:strVal val="ppt_h"/>
                                          </p:val>
                                        </p:tav>
                                        <p:tav tm="100000">
                                          <p:val>
                                            <p:fltVal val="0"/>
                                          </p:val>
                                        </p:tav>
                                      </p:tavLst>
                                    </p:anim>
                                    <p:animEffect transition="out" filter="fade">
                                      <p:cBhvr>
                                        <p:cTn id="110" dur="500"/>
                                        <p:tgtEl>
                                          <p:spTgt spid="55358"/>
                                        </p:tgtEl>
                                      </p:cBhvr>
                                    </p:animEffect>
                                    <p:set>
                                      <p:cBhvr>
                                        <p:cTn id="111" dur="1" fill="hold">
                                          <p:stCondLst>
                                            <p:cond delay="499"/>
                                          </p:stCondLst>
                                        </p:cTn>
                                        <p:tgtEl>
                                          <p:spTgt spid="55358"/>
                                        </p:tgtEl>
                                        <p:attrNameLst>
                                          <p:attrName>style.visibility</p:attrName>
                                        </p:attrNameLst>
                                      </p:cBhvr>
                                      <p:to>
                                        <p:strVal val="hidden"/>
                                      </p:to>
                                    </p:set>
                                  </p:childTnLst>
                                </p:cTn>
                              </p:par>
                            </p:childTnLst>
                          </p:cTn>
                        </p:par>
                        <p:par>
                          <p:cTn id="112" fill="hold" nodeType="afterGroup">
                            <p:stCondLst>
                              <p:cond delay="3000"/>
                            </p:stCondLst>
                            <p:childTnLst>
                              <p:par>
                                <p:cTn id="113" presetID="9" presetClass="entr" presetSubtype="0" fill="hold" nodeType="afterEffect">
                                  <p:stCondLst>
                                    <p:cond delay="0"/>
                                  </p:stCondLst>
                                  <p:childTnLst>
                                    <p:set>
                                      <p:cBhvr>
                                        <p:cTn id="114" dur="1" fill="hold">
                                          <p:stCondLst>
                                            <p:cond delay="0"/>
                                          </p:stCondLst>
                                        </p:cTn>
                                        <p:tgtEl>
                                          <p:spTgt spid="55357"/>
                                        </p:tgtEl>
                                        <p:attrNameLst>
                                          <p:attrName>style.visibility</p:attrName>
                                        </p:attrNameLst>
                                      </p:cBhvr>
                                      <p:to>
                                        <p:strVal val="visible"/>
                                      </p:to>
                                    </p:set>
                                    <p:animEffect transition="in" filter="dissolve">
                                      <p:cBhvr>
                                        <p:cTn id="115" dur="500"/>
                                        <p:tgtEl>
                                          <p:spTgt spid="55357"/>
                                        </p:tgtEl>
                                      </p:cBhvr>
                                    </p:animEffect>
                                  </p:childTnLst>
                                  <p:subTnLst>
                                    <p:audio>
                                      <p:cMediaNode>
                                        <p:cTn display="0" masterRel="sameClick">
                                          <p:stCondLst>
                                            <p:cond evt="begin" delay="0">
                                              <p:tn val="113"/>
                                            </p:cond>
                                          </p:stCondLst>
                                          <p:endCondLst>
                                            <p:cond evt="onStopAudio" delay="0">
                                              <p:tgtEl>
                                                <p:sldTgt/>
                                              </p:tgtEl>
                                            </p:cond>
                                          </p:endCondLst>
                                        </p:cTn>
                                        <p:tgtEl>
                                          <p:sndTgt r:embed="rId5" name="camera.wav"/>
                                        </p:tgtEl>
                                      </p:cMediaNode>
                                    </p:audio>
                                  </p:subTnLst>
                                </p:cTn>
                              </p:par>
                            </p:childTnLst>
                          </p:cTn>
                        </p:par>
                        <p:par>
                          <p:cTn id="116" fill="hold" nodeType="afterGroup">
                            <p:stCondLst>
                              <p:cond delay="3500"/>
                            </p:stCondLst>
                            <p:childTnLst>
                              <p:par>
                                <p:cTn id="117" presetID="53" presetClass="exit" presetSubtype="0" fill="hold" nodeType="afterEffect">
                                  <p:stCondLst>
                                    <p:cond delay="0"/>
                                  </p:stCondLst>
                                  <p:childTnLst>
                                    <p:anim calcmode="lin" valueType="num">
                                      <p:cBhvr>
                                        <p:cTn id="118" dur="500"/>
                                        <p:tgtEl>
                                          <p:spTgt spid="55357"/>
                                        </p:tgtEl>
                                        <p:attrNameLst>
                                          <p:attrName>ppt_w</p:attrName>
                                        </p:attrNameLst>
                                      </p:cBhvr>
                                      <p:tavLst>
                                        <p:tav tm="0">
                                          <p:val>
                                            <p:strVal val="ppt_w"/>
                                          </p:val>
                                        </p:tav>
                                        <p:tav tm="100000">
                                          <p:val>
                                            <p:fltVal val="0"/>
                                          </p:val>
                                        </p:tav>
                                      </p:tavLst>
                                    </p:anim>
                                    <p:anim calcmode="lin" valueType="num">
                                      <p:cBhvr>
                                        <p:cTn id="119" dur="500"/>
                                        <p:tgtEl>
                                          <p:spTgt spid="55357"/>
                                        </p:tgtEl>
                                        <p:attrNameLst>
                                          <p:attrName>ppt_h</p:attrName>
                                        </p:attrNameLst>
                                      </p:cBhvr>
                                      <p:tavLst>
                                        <p:tav tm="0">
                                          <p:val>
                                            <p:strVal val="ppt_h"/>
                                          </p:val>
                                        </p:tav>
                                        <p:tav tm="100000">
                                          <p:val>
                                            <p:fltVal val="0"/>
                                          </p:val>
                                        </p:tav>
                                      </p:tavLst>
                                    </p:anim>
                                    <p:animEffect transition="out" filter="fade">
                                      <p:cBhvr>
                                        <p:cTn id="120" dur="500"/>
                                        <p:tgtEl>
                                          <p:spTgt spid="55357"/>
                                        </p:tgtEl>
                                      </p:cBhvr>
                                    </p:animEffect>
                                    <p:set>
                                      <p:cBhvr>
                                        <p:cTn id="121" dur="1" fill="hold">
                                          <p:stCondLst>
                                            <p:cond delay="499"/>
                                          </p:stCondLst>
                                        </p:cTn>
                                        <p:tgtEl>
                                          <p:spTgt spid="55357"/>
                                        </p:tgtEl>
                                        <p:attrNameLst>
                                          <p:attrName>style.visibility</p:attrName>
                                        </p:attrNameLst>
                                      </p:cBhvr>
                                      <p:to>
                                        <p:strVal val="hidden"/>
                                      </p:to>
                                    </p:set>
                                  </p:childTnLst>
                                </p:cTn>
                              </p:par>
                            </p:childTnLst>
                          </p:cTn>
                        </p:par>
                        <p:par>
                          <p:cTn id="122" fill="hold" nodeType="afterGroup">
                            <p:stCondLst>
                              <p:cond delay="4000"/>
                            </p:stCondLst>
                            <p:childTnLst>
                              <p:par>
                                <p:cTn id="123" presetID="9" presetClass="entr" presetSubtype="0" fill="hold" nodeType="afterEffect">
                                  <p:stCondLst>
                                    <p:cond delay="0"/>
                                  </p:stCondLst>
                                  <p:childTnLst>
                                    <p:set>
                                      <p:cBhvr>
                                        <p:cTn id="124" dur="1" fill="hold">
                                          <p:stCondLst>
                                            <p:cond delay="0"/>
                                          </p:stCondLst>
                                        </p:cTn>
                                        <p:tgtEl>
                                          <p:spTgt spid="55356"/>
                                        </p:tgtEl>
                                        <p:attrNameLst>
                                          <p:attrName>style.visibility</p:attrName>
                                        </p:attrNameLst>
                                      </p:cBhvr>
                                      <p:to>
                                        <p:strVal val="visible"/>
                                      </p:to>
                                    </p:set>
                                    <p:animEffect transition="in" filter="dissolve">
                                      <p:cBhvr>
                                        <p:cTn id="125" dur="500"/>
                                        <p:tgtEl>
                                          <p:spTgt spid="55356"/>
                                        </p:tgtEl>
                                      </p:cBhvr>
                                    </p:animEffect>
                                  </p:childTnLst>
                                  <p:subTnLst>
                                    <p:audio>
                                      <p:cMediaNode>
                                        <p:cTn display="0" masterRel="sameClick">
                                          <p:stCondLst>
                                            <p:cond evt="begin" delay="0">
                                              <p:tn val="123"/>
                                            </p:cond>
                                          </p:stCondLst>
                                          <p:endCondLst>
                                            <p:cond evt="onStopAudio" delay="0">
                                              <p:tgtEl>
                                                <p:sldTgt/>
                                              </p:tgtEl>
                                            </p:cond>
                                          </p:endCondLst>
                                        </p:cTn>
                                        <p:tgtEl>
                                          <p:sndTgt r:embed="rId5" name="camera.wav"/>
                                        </p:tgtEl>
                                      </p:cMediaNode>
                                    </p:audio>
                                  </p:subTnLst>
                                </p:cTn>
                              </p:par>
                            </p:childTnLst>
                          </p:cTn>
                        </p:par>
                        <p:par>
                          <p:cTn id="126" fill="hold" nodeType="afterGroup">
                            <p:stCondLst>
                              <p:cond delay="4500"/>
                            </p:stCondLst>
                            <p:childTnLst>
                              <p:par>
                                <p:cTn id="127" presetID="53" presetClass="exit" presetSubtype="0" fill="hold" nodeType="afterEffect">
                                  <p:stCondLst>
                                    <p:cond delay="0"/>
                                  </p:stCondLst>
                                  <p:childTnLst>
                                    <p:anim calcmode="lin" valueType="num">
                                      <p:cBhvr>
                                        <p:cTn id="128" dur="500"/>
                                        <p:tgtEl>
                                          <p:spTgt spid="55356"/>
                                        </p:tgtEl>
                                        <p:attrNameLst>
                                          <p:attrName>ppt_w</p:attrName>
                                        </p:attrNameLst>
                                      </p:cBhvr>
                                      <p:tavLst>
                                        <p:tav tm="0">
                                          <p:val>
                                            <p:strVal val="ppt_w"/>
                                          </p:val>
                                        </p:tav>
                                        <p:tav tm="100000">
                                          <p:val>
                                            <p:fltVal val="0"/>
                                          </p:val>
                                        </p:tav>
                                      </p:tavLst>
                                    </p:anim>
                                    <p:anim calcmode="lin" valueType="num">
                                      <p:cBhvr>
                                        <p:cTn id="129" dur="500"/>
                                        <p:tgtEl>
                                          <p:spTgt spid="55356"/>
                                        </p:tgtEl>
                                        <p:attrNameLst>
                                          <p:attrName>ppt_h</p:attrName>
                                        </p:attrNameLst>
                                      </p:cBhvr>
                                      <p:tavLst>
                                        <p:tav tm="0">
                                          <p:val>
                                            <p:strVal val="ppt_h"/>
                                          </p:val>
                                        </p:tav>
                                        <p:tav tm="100000">
                                          <p:val>
                                            <p:fltVal val="0"/>
                                          </p:val>
                                        </p:tav>
                                      </p:tavLst>
                                    </p:anim>
                                    <p:animEffect transition="out" filter="fade">
                                      <p:cBhvr>
                                        <p:cTn id="130" dur="500"/>
                                        <p:tgtEl>
                                          <p:spTgt spid="55356"/>
                                        </p:tgtEl>
                                      </p:cBhvr>
                                    </p:animEffect>
                                    <p:set>
                                      <p:cBhvr>
                                        <p:cTn id="131" dur="1" fill="hold">
                                          <p:stCondLst>
                                            <p:cond delay="499"/>
                                          </p:stCondLst>
                                        </p:cTn>
                                        <p:tgtEl>
                                          <p:spTgt spid="55356"/>
                                        </p:tgtEl>
                                        <p:attrNameLst>
                                          <p:attrName>style.visibility</p:attrName>
                                        </p:attrNameLst>
                                      </p:cBhvr>
                                      <p:to>
                                        <p:strVal val="hidden"/>
                                      </p:to>
                                    </p:set>
                                  </p:childTnLst>
                                </p:cTn>
                              </p:par>
                            </p:childTnLst>
                          </p:cTn>
                        </p:par>
                        <p:par>
                          <p:cTn id="132" fill="hold" nodeType="afterGroup">
                            <p:stCondLst>
                              <p:cond delay="5000"/>
                            </p:stCondLst>
                            <p:childTnLst>
                              <p:par>
                                <p:cTn id="133" presetID="9" presetClass="entr" presetSubtype="0" fill="hold" nodeType="afterEffect">
                                  <p:stCondLst>
                                    <p:cond delay="0"/>
                                  </p:stCondLst>
                                  <p:childTnLst>
                                    <p:set>
                                      <p:cBhvr>
                                        <p:cTn id="134" dur="1" fill="hold">
                                          <p:stCondLst>
                                            <p:cond delay="0"/>
                                          </p:stCondLst>
                                        </p:cTn>
                                        <p:tgtEl>
                                          <p:spTgt spid="55355"/>
                                        </p:tgtEl>
                                        <p:attrNameLst>
                                          <p:attrName>style.visibility</p:attrName>
                                        </p:attrNameLst>
                                      </p:cBhvr>
                                      <p:to>
                                        <p:strVal val="visible"/>
                                      </p:to>
                                    </p:set>
                                    <p:animEffect transition="in" filter="dissolve">
                                      <p:cBhvr>
                                        <p:cTn id="135" dur="500"/>
                                        <p:tgtEl>
                                          <p:spTgt spid="55355"/>
                                        </p:tgtEl>
                                      </p:cBhvr>
                                    </p:animEffect>
                                  </p:childTnLst>
                                  <p:subTnLst>
                                    <p:audio>
                                      <p:cMediaNode>
                                        <p:cTn display="0" masterRel="sameClick">
                                          <p:stCondLst>
                                            <p:cond evt="begin" delay="0">
                                              <p:tn val="133"/>
                                            </p:cond>
                                          </p:stCondLst>
                                          <p:endCondLst>
                                            <p:cond evt="onStopAudio" delay="0">
                                              <p:tgtEl>
                                                <p:sldTgt/>
                                              </p:tgtEl>
                                            </p:cond>
                                          </p:endCondLst>
                                        </p:cTn>
                                        <p:tgtEl>
                                          <p:sndTgt r:embed="rId5" name="camera.wav"/>
                                        </p:tgtEl>
                                      </p:cMediaNode>
                                    </p:audio>
                                  </p:subTnLst>
                                </p:cTn>
                              </p:par>
                            </p:childTnLst>
                          </p:cTn>
                        </p:par>
                        <p:par>
                          <p:cTn id="136" fill="hold" nodeType="afterGroup">
                            <p:stCondLst>
                              <p:cond delay="5500"/>
                            </p:stCondLst>
                            <p:childTnLst>
                              <p:par>
                                <p:cTn id="137" presetID="53" presetClass="exit" presetSubtype="0" fill="hold" nodeType="afterEffect">
                                  <p:stCondLst>
                                    <p:cond delay="0"/>
                                  </p:stCondLst>
                                  <p:childTnLst>
                                    <p:anim calcmode="lin" valueType="num">
                                      <p:cBhvr>
                                        <p:cTn id="138" dur="500"/>
                                        <p:tgtEl>
                                          <p:spTgt spid="55355"/>
                                        </p:tgtEl>
                                        <p:attrNameLst>
                                          <p:attrName>ppt_w</p:attrName>
                                        </p:attrNameLst>
                                      </p:cBhvr>
                                      <p:tavLst>
                                        <p:tav tm="0">
                                          <p:val>
                                            <p:strVal val="ppt_w"/>
                                          </p:val>
                                        </p:tav>
                                        <p:tav tm="100000">
                                          <p:val>
                                            <p:fltVal val="0"/>
                                          </p:val>
                                        </p:tav>
                                      </p:tavLst>
                                    </p:anim>
                                    <p:anim calcmode="lin" valueType="num">
                                      <p:cBhvr>
                                        <p:cTn id="139" dur="500"/>
                                        <p:tgtEl>
                                          <p:spTgt spid="55355"/>
                                        </p:tgtEl>
                                        <p:attrNameLst>
                                          <p:attrName>ppt_h</p:attrName>
                                        </p:attrNameLst>
                                      </p:cBhvr>
                                      <p:tavLst>
                                        <p:tav tm="0">
                                          <p:val>
                                            <p:strVal val="ppt_h"/>
                                          </p:val>
                                        </p:tav>
                                        <p:tav tm="100000">
                                          <p:val>
                                            <p:fltVal val="0"/>
                                          </p:val>
                                        </p:tav>
                                      </p:tavLst>
                                    </p:anim>
                                    <p:animEffect transition="out" filter="fade">
                                      <p:cBhvr>
                                        <p:cTn id="140" dur="500"/>
                                        <p:tgtEl>
                                          <p:spTgt spid="55355"/>
                                        </p:tgtEl>
                                      </p:cBhvr>
                                    </p:animEffect>
                                    <p:set>
                                      <p:cBhvr>
                                        <p:cTn id="141" dur="1" fill="hold">
                                          <p:stCondLst>
                                            <p:cond delay="499"/>
                                          </p:stCondLst>
                                        </p:cTn>
                                        <p:tgtEl>
                                          <p:spTgt spid="55355"/>
                                        </p:tgtEl>
                                        <p:attrNameLst>
                                          <p:attrName>style.visibility</p:attrName>
                                        </p:attrNameLst>
                                      </p:cBhvr>
                                      <p:to>
                                        <p:strVal val="hidden"/>
                                      </p:to>
                                    </p:set>
                                  </p:childTnLst>
                                </p:cTn>
                              </p:par>
                            </p:childTnLst>
                          </p:cTn>
                        </p:par>
                        <p:par>
                          <p:cTn id="142" fill="hold" nodeType="afterGroup">
                            <p:stCondLst>
                              <p:cond delay="6000"/>
                            </p:stCondLst>
                            <p:childTnLst>
                              <p:par>
                                <p:cTn id="143" presetID="9" presetClass="entr" presetSubtype="0" fill="hold" nodeType="afterEffect">
                                  <p:stCondLst>
                                    <p:cond delay="0"/>
                                  </p:stCondLst>
                                  <p:childTnLst>
                                    <p:set>
                                      <p:cBhvr>
                                        <p:cTn id="144" dur="1" fill="hold">
                                          <p:stCondLst>
                                            <p:cond delay="0"/>
                                          </p:stCondLst>
                                        </p:cTn>
                                        <p:tgtEl>
                                          <p:spTgt spid="55354"/>
                                        </p:tgtEl>
                                        <p:attrNameLst>
                                          <p:attrName>style.visibility</p:attrName>
                                        </p:attrNameLst>
                                      </p:cBhvr>
                                      <p:to>
                                        <p:strVal val="visible"/>
                                      </p:to>
                                    </p:set>
                                    <p:animEffect transition="in" filter="dissolve">
                                      <p:cBhvr>
                                        <p:cTn id="145" dur="500"/>
                                        <p:tgtEl>
                                          <p:spTgt spid="55354"/>
                                        </p:tgtEl>
                                      </p:cBhvr>
                                    </p:animEffect>
                                  </p:childTnLst>
                                  <p:subTnLst>
                                    <p:audio>
                                      <p:cMediaNode>
                                        <p:cTn display="0" masterRel="sameClick">
                                          <p:stCondLst>
                                            <p:cond evt="begin" delay="0">
                                              <p:tn val="143"/>
                                            </p:cond>
                                          </p:stCondLst>
                                          <p:endCondLst>
                                            <p:cond evt="onStopAudio" delay="0">
                                              <p:tgtEl>
                                                <p:sldTgt/>
                                              </p:tgtEl>
                                            </p:cond>
                                          </p:endCondLst>
                                        </p:cTn>
                                        <p:tgtEl>
                                          <p:sndTgt r:embed="rId5" name="camera.wav"/>
                                        </p:tgtEl>
                                      </p:cMediaNode>
                                    </p:audio>
                                  </p:subTnLst>
                                </p:cTn>
                              </p:par>
                            </p:childTnLst>
                          </p:cTn>
                        </p:par>
                        <p:par>
                          <p:cTn id="146" fill="hold" nodeType="afterGroup">
                            <p:stCondLst>
                              <p:cond delay="6500"/>
                            </p:stCondLst>
                            <p:childTnLst>
                              <p:par>
                                <p:cTn id="147" presetID="53" presetClass="exit" presetSubtype="0" fill="hold" nodeType="afterEffect">
                                  <p:stCondLst>
                                    <p:cond delay="0"/>
                                  </p:stCondLst>
                                  <p:childTnLst>
                                    <p:anim calcmode="lin" valueType="num">
                                      <p:cBhvr>
                                        <p:cTn id="148" dur="500"/>
                                        <p:tgtEl>
                                          <p:spTgt spid="55354"/>
                                        </p:tgtEl>
                                        <p:attrNameLst>
                                          <p:attrName>ppt_w</p:attrName>
                                        </p:attrNameLst>
                                      </p:cBhvr>
                                      <p:tavLst>
                                        <p:tav tm="0">
                                          <p:val>
                                            <p:strVal val="ppt_w"/>
                                          </p:val>
                                        </p:tav>
                                        <p:tav tm="100000">
                                          <p:val>
                                            <p:fltVal val="0"/>
                                          </p:val>
                                        </p:tav>
                                      </p:tavLst>
                                    </p:anim>
                                    <p:anim calcmode="lin" valueType="num">
                                      <p:cBhvr>
                                        <p:cTn id="149" dur="500"/>
                                        <p:tgtEl>
                                          <p:spTgt spid="55354"/>
                                        </p:tgtEl>
                                        <p:attrNameLst>
                                          <p:attrName>ppt_h</p:attrName>
                                        </p:attrNameLst>
                                      </p:cBhvr>
                                      <p:tavLst>
                                        <p:tav tm="0">
                                          <p:val>
                                            <p:strVal val="ppt_h"/>
                                          </p:val>
                                        </p:tav>
                                        <p:tav tm="100000">
                                          <p:val>
                                            <p:fltVal val="0"/>
                                          </p:val>
                                        </p:tav>
                                      </p:tavLst>
                                    </p:anim>
                                    <p:animEffect transition="out" filter="fade">
                                      <p:cBhvr>
                                        <p:cTn id="150" dur="500"/>
                                        <p:tgtEl>
                                          <p:spTgt spid="55354"/>
                                        </p:tgtEl>
                                      </p:cBhvr>
                                    </p:animEffect>
                                    <p:set>
                                      <p:cBhvr>
                                        <p:cTn id="151" dur="1" fill="hold">
                                          <p:stCondLst>
                                            <p:cond delay="499"/>
                                          </p:stCondLst>
                                        </p:cTn>
                                        <p:tgtEl>
                                          <p:spTgt spid="55354"/>
                                        </p:tgtEl>
                                        <p:attrNameLst>
                                          <p:attrName>style.visibility</p:attrName>
                                        </p:attrNameLst>
                                      </p:cBhvr>
                                      <p:to>
                                        <p:strVal val="hidden"/>
                                      </p:to>
                                    </p:set>
                                  </p:childTnLst>
                                </p:cTn>
                              </p:par>
                            </p:childTnLst>
                          </p:cTn>
                        </p:par>
                        <p:par>
                          <p:cTn id="152" fill="hold" nodeType="afterGroup">
                            <p:stCondLst>
                              <p:cond delay="7000"/>
                            </p:stCondLst>
                            <p:childTnLst>
                              <p:par>
                                <p:cTn id="153" presetID="9" presetClass="entr" presetSubtype="0" fill="hold" nodeType="afterEffect">
                                  <p:stCondLst>
                                    <p:cond delay="0"/>
                                  </p:stCondLst>
                                  <p:childTnLst>
                                    <p:set>
                                      <p:cBhvr>
                                        <p:cTn id="154" dur="1" fill="hold">
                                          <p:stCondLst>
                                            <p:cond delay="0"/>
                                          </p:stCondLst>
                                        </p:cTn>
                                        <p:tgtEl>
                                          <p:spTgt spid="55353"/>
                                        </p:tgtEl>
                                        <p:attrNameLst>
                                          <p:attrName>style.visibility</p:attrName>
                                        </p:attrNameLst>
                                      </p:cBhvr>
                                      <p:to>
                                        <p:strVal val="visible"/>
                                      </p:to>
                                    </p:set>
                                    <p:animEffect transition="in" filter="dissolve">
                                      <p:cBhvr>
                                        <p:cTn id="155" dur="500"/>
                                        <p:tgtEl>
                                          <p:spTgt spid="55353"/>
                                        </p:tgtEl>
                                      </p:cBhvr>
                                    </p:animEffect>
                                  </p:childTnLst>
                                  <p:subTnLst>
                                    <p:audio>
                                      <p:cMediaNode>
                                        <p:cTn display="0" masterRel="sameClick">
                                          <p:stCondLst>
                                            <p:cond evt="begin" delay="0">
                                              <p:tn val="153"/>
                                            </p:cond>
                                          </p:stCondLst>
                                          <p:endCondLst>
                                            <p:cond evt="onStopAudio" delay="0">
                                              <p:tgtEl>
                                                <p:sldTgt/>
                                              </p:tgtEl>
                                            </p:cond>
                                          </p:endCondLst>
                                        </p:cTn>
                                        <p:tgtEl>
                                          <p:sndTgt r:embed="rId5" name="camera.wav"/>
                                        </p:tgtEl>
                                      </p:cMediaNode>
                                    </p:audio>
                                  </p:subTnLst>
                                </p:cTn>
                              </p:par>
                            </p:childTnLst>
                          </p:cTn>
                        </p:par>
                        <p:par>
                          <p:cTn id="156" fill="hold" nodeType="afterGroup">
                            <p:stCondLst>
                              <p:cond delay="7500"/>
                            </p:stCondLst>
                            <p:childTnLst>
                              <p:par>
                                <p:cTn id="157" presetID="53" presetClass="exit" presetSubtype="0" fill="hold" nodeType="afterEffect">
                                  <p:stCondLst>
                                    <p:cond delay="0"/>
                                  </p:stCondLst>
                                  <p:childTnLst>
                                    <p:anim calcmode="lin" valueType="num">
                                      <p:cBhvr>
                                        <p:cTn id="158" dur="500"/>
                                        <p:tgtEl>
                                          <p:spTgt spid="55353"/>
                                        </p:tgtEl>
                                        <p:attrNameLst>
                                          <p:attrName>ppt_w</p:attrName>
                                        </p:attrNameLst>
                                      </p:cBhvr>
                                      <p:tavLst>
                                        <p:tav tm="0">
                                          <p:val>
                                            <p:strVal val="ppt_w"/>
                                          </p:val>
                                        </p:tav>
                                        <p:tav tm="100000">
                                          <p:val>
                                            <p:fltVal val="0"/>
                                          </p:val>
                                        </p:tav>
                                      </p:tavLst>
                                    </p:anim>
                                    <p:anim calcmode="lin" valueType="num">
                                      <p:cBhvr>
                                        <p:cTn id="159" dur="500"/>
                                        <p:tgtEl>
                                          <p:spTgt spid="55353"/>
                                        </p:tgtEl>
                                        <p:attrNameLst>
                                          <p:attrName>ppt_h</p:attrName>
                                        </p:attrNameLst>
                                      </p:cBhvr>
                                      <p:tavLst>
                                        <p:tav tm="0">
                                          <p:val>
                                            <p:strVal val="ppt_h"/>
                                          </p:val>
                                        </p:tav>
                                        <p:tav tm="100000">
                                          <p:val>
                                            <p:fltVal val="0"/>
                                          </p:val>
                                        </p:tav>
                                      </p:tavLst>
                                    </p:anim>
                                    <p:animEffect transition="out" filter="fade">
                                      <p:cBhvr>
                                        <p:cTn id="160" dur="500"/>
                                        <p:tgtEl>
                                          <p:spTgt spid="55353"/>
                                        </p:tgtEl>
                                      </p:cBhvr>
                                    </p:animEffect>
                                    <p:set>
                                      <p:cBhvr>
                                        <p:cTn id="161" dur="1" fill="hold">
                                          <p:stCondLst>
                                            <p:cond delay="499"/>
                                          </p:stCondLst>
                                        </p:cTn>
                                        <p:tgtEl>
                                          <p:spTgt spid="55353"/>
                                        </p:tgtEl>
                                        <p:attrNameLst>
                                          <p:attrName>style.visibility</p:attrName>
                                        </p:attrNameLst>
                                      </p:cBhvr>
                                      <p:to>
                                        <p:strVal val="hidden"/>
                                      </p:to>
                                    </p:set>
                                  </p:childTnLst>
                                </p:cTn>
                              </p:par>
                            </p:childTnLst>
                          </p:cTn>
                        </p:par>
                        <p:par>
                          <p:cTn id="162" fill="hold" nodeType="afterGroup">
                            <p:stCondLst>
                              <p:cond delay="8000"/>
                            </p:stCondLst>
                            <p:childTnLst>
                              <p:par>
                                <p:cTn id="163" presetID="9" presetClass="entr" presetSubtype="0" fill="hold" nodeType="afterEffect">
                                  <p:stCondLst>
                                    <p:cond delay="0"/>
                                  </p:stCondLst>
                                  <p:childTnLst>
                                    <p:set>
                                      <p:cBhvr>
                                        <p:cTn id="164" dur="1" fill="hold">
                                          <p:stCondLst>
                                            <p:cond delay="0"/>
                                          </p:stCondLst>
                                        </p:cTn>
                                        <p:tgtEl>
                                          <p:spTgt spid="55352"/>
                                        </p:tgtEl>
                                        <p:attrNameLst>
                                          <p:attrName>style.visibility</p:attrName>
                                        </p:attrNameLst>
                                      </p:cBhvr>
                                      <p:to>
                                        <p:strVal val="visible"/>
                                      </p:to>
                                    </p:set>
                                    <p:animEffect transition="in" filter="dissolve">
                                      <p:cBhvr>
                                        <p:cTn id="165" dur="500"/>
                                        <p:tgtEl>
                                          <p:spTgt spid="55352"/>
                                        </p:tgtEl>
                                      </p:cBhvr>
                                    </p:animEffect>
                                  </p:childTnLst>
                                  <p:subTnLst>
                                    <p:audio>
                                      <p:cMediaNode>
                                        <p:cTn display="0" masterRel="sameClick">
                                          <p:stCondLst>
                                            <p:cond evt="begin" delay="0">
                                              <p:tn val="163"/>
                                            </p:cond>
                                          </p:stCondLst>
                                          <p:endCondLst>
                                            <p:cond evt="onStopAudio" delay="0">
                                              <p:tgtEl>
                                                <p:sldTgt/>
                                              </p:tgtEl>
                                            </p:cond>
                                          </p:endCondLst>
                                        </p:cTn>
                                        <p:tgtEl>
                                          <p:sndTgt r:embed="rId5" name="camera.wav"/>
                                        </p:tgtEl>
                                      </p:cMediaNode>
                                    </p:audio>
                                  </p:subTnLst>
                                </p:cTn>
                              </p:par>
                            </p:childTnLst>
                          </p:cTn>
                        </p:par>
                        <p:par>
                          <p:cTn id="166" fill="hold" nodeType="afterGroup">
                            <p:stCondLst>
                              <p:cond delay="8500"/>
                            </p:stCondLst>
                            <p:childTnLst>
                              <p:par>
                                <p:cTn id="167" presetID="53" presetClass="exit" presetSubtype="0" fill="hold" nodeType="afterEffect">
                                  <p:stCondLst>
                                    <p:cond delay="0"/>
                                  </p:stCondLst>
                                  <p:childTnLst>
                                    <p:anim calcmode="lin" valueType="num">
                                      <p:cBhvr>
                                        <p:cTn id="168" dur="500"/>
                                        <p:tgtEl>
                                          <p:spTgt spid="55352"/>
                                        </p:tgtEl>
                                        <p:attrNameLst>
                                          <p:attrName>ppt_w</p:attrName>
                                        </p:attrNameLst>
                                      </p:cBhvr>
                                      <p:tavLst>
                                        <p:tav tm="0">
                                          <p:val>
                                            <p:strVal val="ppt_w"/>
                                          </p:val>
                                        </p:tav>
                                        <p:tav tm="100000">
                                          <p:val>
                                            <p:fltVal val="0"/>
                                          </p:val>
                                        </p:tav>
                                      </p:tavLst>
                                    </p:anim>
                                    <p:anim calcmode="lin" valueType="num">
                                      <p:cBhvr>
                                        <p:cTn id="169" dur="500"/>
                                        <p:tgtEl>
                                          <p:spTgt spid="55352"/>
                                        </p:tgtEl>
                                        <p:attrNameLst>
                                          <p:attrName>ppt_h</p:attrName>
                                        </p:attrNameLst>
                                      </p:cBhvr>
                                      <p:tavLst>
                                        <p:tav tm="0">
                                          <p:val>
                                            <p:strVal val="ppt_h"/>
                                          </p:val>
                                        </p:tav>
                                        <p:tav tm="100000">
                                          <p:val>
                                            <p:fltVal val="0"/>
                                          </p:val>
                                        </p:tav>
                                      </p:tavLst>
                                    </p:anim>
                                    <p:animEffect transition="out" filter="fade">
                                      <p:cBhvr>
                                        <p:cTn id="170" dur="500"/>
                                        <p:tgtEl>
                                          <p:spTgt spid="55352"/>
                                        </p:tgtEl>
                                      </p:cBhvr>
                                    </p:animEffect>
                                    <p:set>
                                      <p:cBhvr>
                                        <p:cTn id="171" dur="1" fill="hold">
                                          <p:stCondLst>
                                            <p:cond delay="499"/>
                                          </p:stCondLst>
                                        </p:cTn>
                                        <p:tgtEl>
                                          <p:spTgt spid="55352"/>
                                        </p:tgtEl>
                                        <p:attrNameLst>
                                          <p:attrName>style.visibility</p:attrName>
                                        </p:attrNameLst>
                                      </p:cBhvr>
                                      <p:to>
                                        <p:strVal val="hidden"/>
                                      </p:to>
                                    </p:set>
                                  </p:childTnLst>
                                </p:cTn>
                              </p:par>
                            </p:childTnLst>
                          </p:cTn>
                        </p:par>
                        <p:par>
                          <p:cTn id="172" fill="hold" nodeType="afterGroup">
                            <p:stCondLst>
                              <p:cond delay="9000"/>
                            </p:stCondLst>
                            <p:childTnLst>
                              <p:par>
                                <p:cTn id="173" presetID="9" presetClass="entr" presetSubtype="0" fill="hold" nodeType="afterEffect">
                                  <p:stCondLst>
                                    <p:cond delay="0"/>
                                  </p:stCondLst>
                                  <p:childTnLst>
                                    <p:set>
                                      <p:cBhvr>
                                        <p:cTn id="174" dur="1" fill="hold">
                                          <p:stCondLst>
                                            <p:cond delay="0"/>
                                          </p:stCondLst>
                                        </p:cTn>
                                        <p:tgtEl>
                                          <p:spTgt spid="55351"/>
                                        </p:tgtEl>
                                        <p:attrNameLst>
                                          <p:attrName>style.visibility</p:attrName>
                                        </p:attrNameLst>
                                      </p:cBhvr>
                                      <p:to>
                                        <p:strVal val="visible"/>
                                      </p:to>
                                    </p:set>
                                    <p:animEffect transition="in" filter="dissolve">
                                      <p:cBhvr>
                                        <p:cTn id="175" dur="500"/>
                                        <p:tgtEl>
                                          <p:spTgt spid="55351"/>
                                        </p:tgtEl>
                                      </p:cBhvr>
                                    </p:animEffect>
                                  </p:childTnLst>
                                  <p:subTnLst>
                                    <p:audio>
                                      <p:cMediaNode>
                                        <p:cTn display="0" masterRel="sameClick">
                                          <p:stCondLst>
                                            <p:cond evt="begin" delay="0">
                                              <p:tn val="173"/>
                                            </p:cond>
                                          </p:stCondLst>
                                          <p:endCondLst>
                                            <p:cond evt="onStopAudio" delay="0">
                                              <p:tgtEl>
                                                <p:sldTgt/>
                                              </p:tgtEl>
                                            </p:cond>
                                          </p:endCondLst>
                                        </p:cTn>
                                        <p:tgtEl>
                                          <p:sndTgt r:embed="rId5" name="camera.wav"/>
                                        </p:tgtEl>
                                      </p:cMediaNode>
                                    </p:audio>
                                  </p:subTnLst>
                                </p:cTn>
                              </p:par>
                            </p:childTnLst>
                          </p:cTn>
                        </p:par>
                        <p:par>
                          <p:cTn id="176" fill="hold" nodeType="afterGroup">
                            <p:stCondLst>
                              <p:cond delay="9500"/>
                            </p:stCondLst>
                            <p:childTnLst>
                              <p:par>
                                <p:cTn id="177" presetID="53" presetClass="exit" presetSubtype="0" fill="hold" nodeType="afterEffect">
                                  <p:stCondLst>
                                    <p:cond delay="0"/>
                                  </p:stCondLst>
                                  <p:childTnLst>
                                    <p:anim calcmode="lin" valueType="num">
                                      <p:cBhvr>
                                        <p:cTn id="178" dur="500"/>
                                        <p:tgtEl>
                                          <p:spTgt spid="55351"/>
                                        </p:tgtEl>
                                        <p:attrNameLst>
                                          <p:attrName>ppt_w</p:attrName>
                                        </p:attrNameLst>
                                      </p:cBhvr>
                                      <p:tavLst>
                                        <p:tav tm="0">
                                          <p:val>
                                            <p:strVal val="ppt_w"/>
                                          </p:val>
                                        </p:tav>
                                        <p:tav tm="100000">
                                          <p:val>
                                            <p:fltVal val="0"/>
                                          </p:val>
                                        </p:tav>
                                      </p:tavLst>
                                    </p:anim>
                                    <p:anim calcmode="lin" valueType="num">
                                      <p:cBhvr>
                                        <p:cTn id="179" dur="500"/>
                                        <p:tgtEl>
                                          <p:spTgt spid="55351"/>
                                        </p:tgtEl>
                                        <p:attrNameLst>
                                          <p:attrName>ppt_h</p:attrName>
                                        </p:attrNameLst>
                                      </p:cBhvr>
                                      <p:tavLst>
                                        <p:tav tm="0">
                                          <p:val>
                                            <p:strVal val="ppt_h"/>
                                          </p:val>
                                        </p:tav>
                                        <p:tav tm="100000">
                                          <p:val>
                                            <p:fltVal val="0"/>
                                          </p:val>
                                        </p:tav>
                                      </p:tavLst>
                                    </p:anim>
                                    <p:animEffect transition="out" filter="fade">
                                      <p:cBhvr>
                                        <p:cTn id="180" dur="500"/>
                                        <p:tgtEl>
                                          <p:spTgt spid="55351"/>
                                        </p:tgtEl>
                                      </p:cBhvr>
                                    </p:animEffect>
                                    <p:set>
                                      <p:cBhvr>
                                        <p:cTn id="181" dur="1" fill="hold">
                                          <p:stCondLst>
                                            <p:cond delay="499"/>
                                          </p:stCondLst>
                                        </p:cTn>
                                        <p:tgtEl>
                                          <p:spTgt spid="55351"/>
                                        </p:tgtEl>
                                        <p:attrNameLst>
                                          <p:attrName>style.visibility</p:attrName>
                                        </p:attrNameLst>
                                      </p:cBhvr>
                                      <p:to>
                                        <p:strVal val="hidden"/>
                                      </p:to>
                                    </p:set>
                                  </p:childTnLst>
                                </p:cTn>
                              </p:par>
                            </p:childTnLst>
                          </p:cTn>
                        </p:par>
                        <p:par>
                          <p:cTn id="182" fill="hold" nodeType="afterGroup">
                            <p:stCondLst>
                              <p:cond delay="10000"/>
                            </p:stCondLst>
                            <p:childTnLst>
                              <p:par>
                                <p:cTn id="183" presetID="9" presetClass="entr" presetSubtype="0" fill="hold" nodeType="afterEffect">
                                  <p:stCondLst>
                                    <p:cond delay="0"/>
                                  </p:stCondLst>
                                  <p:childTnLst>
                                    <p:set>
                                      <p:cBhvr>
                                        <p:cTn id="184" dur="1" fill="hold">
                                          <p:stCondLst>
                                            <p:cond delay="0"/>
                                          </p:stCondLst>
                                        </p:cTn>
                                        <p:tgtEl>
                                          <p:spTgt spid="55350"/>
                                        </p:tgtEl>
                                        <p:attrNameLst>
                                          <p:attrName>style.visibility</p:attrName>
                                        </p:attrNameLst>
                                      </p:cBhvr>
                                      <p:to>
                                        <p:strVal val="visible"/>
                                      </p:to>
                                    </p:set>
                                    <p:animEffect transition="in" filter="dissolve">
                                      <p:cBhvr>
                                        <p:cTn id="185" dur="500"/>
                                        <p:tgtEl>
                                          <p:spTgt spid="55350"/>
                                        </p:tgtEl>
                                      </p:cBhvr>
                                    </p:animEffect>
                                  </p:childTnLst>
                                  <p:subTnLst>
                                    <p:audio>
                                      <p:cMediaNode>
                                        <p:cTn display="0" masterRel="sameClick">
                                          <p:stCondLst>
                                            <p:cond evt="begin" delay="0">
                                              <p:tn val="183"/>
                                            </p:cond>
                                          </p:stCondLst>
                                          <p:endCondLst>
                                            <p:cond evt="onStopAudio" delay="0">
                                              <p:tgtEl>
                                                <p:sldTgt/>
                                              </p:tgtEl>
                                            </p:cond>
                                          </p:endCondLst>
                                        </p:cTn>
                                        <p:tgtEl>
                                          <p:sndTgt r:embed="rId5" name="camera.wav"/>
                                        </p:tgtEl>
                                      </p:cMediaNode>
                                    </p:audio>
                                  </p:subTnLst>
                                </p:cTn>
                              </p:par>
                            </p:childTnLst>
                          </p:cTn>
                        </p:par>
                        <p:par>
                          <p:cTn id="186" fill="hold" nodeType="afterGroup">
                            <p:stCondLst>
                              <p:cond delay="10500"/>
                            </p:stCondLst>
                            <p:childTnLst>
                              <p:par>
                                <p:cTn id="187" presetID="53" presetClass="exit" presetSubtype="0" fill="hold" nodeType="afterEffect">
                                  <p:stCondLst>
                                    <p:cond delay="0"/>
                                  </p:stCondLst>
                                  <p:childTnLst>
                                    <p:anim calcmode="lin" valueType="num">
                                      <p:cBhvr>
                                        <p:cTn id="188" dur="500"/>
                                        <p:tgtEl>
                                          <p:spTgt spid="55350"/>
                                        </p:tgtEl>
                                        <p:attrNameLst>
                                          <p:attrName>ppt_w</p:attrName>
                                        </p:attrNameLst>
                                      </p:cBhvr>
                                      <p:tavLst>
                                        <p:tav tm="0">
                                          <p:val>
                                            <p:strVal val="ppt_w"/>
                                          </p:val>
                                        </p:tav>
                                        <p:tav tm="100000">
                                          <p:val>
                                            <p:fltVal val="0"/>
                                          </p:val>
                                        </p:tav>
                                      </p:tavLst>
                                    </p:anim>
                                    <p:anim calcmode="lin" valueType="num">
                                      <p:cBhvr>
                                        <p:cTn id="189" dur="500"/>
                                        <p:tgtEl>
                                          <p:spTgt spid="55350"/>
                                        </p:tgtEl>
                                        <p:attrNameLst>
                                          <p:attrName>ppt_h</p:attrName>
                                        </p:attrNameLst>
                                      </p:cBhvr>
                                      <p:tavLst>
                                        <p:tav tm="0">
                                          <p:val>
                                            <p:strVal val="ppt_h"/>
                                          </p:val>
                                        </p:tav>
                                        <p:tav tm="100000">
                                          <p:val>
                                            <p:fltVal val="0"/>
                                          </p:val>
                                        </p:tav>
                                      </p:tavLst>
                                    </p:anim>
                                    <p:animEffect transition="out" filter="fade">
                                      <p:cBhvr>
                                        <p:cTn id="190" dur="500"/>
                                        <p:tgtEl>
                                          <p:spTgt spid="55350"/>
                                        </p:tgtEl>
                                      </p:cBhvr>
                                    </p:animEffect>
                                    <p:set>
                                      <p:cBhvr>
                                        <p:cTn id="191" dur="1" fill="hold">
                                          <p:stCondLst>
                                            <p:cond delay="499"/>
                                          </p:stCondLst>
                                        </p:cTn>
                                        <p:tgtEl>
                                          <p:spTgt spid="55350"/>
                                        </p:tgtEl>
                                        <p:attrNameLst>
                                          <p:attrName>style.visibility</p:attrName>
                                        </p:attrNameLst>
                                      </p:cBhvr>
                                      <p:to>
                                        <p:strVal val="hidden"/>
                                      </p:to>
                                    </p:set>
                                  </p:childTnLst>
                                </p:cTn>
                              </p:par>
                            </p:childTnLst>
                          </p:cTn>
                        </p:par>
                        <p:par>
                          <p:cTn id="192" fill="hold" nodeType="afterGroup">
                            <p:stCondLst>
                              <p:cond delay="11000"/>
                            </p:stCondLst>
                            <p:childTnLst>
                              <p:par>
                                <p:cTn id="193" presetID="9" presetClass="entr" presetSubtype="0" fill="hold" nodeType="afterEffect">
                                  <p:stCondLst>
                                    <p:cond delay="0"/>
                                  </p:stCondLst>
                                  <p:childTnLst>
                                    <p:set>
                                      <p:cBhvr>
                                        <p:cTn id="194" dur="1" fill="hold">
                                          <p:stCondLst>
                                            <p:cond delay="0"/>
                                          </p:stCondLst>
                                        </p:cTn>
                                        <p:tgtEl>
                                          <p:spTgt spid="55349"/>
                                        </p:tgtEl>
                                        <p:attrNameLst>
                                          <p:attrName>style.visibility</p:attrName>
                                        </p:attrNameLst>
                                      </p:cBhvr>
                                      <p:to>
                                        <p:strVal val="visible"/>
                                      </p:to>
                                    </p:set>
                                    <p:animEffect transition="in" filter="dissolve">
                                      <p:cBhvr>
                                        <p:cTn id="195" dur="500"/>
                                        <p:tgtEl>
                                          <p:spTgt spid="55349"/>
                                        </p:tgtEl>
                                      </p:cBhvr>
                                    </p:animEffect>
                                  </p:childTnLst>
                                  <p:subTnLst>
                                    <p:audio>
                                      <p:cMediaNode>
                                        <p:cTn display="0" masterRel="sameClick">
                                          <p:stCondLst>
                                            <p:cond evt="begin" delay="0">
                                              <p:tn val="193"/>
                                            </p:cond>
                                          </p:stCondLst>
                                          <p:endCondLst>
                                            <p:cond evt="onStopAudio" delay="0">
                                              <p:tgtEl>
                                                <p:sldTgt/>
                                              </p:tgtEl>
                                            </p:cond>
                                          </p:endCondLst>
                                        </p:cTn>
                                        <p:tgtEl>
                                          <p:sndTgt r:embed="rId5" name="camera.wav"/>
                                        </p:tgtEl>
                                      </p:cMediaNode>
                                    </p:audio>
                                  </p:subTnLst>
                                </p:cTn>
                              </p:par>
                            </p:childTnLst>
                          </p:cTn>
                        </p:par>
                        <p:par>
                          <p:cTn id="196" fill="hold" nodeType="afterGroup">
                            <p:stCondLst>
                              <p:cond delay="11500"/>
                            </p:stCondLst>
                            <p:childTnLst>
                              <p:par>
                                <p:cTn id="197" presetID="53" presetClass="exit" presetSubtype="0" fill="hold" nodeType="afterEffect">
                                  <p:stCondLst>
                                    <p:cond delay="0"/>
                                  </p:stCondLst>
                                  <p:childTnLst>
                                    <p:anim calcmode="lin" valueType="num">
                                      <p:cBhvr>
                                        <p:cTn id="198" dur="500"/>
                                        <p:tgtEl>
                                          <p:spTgt spid="55349"/>
                                        </p:tgtEl>
                                        <p:attrNameLst>
                                          <p:attrName>ppt_w</p:attrName>
                                        </p:attrNameLst>
                                      </p:cBhvr>
                                      <p:tavLst>
                                        <p:tav tm="0">
                                          <p:val>
                                            <p:strVal val="ppt_w"/>
                                          </p:val>
                                        </p:tav>
                                        <p:tav tm="100000">
                                          <p:val>
                                            <p:fltVal val="0"/>
                                          </p:val>
                                        </p:tav>
                                      </p:tavLst>
                                    </p:anim>
                                    <p:anim calcmode="lin" valueType="num">
                                      <p:cBhvr>
                                        <p:cTn id="199" dur="500"/>
                                        <p:tgtEl>
                                          <p:spTgt spid="55349"/>
                                        </p:tgtEl>
                                        <p:attrNameLst>
                                          <p:attrName>ppt_h</p:attrName>
                                        </p:attrNameLst>
                                      </p:cBhvr>
                                      <p:tavLst>
                                        <p:tav tm="0">
                                          <p:val>
                                            <p:strVal val="ppt_h"/>
                                          </p:val>
                                        </p:tav>
                                        <p:tav tm="100000">
                                          <p:val>
                                            <p:fltVal val="0"/>
                                          </p:val>
                                        </p:tav>
                                      </p:tavLst>
                                    </p:anim>
                                    <p:animEffect transition="out" filter="fade">
                                      <p:cBhvr>
                                        <p:cTn id="200" dur="500"/>
                                        <p:tgtEl>
                                          <p:spTgt spid="55349"/>
                                        </p:tgtEl>
                                      </p:cBhvr>
                                    </p:animEffect>
                                    <p:set>
                                      <p:cBhvr>
                                        <p:cTn id="201" dur="1" fill="hold">
                                          <p:stCondLst>
                                            <p:cond delay="499"/>
                                          </p:stCondLst>
                                        </p:cTn>
                                        <p:tgtEl>
                                          <p:spTgt spid="55349"/>
                                        </p:tgtEl>
                                        <p:attrNameLst>
                                          <p:attrName>style.visibility</p:attrName>
                                        </p:attrNameLst>
                                      </p:cBhvr>
                                      <p:to>
                                        <p:strVal val="hidden"/>
                                      </p:to>
                                    </p:set>
                                  </p:childTnLst>
                                </p:cTn>
                              </p:par>
                            </p:childTnLst>
                          </p:cTn>
                        </p:par>
                        <p:par>
                          <p:cTn id="202" fill="hold" nodeType="afterGroup">
                            <p:stCondLst>
                              <p:cond delay="12000"/>
                            </p:stCondLst>
                            <p:childTnLst>
                              <p:par>
                                <p:cTn id="203" presetID="9" presetClass="entr" presetSubtype="0" fill="hold" nodeType="afterEffect">
                                  <p:stCondLst>
                                    <p:cond delay="0"/>
                                  </p:stCondLst>
                                  <p:childTnLst>
                                    <p:set>
                                      <p:cBhvr>
                                        <p:cTn id="204" dur="1" fill="hold">
                                          <p:stCondLst>
                                            <p:cond delay="0"/>
                                          </p:stCondLst>
                                        </p:cTn>
                                        <p:tgtEl>
                                          <p:spTgt spid="55348"/>
                                        </p:tgtEl>
                                        <p:attrNameLst>
                                          <p:attrName>style.visibility</p:attrName>
                                        </p:attrNameLst>
                                      </p:cBhvr>
                                      <p:to>
                                        <p:strVal val="visible"/>
                                      </p:to>
                                    </p:set>
                                    <p:animEffect transition="in" filter="dissolve">
                                      <p:cBhvr>
                                        <p:cTn id="205" dur="500"/>
                                        <p:tgtEl>
                                          <p:spTgt spid="55348"/>
                                        </p:tgtEl>
                                      </p:cBhvr>
                                    </p:animEffect>
                                  </p:childTnLst>
                                  <p:subTnLst>
                                    <p:audio>
                                      <p:cMediaNode>
                                        <p:cTn display="0" masterRel="sameClick">
                                          <p:stCondLst>
                                            <p:cond evt="begin" delay="0">
                                              <p:tn val="203"/>
                                            </p:cond>
                                          </p:stCondLst>
                                          <p:endCondLst>
                                            <p:cond evt="onStopAudio" delay="0">
                                              <p:tgtEl>
                                                <p:sldTgt/>
                                              </p:tgtEl>
                                            </p:cond>
                                          </p:endCondLst>
                                        </p:cTn>
                                        <p:tgtEl>
                                          <p:sndTgt r:embed="rId5" name="camera.wav"/>
                                        </p:tgtEl>
                                      </p:cMediaNode>
                                    </p:audio>
                                  </p:subTnLst>
                                </p:cTn>
                              </p:par>
                            </p:childTnLst>
                          </p:cTn>
                        </p:par>
                        <p:par>
                          <p:cTn id="206" fill="hold" nodeType="afterGroup">
                            <p:stCondLst>
                              <p:cond delay="12500"/>
                            </p:stCondLst>
                            <p:childTnLst>
                              <p:par>
                                <p:cTn id="207" presetID="53" presetClass="exit" presetSubtype="0" fill="hold" nodeType="afterEffect">
                                  <p:stCondLst>
                                    <p:cond delay="0"/>
                                  </p:stCondLst>
                                  <p:childTnLst>
                                    <p:anim calcmode="lin" valueType="num">
                                      <p:cBhvr>
                                        <p:cTn id="208" dur="500"/>
                                        <p:tgtEl>
                                          <p:spTgt spid="55348"/>
                                        </p:tgtEl>
                                        <p:attrNameLst>
                                          <p:attrName>ppt_w</p:attrName>
                                        </p:attrNameLst>
                                      </p:cBhvr>
                                      <p:tavLst>
                                        <p:tav tm="0">
                                          <p:val>
                                            <p:strVal val="ppt_w"/>
                                          </p:val>
                                        </p:tav>
                                        <p:tav tm="100000">
                                          <p:val>
                                            <p:fltVal val="0"/>
                                          </p:val>
                                        </p:tav>
                                      </p:tavLst>
                                    </p:anim>
                                    <p:anim calcmode="lin" valueType="num">
                                      <p:cBhvr>
                                        <p:cTn id="209" dur="500"/>
                                        <p:tgtEl>
                                          <p:spTgt spid="55348"/>
                                        </p:tgtEl>
                                        <p:attrNameLst>
                                          <p:attrName>ppt_h</p:attrName>
                                        </p:attrNameLst>
                                      </p:cBhvr>
                                      <p:tavLst>
                                        <p:tav tm="0">
                                          <p:val>
                                            <p:strVal val="ppt_h"/>
                                          </p:val>
                                        </p:tav>
                                        <p:tav tm="100000">
                                          <p:val>
                                            <p:fltVal val="0"/>
                                          </p:val>
                                        </p:tav>
                                      </p:tavLst>
                                    </p:anim>
                                    <p:animEffect transition="out" filter="fade">
                                      <p:cBhvr>
                                        <p:cTn id="210" dur="500"/>
                                        <p:tgtEl>
                                          <p:spTgt spid="55348"/>
                                        </p:tgtEl>
                                      </p:cBhvr>
                                    </p:animEffect>
                                    <p:set>
                                      <p:cBhvr>
                                        <p:cTn id="211" dur="1" fill="hold">
                                          <p:stCondLst>
                                            <p:cond delay="499"/>
                                          </p:stCondLst>
                                        </p:cTn>
                                        <p:tgtEl>
                                          <p:spTgt spid="55348"/>
                                        </p:tgtEl>
                                        <p:attrNameLst>
                                          <p:attrName>style.visibility</p:attrName>
                                        </p:attrNameLst>
                                      </p:cBhvr>
                                      <p:to>
                                        <p:strVal val="hidden"/>
                                      </p:to>
                                    </p:set>
                                  </p:childTnLst>
                                </p:cTn>
                              </p:par>
                            </p:childTnLst>
                          </p:cTn>
                        </p:par>
                        <p:par>
                          <p:cTn id="212" fill="hold" nodeType="afterGroup">
                            <p:stCondLst>
                              <p:cond delay="13000"/>
                            </p:stCondLst>
                            <p:childTnLst>
                              <p:par>
                                <p:cTn id="213" presetID="9" presetClass="entr" presetSubtype="0" fill="hold" nodeType="afterEffect">
                                  <p:stCondLst>
                                    <p:cond delay="0"/>
                                  </p:stCondLst>
                                  <p:childTnLst>
                                    <p:set>
                                      <p:cBhvr>
                                        <p:cTn id="214" dur="1" fill="hold">
                                          <p:stCondLst>
                                            <p:cond delay="0"/>
                                          </p:stCondLst>
                                        </p:cTn>
                                        <p:tgtEl>
                                          <p:spTgt spid="55347"/>
                                        </p:tgtEl>
                                        <p:attrNameLst>
                                          <p:attrName>style.visibility</p:attrName>
                                        </p:attrNameLst>
                                      </p:cBhvr>
                                      <p:to>
                                        <p:strVal val="visible"/>
                                      </p:to>
                                    </p:set>
                                    <p:animEffect transition="in" filter="dissolve">
                                      <p:cBhvr>
                                        <p:cTn id="215" dur="500"/>
                                        <p:tgtEl>
                                          <p:spTgt spid="55347"/>
                                        </p:tgtEl>
                                      </p:cBhvr>
                                    </p:animEffect>
                                  </p:childTnLst>
                                  <p:subTnLst>
                                    <p:audio>
                                      <p:cMediaNode>
                                        <p:cTn display="0" masterRel="sameClick">
                                          <p:stCondLst>
                                            <p:cond evt="begin" delay="0">
                                              <p:tn val="213"/>
                                            </p:cond>
                                          </p:stCondLst>
                                          <p:endCondLst>
                                            <p:cond evt="onStopAudio" delay="0">
                                              <p:tgtEl>
                                                <p:sldTgt/>
                                              </p:tgtEl>
                                            </p:cond>
                                          </p:endCondLst>
                                        </p:cTn>
                                        <p:tgtEl>
                                          <p:sndTgt r:embed="rId5" name="camera.wav"/>
                                        </p:tgtEl>
                                      </p:cMediaNode>
                                    </p:audio>
                                  </p:subTnLst>
                                </p:cTn>
                              </p:par>
                            </p:childTnLst>
                          </p:cTn>
                        </p:par>
                        <p:par>
                          <p:cTn id="216" fill="hold" nodeType="afterGroup">
                            <p:stCondLst>
                              <p:cond delay="13500"/>
                            </p:stCondLst>
                            <p:childTnLst>
                              <p:par>
                                <p:cTn id="217" presetID="53" presetClass="exit" presetSubtype="0" fill="hold" nodeType="afterEffect">
                                  <p:stCondLst>
                                    <p:cond delay="0"/>
                                  </p:stCondLst>
                                  <p:childTnLst>
                                    <p:anim calcmode="lin" valueType="num">
                                      <p:cBhvr>
                                        <p:cTn id="218" dur="500"/>
                                        <p:tgtEl>
                                          <p:spTgt spid="55347"/>
                                        </p:tgtEl>
                                        <p:attrNameLst>
                                          <p:attrName>ppt_w</p:attrName>
                                        </p:attrNameLst>
                                      </p:cBhvr>
                                      <p:tavLst>
                                        <p:tav tm="0">
                                          <p:val>
                                            <p:strVal val="ppt_w"/>
                                          </p:val>
                                        </p:tav>
                                        <p:tav tm="100000">
                                          <p:val>
                                            <p:fltVal val="0"/>
                                          </p:val>
                                        </p:tav>
                                      </p:tavLst>
                                    </p:anim>
                                    <p:anim calcmode="lin" valueType="num">
                                      <p:cBhvr>
                                        <p:cTn id="219" dur="500"/>
                                        <p:tgtEl>
                                          <p:spTgt spid="55347"/>
                                        </p:tgtEl>
                                        <p:attrNameLst>
                                          <p:attrName>ppt_h</p:attrName>
                                        </p:attrNameLst>
                                      </p:cBhvr>
                                      <p:tavLst>
                                        <p:tav tm="0">
                                          <p:val>
                                            <p:strVal val="ppt_h"/>
                                          </p:val>
                                        </p:tav>
                                        <p:tav tm="100000">
                                          <p:val>
                                            <p:fltVal val="0"/>
                                          </p:val>
                                        </p:tav>
                                      </p:tavLst>
                                    </p:anim>
                                    <p:animEffect transition="out" filter="fade">
                                      <p:cBhvr>
                                        <p:cTn id="220" dur="500"/>
                                        <p:tgtEl>
                                          <p:spTgt spid="55347"/>
                                        </p:tgtEl>
                                      </p:cBhvr>
                                    </p:animEffect>
                                    <p:set>
                                      <p:cBhvr>
                                        <p:cTn id="221" dur="1" fill="hold">
                                          <p:stCondLst>
                                            <p:cond delay="499"/>
                                          </p:stCondLst>
                                        </p:cTn>
                                        <p:tgtEl>
                                          <p:spTgt spid="55347"/>
                                        </p:tgtEl>
                                        <p:attrNameLst>
                                          <p:attrName>style.visibility</p:attrName>
                                        </p:attrNameLst>
                                      </p:cBhvr>
                                      <p:to>
                                        <p:strVal val="hidden"/>
                                      </p:to>
                                    </p:set>
                                  </p:childTnLst>
                                </p:cTn>
                              </p:par>
                            </p:childTnLst>
                          </p:cTn>
                        </p:par>
                        <p:par>
                          <p:cTn id="222" fill="hold" nodeType="afterGroup">
                            <p:stCondLst>
                              <p:cond delay="14000"/>
                            </p:stCondLst>
                            <p:childTnLst>
                              <p:par>
                                <p:cTn id="223" presetID="9" presetClass="entr" presetSubtype="0" fill="hold" nodeType="afterEffect">
                                  <p:stCondLst>
                                    <p:cond delay="0"/>
                                  </p:stCondLst>
                                  <p:childTnLst>
                                    <p:set>
                                      <p:cBhvr>
                                        <p:cTn id="224" dur="1" fill="hold">
                                          <p:stCondLst>
                                            <p:cond delay="0"/>
                                          </p:stCondLst>
                                        </p:cTn>
                                        <p:tgtEl>
                                          <p:spTgt spid="55346"/>
                                        </p:tgtEl>
                                        <p:attrNameLst>
                                          <p:attrName>style.visibility</p:attrName>
                                        </p:attrNameLst>
                                      </p:cBhvr>
                                      <p:to>
                                        <p:strVal val="visible"/>
                                      </p:to>
                                    </p:set>
                                    <p:animEffect transition="in" filter="dissolve">
                                      <p:cBhvr>
                                        <p:cTn id="225" dur="500"/>
                                        <p:tgtEl>
                                          <p:spTgt spid="55346"/>
                                        </p:tgtEl>
                                      </p:cBhvr>
                                    </p:animEffect>
                                  </p:childTnLst>
                                  <p:subTnLst>
                                    <p:audio>
                                      <p:cMediaNode>
                                        <p:cTn display="0" masterRel="sameClick">
                                          <p:stCondLst>
                                            <p:cond evt="begin" delay="0">
                                              <p:tn val="223"/>
                                            </p:cond>
                                          </p:stCondLst>
                                          <p:endCondLst>
                                            <p:cond evt="onStopAudio" delay="0">
                                              <p:tgtEl>
                                                <p:sldTgt/>
                                              </p:tgtEl>
                                            </p:cond>
                                          </p:endCondLst>
                                        </p:cTn>
                                        <p:tgtEl>
                                          <p:sndTgt r:embed="rId5" name="camera.wav"/>
                                        </p:tgtEl>
                                      </p:cMediaNode>
                                    </p:audio>
                                  </p:subTnLst>
                                </p:cTn>
                              </p:par>
                            </p:childTnLst>
                          </p:cTn>
                        </p:par>
                        <p:par>
                          <p:cTn id="226" fill="hold" nodeType="afterGroup">
                            <p:stCondLst>
                              <p:cond delay="14500"/>
                            </p:stCondLst>
                            <p:childTnLst>
                              <p:par>
                                <p:cTn id="227" presetID="53" presetClass="exit" presetSubtype="0" fill="hold" nodeType="afterEffect">
                                  <p:stCondLst>
                                    <p:cond delay="0"/>
                                  </p:stCondLst>
                                  <p:childTnLst>
                                    <p:anim calcmode="lin" valueType="num">
                                      <p:cBhvr>
                                        <p:cTn id="228" dur="500"/>
                                        <p:tgtEl>
                                          <p:spTgt spid="55346"/>
                                        </p:tgtEl>
                                        <p:attrNameLst>
                                          <p:attrName>ppt_w</p:attrName>
                                        </p:attrNameLst>
                                      </p:cBhvr>
                                      <p:tavLst>
                                        <p:tav tm="0">
                                          <p:val>
                                            <p:strVal val="ppt_w"/>
                                          </p:val>
                                        </p:tav>
                                        <p:tav tm="100000">
                                          <p:val>
                                            <p:fltVal val="0"/>
                                          </p:val>
                                        </p:tav>
                                      </p:tavLst>
                                    </p:anim>
                                    <p:anim calcmode="lin" valueType="num">
                                      <p:cBhvr>
                                        <p:cTn id="229" dur="500"/>
                                        <p:tgtEl>
                                          <p:spTgt spid="55346"/>
                                        </p:tgtEl>
                                        <p:attrNameLst>
                                          <p:attrName>ppt_h</p:attrName>
                                        </p:attrNameLst>
                                      </p:cBhvr>
                                      <p:tavLst>
                                        <p:tav tm="0">
                                          <p:val>
                                            <p:strVal val="ppt_h"/>
                                          </p:val>
                                        </p:tav>
                                        <p:tav tm="100000">
                                          <p:val>
                                            <p:fltVal val="0"/>
                                          </p:val>
                                        </p:tav>
                                      </p:tavLst>
                                    </p:anim>
                                    <p:animEffect transition="out" filter="fade">
                                      <p:cBhvr>
                                        <p:cTn id="230" dur="500"/>
                                        <p:tgtEl>
                                          <p:spTgt spid="55346"/>
                                        </p:tgtEl>
                                      </p:cBhvr>
                                    </p:animEffect>
                                    <p:set>
                                      <p:cBhvr>
                                        <p:cTn id="231" dur="1" fill="hold">
                                          <p:stCondLst>
                                            <p:cond delay="499"/>
                                          </p:stCondLst>
                                        </p:cTn>
                                        <p:tgtEl>
                                          <p:spTgt spid="55346"/>
                                        </p:tgtEl>
                                        <p:attrNameLst>
                                          <p:attrName>style.visibility</p:attrName>
                                        </p:attrNameLst>
                                      </p:cBhvr>
                                      <p:to>
                                        <p:strVal val="hidden"/>
                                      </p:to>
                                    </p:set>
                                  </p:childTnLst>
                                </p:cTn>
                              </p:par>
                            </p:childTnLst>
                          </p:cTn>
                        </p:par>
                        <p:par>
                          <p:cTn id="232" fill="hold" nodeType="afterGroup">
                            <p:stCondLst>
                              <p:cond delay="15000"/>
                            </p:stCondLst>
                            <p:childTnLst>
                              <p:par>
                                <p:cTn id="233" presetID="9" presetClass="entr" presetSubtype="0" fill="hold" nodeType="afterEffect">
                                  <p:stCondLst>
                                    <p:cond delay="0"/>
                                  </p:stCondLst>
                                  <p:childTnLst>
                                    <p:set>
                                      <p:cBhvr>
                                        <p:cTn id="234" dur="1" fill="hold">
                                          <p:stCondLst>
                                            <p:cond delay="0"/>
                                          </p:stCondLst>
                                        </p:cTn>
                                        <p:tgtEl>
                                          <p:spTgt spid="55345"/>
                                        </p:tgtEl>
                                        <p:attrNameLst>
                                          <p:attrName>style.visibility</p:attrName>
                                        </p:attrNameLst>
                                      </p:cBhvr>
                                      <p:to>
                                        <p:strVal val="visible"/>
                                      </p:to>
                                    </p:set>
                                    <p:animEffect transition="in" filter="dissolve">
                                      <p:cBhvr>
                                        <p:cTn id="235" dur="500"/>
                                        <p:tgtEl>
                                          <p:spTgt spid="55345"/>
                                        </p:tgtEl>
                                      </p:cBhvr>
                                    </p:animEffect>
                                  </p:childTnLst>
                                  <p:subTnLst>
                                    <p:audio>
                                      <p:cMediaNode>
                                        <p:cTn display="0" masterRel="sameClick">
                                          <p:stCondLst>
                                            <p:cond evt="begin" delay="0">
                                              <p:tn val="233"/>
                                            </p:cond>
                                          </p:stCondLst>
                                          <p:endCondLst>
                                            <p:cond evt="onStopAudio" delay="0">
                                              <p:tgtEl>
                                                <p:sldTgt/>
                                              </p:tgtEl>
                                            </p:cond>
                                          </p:endCondLst>
                                        </p:cTn>
                                        <p:tgtEl>
                                          <p:sndTgt r:embed="rId5" name="camera.wav"/>
                                        </p:tgtEl>
                                      </p:cMediaNode>
                                    </p:audio>
                                  </p:subTnLst>
                                </p:cTn>
                              </p:par>
                            </p:childTnLst>
                          </p:cTn>
                        </p:par>
                        <p:par>
                          <p:cTn id="236" fill="hold" nodeType="afterGroup">
                            <p:stCondLst>
                              <p:cond delay="15500"/>
                            </p:stCondLst>
                            <p:childTnLst>
                              <p:par>
                                <p:cTn id="237" presetID="53" presetClass="exit" presetSubtype="0" fill="hold" nodeType="afterEffect">
                                  <p:stCondLst>
                                    <p:cond delay="0"/>
                                  </p:stCondLst>
                                  <p:childTnLst>
                                    <p:anim calcmode="lin" valueType="num">
                                      <p:cBhvr>
                                        <p:cTn id="238" dur="500"/>
                                        <p:tgtEl>
                                          <p:spTgt spid="55345"/>
                                        </p:tgtEl>
                                        <p:attrNameLst>
                                          <p:attrName>ppt_w</p:attrName>
                                        </p:attrNameLst>
                                      </p:cBhvr>
                                      <p:tavLst>
                                        <p:tav tm="0">
                                          <p:val>
                                            <p:strVal val="ppt_w"/>
                                          </p:val>
                                        </p:tav>
                                        <p:tav tm="100000">
                                          <p:val>
                                            <p:fltVal val="0"/>
                                          </p:val>
                                        </p:tav>
                                      </p:tavLst>
                                    </p:anim>
                                    <p:anim calcmode="lin" valueType="num">
                                      <p:cBhvr>
                                        <p:cTn id="239" dur="500"/>
                                        <p:tgtEl>
                                          <p:spTgt spid="55345"/>
                                        </p:tgtEl>
                                        <p:attrNameLst>
                                          <p:attrName>ppt_h</p:attrName>
                                        </p:attrNameLst>
                                      </p:cBhvr>
                                      <p:tavLst>
                                        <p:tav tm="0">
                                          <p:val>
                                            <p:strVal val="ppt_h"/>
                                          </p:val>
                                        </p:tav>
                                        <p:tav tm="100000">
                                          <p:val>
                                            <p:fltVal val="0"/>
                                          </p:val>
                                        </p:tav>
                                      </p:tavLst>
                                    </p:anim>
                                    <p:animEffect transition="out" filter="fade">
                                      <p:cBhvr>
                                        <p:cTn id="240" dur="500"/>
                                        <p:tgtEl>
                                          <p:spTgt spid="55345"/>
                                        </p:tgtEl>
                                      </p:cBhvr>
                                    </p:animEffect>
                                    <p:set>
                                      <p:cBhvr>
                                        <p:cTn id="241" dur="1" fill="hold">
                                          <p:stCondLst>
                                            <p:cond delay="499"/>
                                          </p:stCondLst>
                                        </p:cTn>
                                        <p:tgtEl>
                                          <p:spTgt spid="55345"/>
                                        </p:tgtEl>
                                        <p:attrNameLst>
                                          <p:attrName>style.visibility</p:attrName>
                                        </p:attrNameLst>
                                      </p:cBhvr>
                                      <p:to>
                                        <p:strVal val="hidden"/>
                                      </p:to>
                                    </p:set>
                                  </p:childTnLst>
                                </p:cTn>
                              </p:par>
                              <p:par>
                                <p:cTn id="242" presetID="53" presetClass="entr" presetSubtype="0" fill="hold" nodeType="withEffect">
                                  <p:stCondLst>
                                    <p:cond delay="0"/>
                                  </p:stCondLst>
                                  <p:childTnLst>
                                    <p:set>
                                      <p:cBhvr>
                                        <p:cTn id="243" dur="1" fill="hold">
                                          <p:stCondLst>
                                            <p:cond delay="0"/>
                                          </p:stCondLst>
                                        </p:cTn>
                                        <p:tgtEl>
                                          <p:spTgt spid="55361"/>
                                        </p:tgtEl>
                                        <p:attrNameLst>
                                          <p:attrName>style.visibility</p:attrName>
                                        </p:attrNameLst>
                                      </p:cBhvr>
                                      <p:to>
                                        <p:strVal val="visible"/>
                                      </p:to>
                                    </p:set>
                                    <p:anim calcmode="lin" valueType="num">
                                      <p:cBhvr>
                                        <p:cTn id="244" dur="500" fill="hold"/>
                                        <p:tgtEl>
                                          <p:spTgt spid="55361"/>
                                        </p:tgtEl>
                                        <p:attrNameLst>
                                          <p:attrName>ppt_w</p:attrName>
                                        </p:attrNameLst>
                                      </p:cBhvr>
                                      <p:tavLst>
                                        <p:tav tm="0">
                                          <p:val>
                                            <p:fltVal val="0"/>
                                          </p:val>
                                        </p:tav>
                                        <p:tav tm="100000">
                                          <p:val>
                                            <p:strVal val="#ppt_w"/>
                                          </p:val>
                                        </p:tav>
                                      </p:tavLst>
                                    </p:anim>
                                    <p:anim calcmode="lin" valueType="num">
                                      <p:cBhvr>
                                        <p:cTn id="245" dur="500" fill="hold"/>
                                        <p:tgtEl>
                                          <p:spTgt spid="55361"/>
                                        </p:tgtEl>
                                        <p:attrNameLst>
                                          <p:attrName>ppt_h</p:attrName>
                                        </p:attrNameLst>
                                      </p:cBhvr>
                                      <p:tavLst>
                                        <p:tav tm="0">
                                          <p:val>
                                            <p:fltVal val="0"/>
                                          </p:val>
                                        </p:tav>
                                        <p:tav tm="100000">
                                          <p:val>
                                            <p:strVal val="#ppt_h"/>
                                          </p:val>
                                        </p:tav>
                                      </p:tavLst>
                                    </p:anim>
                                    <p:animEffect transition="in" filter="fade">
                                      <p:cBhvr>
                                        <p:cTn id="246" dur="500"/>
                                        <p:tgtEl>
                                          <p:spTgt spid="55361"/>
                                        </p:tgtEl>
                                      </p:cBhvr>
                                    </p:animEffect>
                                  </p:childTnLst>
                                  <p:subTnLst>
                                    <p:audio>
                                      <p:cMediaNode>
                                        <p:cTn display="0" masterRel="sameClick">
                                          <p:stCondLst>
                                            <p:cond evt="begin" delay="0">
                                              <p:tn val="242"/>
                                            </p:cond>
                                          </p:stCondLst>
                                          <p:endCondLst>
                                            <p:cond evt="onStopAudio" delay="0">
                                              <p:tgtEl>
                                                <p:sldTgt/>
                                              </p:tgtEl>
                                            </p:cond>
                                          </p:endCondLst>
                                        </p:cTn>
                                        <p:tgtEl>
                                          <p:sndTgt r:embed="rId6" name="chimes.wav"/>
                                        </p:tgtEl>
                                      </p:cMediaNode>
                                    </p:audio>
                                  </p:subTnLst>
                                </p:cTn>
                              </p:par>
                            </p:childTnLst>
                          </p:cTn>
                        </p:par>
                      </p:childTnLst>
                    </p:cTn>
                  </p:par>
                  <p:par>
                    <p:cTn id="247" fill="hold" nodeType="clickPar">
                      <p:stCondLst>
                        <p:cond delay="indefinite"/>
                      </p:stCondLst>
                      <p:childTnLst>
                        <p:par>
                          <p:cTn id="248" fill="hold" nodeType="withGroup">
                            <p:stCondLst>
                              <p:cond delay="0"/>
                            </p:stCondLst>
                            <p:childTnLst>
                              <p:par>
                                <p:cTn id="249" presetID="2" presetClass="exit" presetSubtype="2" fill="hold" nodeType="clickEffect">
                                  <p:stCondLst>
                                    <p:cond delay="0"/>
                                  </p:stCondLst>
                                  <p:childTnLst>
                                    <p:anim calcmode="lin" valueType="num">
                                      <p:cBhvr additive="base">
                                        <p:cTn id="250" dur="500"/>
                                        <p:tgtEl>
                                          <p:spTgt spid="55361"/>
                                        </p:tgtEl>
                                        <p:attrNameLst>
                                          <p:attrName>ppt_x</p:attrName>
                                        </p:attrNameLst>
                                      </p:cBhvr>
                                      <p:tavLst>
                                        <p:tav tm="0">
                                          <p:val>
                                            <p:strVal val="ppt_x"/>
                                          </p:val>
                                        </p:tav>
                                        <p:tav tm="100000">
                                          <p:val>
                                            <p:strVal val="1+ppt_w/2"/>
                                          </p:val>
                                        </p:tav>
                                      </p:tavLst>
                                    </p:anim>
                                    <p:anim calcmode="lin" valueType="num">
                                      <p:cBhvr additive="base">
                                        <p:cTn id="251" dur="500"/>
                                        <p:tgtEl>
                                          <p:spTgt spid="55361"/>
                                        </p:tgtEl>
                                        <p:attrNameLst>
                                          <p:attrName>ppt_y</p:attrName>
                                        </p:attrNameLst>
                                      </p:cBhvr>
                                      <p:tavLst>
                                        <p:tav tm="0">
                                          <p:val>
                                            <p:strVal val="ppt_y"/>
                                          </p:val>
                                        </p:tav>
                                        <p:tav tm="100000">
                                          <p:val>
                                            <p:strVal val="ppt_y"/>
                                          </p:val>
                                        </p:tav>
                                      </p:tavLst>
                                    </p:anim>
                                    <p:set>
                                      <p:cBhvr>
                                        <p:cTn id="252" dur="1" fill="hold">
                                          <p:stCondLst>
                                            <p:cond delay="499"/>
                                          </p:stCondLst>
                                        </p:cTn>
                                        <p:tgtEl>
                                          <p:spTgt spid="55361"/>
                                        </p:tgtEl>
                                        <p:attrNameLst>
                                          <p:attrName>style.visibility</p:attrName>
                                        </p:attrNameLst>
                                      </p:cBhvr>
                                      <p:to>
                                        <p:strVal val="hidden"/>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23" presetClass="emph" presetSubtype="0" fill="hold" grpId="0" nodeType="clickEffect">
                                  <p:stCondLst>
                                    <p:cond delay="0"/>
                                  </p:stCondLst>
                                  <p:iterate type="lt">
                                    <p:tmPct val="0"/>
                                  </p:iterate>
                                  <p:childTnLst>
                                    <p:animClr clrSpc="hsl" dir="cw">
                                      <p:cBhvr override="childStyle">
                                        <p:cTn id="256" dur="500" fill="hold"/>
                                        <p:tgtEl>
                                          <p:spTgt spid="4"/>
                                        </p:tgtEl>
                                        <p:attrNameLst>
                                          <p:attrName>style.color</p:attrName>
                                        </p:attrNameLst>
                                      </p:cBhvr>
                                      <p:by>
                                        <p:hsl h="10842353" s="0" l="0"/>
                                      </p:by>
                                    </p:animClr>
                                    <p:animClr clrSpc="hsl" dir="cw">
                                      <p:cBhvr>
                                        <p:cTn id="257" dur="500" fill="hold"/>
                                        <p:tgtEl>
                                          <p:spTgt spid="4"/>
                                        </p:tgtEl>
                                        <p:attrNameLst>
                                          <p:attrName>fillcolor</p:attrName>
                                        </p:attrNameLst>
                                      </p:cBhvr>
                                      <p:by>
                                        <p:hsl h="10842353" s="0" l="0"/>
                                      </p:by>
                                    </p:animClr>
                                    <p:animClr clrSpc="hsl" dir="cw">
                                      <p:cBhvr>
                                        <p:cTn id="258" dur="500" fill="hold"/>
                                        <p:tgtEl>
                                          <p:spTgt spid="4"/>
                                        </p:tgtEl>
                                        <p:attrNameLst>
                                          <p:attrName>stroke.color</p:attrName>
                                        </p:attrNameLst>
                                      </p:cBhvr>
                                      <p:by>
                                        <p:hsl h="10842353" s="0" l="0"/>
                                      </p:by>
                                    </p:animClr>
                                    <p:set>
                                      <p:cBhvr>
                                        <p:cTn id="259" dur="500" fill="hold"/>
                                        <p:tgtEl>
                                          <p:spTgt spid="4"/>
                                        </p:tgtEl>
                                        <p:attrNameLst>
                                          <p:attrName>fill.type</p:attrName>
                                        </p:attrNameLst>
                                      </p:cBhvr>
                                      <p:to>
                                        <p:strVal val="solid"/>
                                      </p:to>
                                    </p:set>
                                  </p:childTnLst>
                                  <p:subTnLst>
                                    <p:audio>
                                      <p:cMediaNode>
                                        <p:cTn display="0" masterRel="sameClick">
                                          <p:stCondLst>
                                            <p:cond evt="begin" delay="0">
                                              <p:tn val="255"/>
                                            </p:cond>
                                          </p:stCondLst>
                                          <p:endCondLst>
                                            <p:cond evt="onStopAudio" delay="0">
                                              <p:tgtEl>
                                                <p:sldTgt/>
                                              </p:tgtEl>
                                            </p:cond>
                                          </p:endCondLst>
                                        </p:cTn>
                                        <p:tgtEl>
                                          <p:sndTgt r:embed="rId7" name="FELIZ2.WAV"/>
                                        </p:tgtEl>
                                      </p:cMediaNode>
                                    </p:audio>
                                  </p:subTnLst>
                                </p:cTn>
                              </p:par>
                              <p:par>
                                <p:cTn id="260" presetID="34" presetClass="emph" presetSubtype="0" fill="hold" grpId="1" nodeType="withEffect">
                                  <p:stCondLst>
                                    <p:cond delay="0"/>
                                  </p:stCondLst>
                                  <p:iterate type="lt">
                                    <p:tmPct val="10000"/>
                                  </p:iterate>
                                  <p:childTnLst>
                                    <p:animMotion origin="layout" path="M 0.0 0.0 L 0.0 -0.07213" pathEditMode="relative" ptsTypes="">
                                      <p:cBhvr>
                                        <p:cTn id="261" dur="250" accel="50000" decel="50000" autoRev="1" fill="hold">
                                          <p:stCondLst>
                                            <p:cond delay="0"/>
                                          </p:stCondLst>
                                        </p:cTn>
                                        <p:tgtEl>
                                          <p:spTgt spid="4"/>
                                        </p:tgtEl>
                                        <p:attrNameLst>
                                          <p:attrName>ppt_x</p:attrName>
                                          <p:attrName>ppt_y</p:attrName>
                                        </p:attrNameLst>
                                      </p:cBhvr>
                                    </p:animMotion>
                                    <p:animRot by="1500000">
                                      <p:cBhvr>
                                        <p:cTn id="262" dur="125" fill="hold">
                                          <p:stCondLst>
                                            <p:cond delay="0"/>
                                          </p:stCondLst>
                                        </p:cTn>
                                        <p:tgtEl>
                                          <p:spTgt spid="4"/>
                                        </p:tgtEl>
                                        <p:attrNameLst>
                                          <p:attrName>r</p:attrName>
                                        </p:attrNameLst>
                                      </p:cBhvr>
                                    </p:animRot>
                                    <p:animRot by="-1500000">
                                      <p:cBhvr>
                                        <p:cTn id="263" dur="125" fill="hold">
                                          <p:stCondLst>
                                            <p:cond delay="125"/>
                                          </p:stCondLst>
                                        </p:cTn>
                                        <p:tgtEl>
                                          <p:spTgt spid="4"/>
                                        </p:tgtEl>
                                        <p:attrNameLst>
                                          <p:attrName>r</p:attrName>
                                        </p:attrNameLst>
                                      </p:cBhvr>
                                    </p:animRot>
                                    <p:animRot by="-1500000">
                                      <p:cBhvr>
                                        <p:cTn id="264" dur="125" fill="hold">
                                          <p:stCondLst>
                                            <p:cond delay="250"/>
                                          </p:stCondLst>
                                        </p:cTn>
                                        <p:tgtEl>
                                          <p:spTgt spid="4"/>
                                        </p:tgtEl>
                                        <p:attrNameLst>
                                          <p:attrName>r</p:attrName>
                                        </p:attrNameLst>
                                      </p:cBhvr>
                                    </p:animRot>
                                    <p:animRot by="1500000">
                                      <p:cBhvr>
                                        <p:cTn id="265"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4" grpId="0" animBg="1"/>
      <p:bldP spid="4" grpId="1" animBg="1"/>
      <p:bldP spid="7"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577975" y="847725"/>
            <a:ext cx="7577138" cy="1066800"/>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en-US" b="1" i="0">
                <a:solidFill>
                  <a:schemeClr val="bg1"/>
                </a:solidFill>
                <a:latin typeface="Times New Roman" panose="02020603050405020304" pitchFamily="18" charset="0"/>
              </a:rPr>
              <a:t>Ai là người mong muốn canh tân đất nước?</a:t>
            </a:r>
            <a:endParaRPr lang="en-US" altLang="en-US" b="1" i="0">
              <a:solidFill>
                <a:schemeClr val="bg1"/>
              </a:solidFill>
              <a:latin typeface="Times New Roman" panose="02020603050405020304" pitchFamily="18" charset="0"/>
            </a:endParaRPr>
          </a:p>
        </p:txBody>
      </p:sp>
      <p:grpSp>
        <p:nvGrpSpPr>
          <p:cNvPr id="14339" name="Group 51"/>
          <p:cNvGrpSpPr>
            <a:grpSpLocks/>
          </p:cNvGrpSpPr>
          <p:nvPr/>
        </p:nvGrpSpPr>
        <p:grpSpPr bwMode="auto">
          <a:xfrm>
            <a:off x="6350" y="14288"/>
            <a:ext cx="320675" cy="6858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1438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1557338" y="2679700"/>
            <a:ext cx="5457825"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b="1" i="0">
                <a:solidFill>
                  <a:schemeClr val="bg1"/>
                </a:solidFill>
                <a:latin typeface="Times New Roman" panose="02020603050405020304" pitchFamily="18" charset="0"/>
              </a:rPr>
              <a:t>Trương Định</a:t>
            </a:r>
            <a:endParaRPr lang="en-US" altLang="en-US" i="0">
              <a:solidFill>
                <a:schemeClr val="bg1"/>
              </a:solidFill>
              <a:latin typeface="Times New Roman" panose="02020603050405020304" pitchFamily="18" charset="0"/>
            </a:endParaRP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13" y="293846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7188" y="27162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433388" y="27892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044" name="WordArt 226"/>
          <p:cNvSpPr>
            <a:spLocks noChangeArrowheads="1" noChangeShapeType="1" noTextEdit="1"/>
          </p:cNvSpPr>
          <p:nvPr/>
        </p:nvSpPr>
        <p:spPr bwMode="auto">
          <a:xfrm>
            <a:off x="639763"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538288" y="3603625"/>
            <a:ext cx="5472112"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en-US" b="1" i="0">
                <a:solidFill>
                  <a:schemeClr val="bg1"/>
                </a:solidFill>
                <a:latin typeface="Times New Roman" panose="02020603050405020304" pitchFamily="18" charset="0"/>
              </a:rPr>
              <a:t>Nguyễn Trường Tộ</a:t>
            </a:r>
            <a:r>
              <a:rPr lang="en-US" altLang="en-US" i="0">
                <a:solidFill>
                  <a:schemeClr val="bg1"/>
                </a:solidFill>
                <a:latin typeface="Times New Roman" panose="02020603050405020304" pitchFamily="18" charset="0"/>
              </a:rPr>
              <a:t> </a:t>
            </a: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3" y="392906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8138" y="37068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414338" y="37798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8" name="WordArt 226"/>
          <p:cNvSpPr>
            <a:spLocks noChangeArrowheads="1" noChangeShapeType="1" noTextEdit="1"/>
          </p:cNvSpPr>
          <p:nvPr/>
        </p:nvSpPr>
        <p:spPr bwMode="auto">
          <a:xfrm>
            <a:off x="620713"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554163" y="4648200"/>
            <a:ext cx="5472112"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en-US" b="1" i="0">
                <a:solidFill>
                  <a:schemeClr val="bg1"/>
                </a:solidFill>
                <a:latin typeface="Times New Roman" panose="02020603050405020304" pitchFamily="18" charset="0"/>
              </a:rPr>
              <a:t>Hàm Nghi</a:t>
            </a:r>
            <a:r>
              <a:rPr lang="en-US" altLang="en-US" i="0">
                <a:solidFill>
                  <a:schemeClr val="bg1"/>
                </a:solidFill>
                <a:latin typeface="Times New Roman" panose="02020603050405020304" pitchFamily="18" charset="0"/>
              </a:rPr>
              <a:t> </a:t>
            </a: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3" y="491966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8138" y="46974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414338" y="47704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5" name="WordArt 226"/>
          <p:cNvSpPr>
            <a:spLocks noChangeArrowheads="1" noChangeShapeType="1" noTextEdit="1"/>
          </p:cNvSpPr>
          <p:nvPr/>
        </p:nvSpPr>
        <p:spPr bwMode="auto">
          <a:xfrm>
            <a:off x="620713"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538288" y="5651500"/>
            <a:ext cx="5472112"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en-US" b="1" i="0">
                <a:solidFill>
                  <a:schemeClr val="bg1"/>
                </a:solidFill>
                <a:latin typeface="Times New Roman" panose="02020603050405020304" pitchFamily="18" charset="0"/>
              </a:rPr>
              <a:t>Tôn Thất Thuyết</a:t>
            </a:r>
            <a:r>
              <a:rPr lang="en-US" altLang="en-US" i="0">
                <a:solidFill>
                  <a:schemeClr val="bg1"/>
                </a:solidFill>
                <a:latin typeface="Times New Roman" panose="02020603050405020304" pitchFamily="18" charset="0"/>
              </a:rPr>
              <a:t> </a:t>
            </a: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3" y="591026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8138" y="56880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414338" y="57610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20" name="WordArt 226"/>
          <p:cNvSpPr>
            <a:spLocks noChangeArrowheads="1" noChangeShapeType="1" noTextEdit="1"/>
          </p:cNvSpPr>
          <p:nvPr/>
        </p:nvSpPr>
        <p:spPr bwMode="auto">
          <a:xfrm>
            <a:off x="620713"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87067" name="AutoShape 27"/>
          <p:cNvSpPr>
            <a:spLocks noChangeArrowheads="1"/>
          </p:cNvSpPr>
          <p:nvPr/>
        </p:nvSpPr>
        <p:spPr bwMode="auto">
          <a:xfrm>
            <a:off x="-63500" y="847725"/>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87068" name="WordArt 28"/>
          <p:cNvSpPr>
            <a:spLocks noChangeArrowheads="1" noChangeShapeType="1" noTextEdit="1"/>
          </p:cNvSpPr>
          <p:nvPr/>
        </p:nvSpPr>
        <p:spPr bwMode="auto">
          <a:xfrm>
            <a:off x="358775" y="1246188"/>
            <a:ext cx="709613" cy="5302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7</a:t>
            </a:r>
          </a:p>
        </p:txBody>
      </p:sp>
      <p:pic>
        <p:nvPicPr>
          <p:cNvPr id="14362"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0" y="741363"/>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WordArt 31"/>
          <p:cNvSpPr>
            <a:spLocks noChangeArrowheads="1" noChangeShapeType="1" noTextEdit="1"/>
          </p:cNvSpPr>
          <p:nvPr/>
        </p:nvSpPr>
        <p:spPr bwMode="auto">
          <a:xfrm>
            <a:off x="1722438" y="26988"/>
            <a:ext cx="5973762"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14364" name="Picture 32"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33"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55588" y="-265113"/>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75" name="WordArt 35"/>
          <p:cNvSpPr>
            <a:spLocks noChangeArrowheads="1" noChangeShapeType="1" noTextEdit="1"/>
          </p:cNvSpPr>
          <p:nvPr/>
        </p:nvSpPr>
        <p:spPr bwMode="auto">
          <a:xfrm>
            <a:off x="7850188"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7076" name="WordArt 36"/>
          <p:cNvSpPr>
            <a:spLocks noChangeArrowheads="1" noChangeShapeType="1" noTextEdit="1"/>
          </p:cNvSpPr>
          <p:nvPr/>
        </p:nvSpPr>
        <p:spPr bwMode="auto">
          <a:xfrm>
            <a:off x="7850188"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7077" name="WordArt 37"/>
          <p:cNvSpPr>
            <a:spLocks noChangeArrowheads="1" noChangeShapeType="1" noTextEdit="1"/>
          </p:cNvSpPr>
          <p:nvPr/>
        </p:nvSpPr>
        <p:spPr bwMode="auto">
          <a:xfrm>
            <a:off x="7854950"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7078" name="WordArt 38"/>
          <p:cNvSpPr>
            <a:spLocks noChangeArrowheads="1" noChangeShapeType="1" noTextEdit="1"/>
          </p:cNvSpPr>
          <p:nvPr/>
        </p:nvSpPr>
        <p:spPr bwMode="auto">
          <a:xfrm>
            <a:off x="7850188"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7079" name="WordArt 39"/>
          <p:cNvSpPr>
            <a:spLocks noChangeArrowheads="1" noChangeShapeType="1" noTextEdit="1"/>
          </p:cNvSpPr>
          <p:nvPr/>
        </p:nvSpPr>
        <p:spPr bwMode="auto">
          <a:xfrm>
            <a:off x="7897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7080" name="WordArt 40"/>
          <p:cNvSpPr>
            <a:spLocks noChangeArrowheads="1" noChangeShapeType="1" noTextEdit="1"/>
          </p:cNvSpPr>
          <p:nvPr/>
        </p:nvSpPr>
        <p:spPr bwMode="auto">
          <a:xfrm>
            <a:off x="786447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7081" name="WordArt 41"/>
          <p:cNvSpPr>
            <a:spLocks noChangeArrowheads="1" noChangeShapeType="1" noTextEdit="1"/>
          </p:cNvSpPr>
          <p:nvPr/>
        </p:nvSpPr>
        <p:spPr bwMode="auto">
          <a:xfrm>
            <a:off x="7850188"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7082" name="WordArt 42"/>
          <p:cNvSpPr>
            <a:spLocks noChangeArrowheads="1" noChangeShapeType="1" noTextEdit="1"/>
          </p:cNvSpPr>
          <p:nvPr/>
        </p:nvSpPr>
        <p:spPr bwMode="auto">
          <a:xfrm>
            <a:off x="7850188"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7083" name="WordArt 43"/>
          <p:cNvSpPr>
            <a:spLocks noChangeArrowheads="1" noChangeShapeType="1" noTextEdit="1"/>
          </p:cNvSpPr>
          <p:nvPr/>
        </p:nvSpPr>
        <p:spPr bwMode="auto">
          <a:xfrm>
            <a:off x="7854950"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7084" name="WordArt 44"/>
          <p:cNvSpPr>
            <a:spLocks noChangeArrowheads="1" noChangeShapeType="1" noTextEdit="1"/>
          </p:cNvSpPr>
          <p:nvPr/>
        </p:nvSpPr>
        <p:spPr bwMode="auto">
          <a:xfrm>
            <a:off x="7850188"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7085" name="WordArt 45"/>
          <p:cNvSpPr>
            <a:spLocks noChangeArrowheads="1" noChangeShapeType="1" noTextEdit="1"/>
          </p:cNvSpPr>
          <p:nvPr/>
        </p:nvSpPr>
        <p:spPr bwMode="auto">
          <a:xfrm>
            <a:off x="7850188"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7086" name="WordArt 46"/>
          <p:cNvSpPr>
            <a:spLocks noChangeArrowheads="1" noChangeShapeType="1" noTextEdit="1"/>
          </p:cNvSpPr>
          <p:nvPr/>
        </p:nvSpPr>
        <p:spPr bwMode="auto">
          <a:xfrm>
            <a:off x="7850188"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7087" name="WordArt 47"/>
          <p:cNvSpPr>
            <a:spLocks noChangeArrowheads="1" noChangeShapeType="1" noTextEdit="1"/>
          </p:cNvSpPr>
          <p:nvPr/>
        </p:nvSpPr>
        <p:spPr bwMode="auto">
          <a:xfrm>
            <a:off x="7850188"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7088" name="WordArt 48"/>
          <p:cNvSpPr>
            <a:spLocks noChangeArrowheads="1" noChangeShapeType="1" noTextEdit="1"/>
          </p:cNvSpPr>
          <p:nvPr/>
        </p:nvSpPr>
        <p:spPr bwMode="auto">
          <a:xfrm>
            <a:off x="7840663"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7089" name="WordArt 49"/>
          <p:cNvSpPr>
            <a:spLocks noChangeArrowheads="1" noChangeShapeType="1" noTextEdit="1"/>
          </p:cNvSpPr>
          <p:nvPr/>
        </p:nvSpPr>
        <p:spPr bwMode="auto">
          <a:xfrm>
            <a:off x="7850188"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7090" name="WordArt 50"/>
          <p:cNvSpPr>
            <a:spLocks noChangeArrowheads="1" noChangeShapeType="1" noTextEdit="1"/>
          </p:cNvSpPr>
          <p:nvPr/>
        </p:nvSpPr>
        <p:spPr bwMode="auto">
          <a:xfrm>
            <a:off x="7850188"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7091" name="Group 51"/>
          <p:cNvGrpSpPr>
            <a:grpSpLocks/>
          </p:cNvGrpSpPr>
          <p:nvPr/>
        </p:nvGrpSpPr>
        <p:grpSpPr bwMode="auto">
          <a:xfrm>
            <a:off x="7391400" y="2590800"/>
            <a:ext cx="1752600" cy="1752600"/>
            <a:chOff x="4320" y="2928"/>
            <a:chExt cx="1104" cy="1104"/>
          </a:xfrm>
        </p:grpSpPr>
        <p:sp>
          <p:nvSpPr>
            <p:cNvPr id="14383" name="AutoShape 5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14384" name="WordArt 5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87067"/>
                                        </p:tgtEl>
                                        <p:attrNameLst>
                                          <p:attrName>style.visibility</p:attrName>
                                        </p:attrNameLst>
                                      </p:cBhvr>
                                      <p:to>
                                        <p:strVal val="visible"/>
                                      </p:to>
                                    </p:set>
                                    <p:animEffect transition="in" filter="fade">
                                      <p:cBhvr>
                                        <p:cTn id="7" dur="500"/>
                                        <p:tgtEl>
                                          <p:spTgt spid="87067"/>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87068"/>
                                        </p:tgtEl>
                                        <p:attrNameLst>
                                          <p:attrName>style.visibility</p:attrName>
                                        </p:attrNameLst>
                                      </p:cBhvr>
                                      <p:to>
                                        <p:strVal val="visible"/>
                                      </p:to>
                                    </p:set>
                                    <p:animEffect transition="in" filter="circle(in)">
                                      <p:cBhvr>
                                        <p:cTn id="10" dur="500"/>
                                        <p:tgtEl>
                                          <p:spTgt spid="87068"/>
                                        </p:tgtEl>
                                      </p:cBhvr>
                                    </p:animEffect>
                                  </p:childTnLst>
                                </p:cTn>
                              </p:par>
                              <p:par>
                                <p:cTn id="11" presetID="8" presetClass="emph" presetSubtype="0" repeatCount="indefinite" fill="hold" nodeType="withEffect">
                                  <p:stCondLst>
                                    <p:cond delay="500"/>
                                  </p:stCondLst>
                                  <p:childTnLst>
                                    <p:animRot by="21600000">
                                      <p:cBhvr>
                                        <p:cTn id="12" dur="1500" fill="hold"/>
                                        <p:tgtEl>
                                          <p:spTgt spid="87067"/>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1" fill="hold" grpId="2"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up)">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87090"/>
                                        </p:tgtEl>
                                        <p:attrNameLst>
                                          <p:attrName>style.visibility</p:attrName>
                                        </p:attrNameLst>
                                      </p:cBhvr>
                                      <p:to>
                                        <p:strVal val="visible"/>
                                      </p:to>
                                    </p:set>
                                    <p:animEffect transition="in" filter="dissolve">
                                      <p:cBhvr>
                                        <p:cTn id="81" dur="500"/>
                                        <p:tgtEl>
                                          <p:spTgt spid="87090"/>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87090"/>
                                        </p:tgtEl>
                                        <p:attrNameLst>
                                          <p:attrName>ppt_w</p:attrName>
                                        </p:attrNameLst>
                                      </p:cBhvr>
                                      <p:tavLst>
                                        <p:tav tm="0">
                                          <p:val>
                                            <p:strVal val="ppt_w"/>
                                          </p:val>
                                        </p:tav>
                                        <p:tav tm="100000">
                                          <p:val>
                                            <p:fltVal val="0"/>
                                          </p:val>
                                        </p:tav>
                                      </p:tavLst>
                                    </p:anim>
                                    <p:anim calcmode="lin" valueType="num">
                                      <p:cBhvr>
                                        <p:cTn id="85" dur="500"/>
                                        <p:tgtEl>
                                          <p:spTgt spid="87090"/>
                                        </p:tgtEl>
                                        <p:attrNameLst>
                                          <p:attrName>ppt_h</p:attrName>
                                        </p:attrNameLst>
                                      </p:cBhvr>
                                      <p:tavLst>
                                        <p:tav tm="0">
                                          <p:val>
                                            <p:strVal val="ppt_h"/>
                                          </p:val>
                                        </p:tav>
                                        <p:tav tm="100000">
                                          <p:val>
                                            <p:fltVal val="0"/>
                                          </p:val>
                                        </p:tav>
                                      </p:tavLst>
                                    </p:anim>
                                    <p:animEffect transition="out" filter="fade">
                                      <p:cBhvr>
                                        <p:cTn id="86" dur="500"/>
                                        <p:tgtEl>
                                          <p:spTgt spid="87090"/>
                                        </p:tgtEl>
                                      </p:cBhvr>
                                    </p:animEffect>
                                    <p:set>
                                      <p:cBhvr>
                                        <p:cTn id="87" dur="1" fill="hold">
                                          <p:stCondLst>
                                            <p:cond delay="499"/>
                                          </p:stCondLst>
                                        </p:cTn>
                                        <p:tgtEl>
                                          <p:spTgt spid="87090"/>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87089"/>
                                        </p:tgtEl>
                                        <p:attrNameLst>
                                          <p:attrName>style.visibility</p:attrName>
                                        </p:attrNameLst>
                                      </p:cBhvr>
                                      <p:to>
                                        <p:strVal val="visible"/>
                                      </p:to>
                                    </p:set>
                                    <p:animEffect transition="in" filter="dissolve">
                                      <p:cBhvr>
                                        <p:cTn id="91" dur="500"/>
                                        <p:tgtEl>
                                          <p:spTgt spid="87089"/>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87089"/>
                                        </p:tgtEl>
                                        <p:attrNameLst>
                                          <p:attrName>ppt_w</p:attrName>
                                        </p:attrNameLst>
                                      </p:cBhvr>
                                      <p:tavLst>
                                        <p:tav tm="0">
                                          <p:val>
                                            <p:strVal val="ppt_w"/>
                                          </p:val>
                                        </p:tav>
                                        <p:tav tm="100000">
                                          <p:val>
                                            <p:fltVal val="0"/>
                                          </p:val>
                                        </p:tav>
                                      </p:tavLst>
                                    </p:anim>
                                    <p:anim calcmode="lin" valueType="num">
                                      <p:cBhvr>
                                        <p:cTn id="95" dur="500"/>
                                        <p:tgtEl>
                                          <p:spTgt spid="87089"/>
                                        </p:tgtEl>
                                        <p:attrNameLst>
                                          <p:attrName>ppt_h</p:attrName>
                                        </p:attrNameLst>
                                      </p:cBhvr>
                                      <p:tavLst>
                                        <p:tav tm="0">
                                          <p:val>
                                            <p:strVal val="ppt_h"/>
                                          </p:val>
                                        </p:tav>
                                        <p:tav tm="100000">
                                          <p:val>
                                            <p:fltVal val="0"/>
                                          </p:val>
                                        </p:tav>
                                      </p:tavLst>
                                    </p:anim>
                                    <p:animEffect transition="out" filter="fade">
                                      <p:cBhvr>
                                        <p:cTn id="96" dur="500"/>
                                        <p:tgtEl>
                                          <p:spTgt spid="87089"/>
                                        </p:tgtEl>
                                      </p:cBhvr>
                                    </p:animEffect>
                                    <p:set>
                                      <p:cBhvr>
                                        <p:cTn id="97" dur="1" fill="hold">
                                          <p:stCondLst>
                                            <p:cond delay="499"/>
                                          </p:stCondLst>
                                        </p:cTn>
                                        <p:tgtEl>
                                          <p:spTgt spid="87089"/>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87088"/>
                                        </p:tgtEl>
                                        <p:attrNameLst>
                                          <p:attrName>style.visibility</p:attrName>
                                        </p:attrNameLst>
                                      </p:cBhvr>
                                      <p:to>
                                        <p:strVal val="visible"/>
                                      </p:to>
                                    </p:set>
                                    <p:animEffect transition="in" filter="dissolve">
                                      <p:cBhvr>
                                        <p:cTn id="101" dur="500"/>
                                        <p:tgtEl>
                                          <p:spTgt spid="87088"/>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87088"/>
                                        </p:tgtEl>
                                        <p:attrNameLst>
                                          <p:attrName>ppt_w</p:attrName>
                                        </p:attrNameLst>
                                      </p:cBhvr>
                                      <p:tavLst>
                                        <p:tav tm="0">
                                          <p:val>
                                            <p:strVal val="ppt_w"/>
                                          </p:val>
                                        </p:tav>
                                        <p:tav tm="100000">
                                          <p:val>
                                            <p:fltVal val="0"/>
                                          </p:val>
                                        </p:tav>
                                      </p:tavLst>
                                    </p:anim>
                                    <p:anim calcmode="lin" valueType="num">
                                      <p:cBhvr>
                                        <p:cTn id="105" dur="500"/>
                                        <p:tgtEl>
                                          <p:spTgt spid="87088"/>
                                        </p:tgtEl>
                                        <p:attrNameLst>
                                          <p:attrName>ppt_h</p:attrName>
                                        </p:attrNameLst>
                                      </p:cBhvr>
                                      <p:tavLst>
                                        <p:tav tm="0">
                                          <p:val>
                                            <p:strVal val="ppt_h"/>
                                          </p:val>
                                        </p:tav>
                                        <p:tav tm="100000">
                                          <p:val>
                                            <p:fltVal val="0"/>
                                          </p:val>
                                        </p:tav>
                                      </p:tavLst>
                                    </p:anim>
                                    <p:animEffect transition="out" filter="fade">
                                      <p:cBhvr>
                                        <p:cTn id="106" dur="500"/>
                                        <p:tgtEl>
                                          <p:spTgt spid="87088"/>
                                        </p:tgtEl>
                                      </p:cBhvr>
                                    </p:animEffect>
                                    <p:set>
                                      <p:cBhvr>
                                        <p:cTn id="107" dur="1" fill="hold">
                                          <p:stCondLst>
                                            <p:cond delay="499"/>
                                          </p:stCondLst>
                                        </p:cTn>
                                        <p:tgtEl>
                                          <p:spTgt spid="87088"/>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87087"/>
                                        </p:tgtEl>
                                        <p:attrNameLst>
                                          <p:attrName>style.visibility</p:attrName>
                                        </p:attrNameLst>
                                      </p:cBhvr>
                                      <p:to>
                                        <p:strVal val="visible"/>
                                      </p:to>
                                    </p:set>
                                    <p:animEffect transition="in" filter="dissolve">
                                      <p:cBhvr>
                                        <p:cTn id="111" dur="500"/>
                                        <p:tgtEl>
                                          <p:spTgt spid="87087"/>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87087"/>
                                        </p:tgtEl>
                                        <p:attrNameLst>
                                          <p:attrName>ppt_w</p:attrName>
                                        </p:attrNameLst>
                                      </p:cBhvr>
                                      <p:tavLst>
                                        <p:tav tm="0">
                                          <p:val>
                                            <p:strVal val="ppt_w"/>
                                          </p:val>
                                        </p:tav>
                                        <p:tav tm="100000">
                                          <p:val>
                                            <p:fltVal val="0"/>
                                          </p:val>
                                        </p:tav>
                                      </p:tavLst>
                                    </p:anim>
                                    <p:anim calcmode="lin" valueType="num">
                                      <p:cBhvr>
                                        <p:cTn id="115" dur="500"/>
                                        <p:tgtEl>
                                          <p:spTgt spid="87087"/>
                                        </p:tgtEl>
                                        <p:attrNameLst>
                                          <p:attrName>ppt_h</p:attrName>
                                        </p:attrNameLst>
                                      </p:cBhvr>
                                      <p:tavLst>
                                        <p:tav tm="0">
                                          <p:val>
                                            <p:strVal val="ppt_h"/>
                                          </p:val>
                                        </p:tav>
                                        <p:tav tm="100000">
                                          <p:val>
                                            <p:fltVal val="0"/>
                                          </p:val>
                                        </p:tav>
                                      </p:tavLst>
                                    </p:anim>
                                    <p:animEffect transition="out" filter="fade">
                                      <p:cBhvr>
                                        <p:cTn id="116" dur="500"/>
                                        <p:tgtEl>
                                          <p:spTgt spid="87087"/>
                                        </p:tgtEl>
                                      </p:cBhvr>
                                    </p:animEffect>
                                    <p:set>
                                      <p:cBhvr>
                                        <p:cTn id="117" dur="1" fill="hold">
                                          <p:stCondLst>
                                            <p:cond delay="499"/>
                                          </p:stCondLst>
                                        </p:cTn>
                                        <p:tgtEl>
                                          <p:spTgt spid="87087"/>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87086"/>
                                        </p:tgtEl>
                                        <p:attrNameLst>
                                          <p:attrName>style.visibility</p:attrName>
                                        </p:attrNameLst>
                                      </p:cBhvr>
                                      <p:to>
                                        <p:strVal val="visible"/>
                                      </p:to>
                                    </p:set>
                                    <p:animEffect transition="in" filter="dissolve">
                                      <p:cBhvr>
                                        <p:cTn id="121" dur="500"/>
                                        <p:tgtEl>
                                          <p:spTgt spid="87086"/>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87086"/>
                                        </p:tgtEl>
                                        <p:attrNameLst>
                                          <p:attrName>ppt_w</p:attrName>
                                        </p:attrNameLst>
                                      </p:cBhvr>
                                      <p:tavLst>
                                        <p:tav tm="0">
                                          <p:val>
                                            <p:strVal val="ppt_w"/>
                                          </p:val>
                                        </p:tav>
                                        <p:tav tm="100000">
                                          <p:val>
                                            <p:fltVal val="0"/>
                                          </p:val>
                                        </p:tav>
                                      </p:tavLst>
                                    </p:anim>
                                    <p:anim calcmode="lin" valueType="num">
                                      <p:cBhvr>
                                        <p:cTn id="125" dur="500"/>
                                        <p:tgtEl>
                                          <p:spTgt spid="87086"/>
                                        </p:tgtEl>
                                        <p:attrNameLst>
                                          <p:attrName>ppt_h</p:attrName>
                                        </p:attrNameLst>
                                      </p:cBhvr>
                                      <p:tavLst>
                                        <p:tav tm="0">
                                          <p:val>
                                            <p:strVal val="ppt_h"/>
                                          </p:val>
                                        </p:tav>
                                        <p:tav tm="100000">
                                          <p:val>
                                            <p:fltVal val="0"/>
                                          </p:val>
                                        </p:tav>
                                      </p:tavLst>
                                    </p:anim>
                                    <p:animEffect transition="out" filter="fade">
                                      <p:cBhvr>
                                        <p:cTn id="126" dur="500"/>
                                        <p:tgtEl>
                                          <p:spTgt spid="87086"/>
                                        </p:tgtEl>
                                      </p:cBhvr>
                                    </p:animEffect>
                                    <p:set>
                                      <p:cBhvr>
                                        <p:cTn id="127" dur="1" fill="hold">
                                          <p:stCondLst>
                                            <p:cond delay="499"/>
                                          </p:stCondLst>
                                        </p:cTn>
                                        <p:tgtEl>
                                          <p:spTgt spid="87086"/>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87085"/>
                                        </p:tgtEl>
                                        <p:attrNameLst>
                                          <p:attrName>style.visibility</p:attrName>
                                        </p:attrNameLst>
                                      </p:cBhvr>
                                      <p:to>
                                        <p:strVal val="visible"/>
                                      </p:to>
                                    </p:set>
                                    <p:animEffect transition="in" filter="dissolve">
                                      <p:cBhvr>
                                        <p:cTn id="131" dur="500"/>
                                        <p:tgtEl>
                                          <p:spTgt spid="87085"/>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87085"/>
                                        </p:tgtEl>
                                        <p:attrNameLst>
                                          <p:attrName>ppt_w</p:attrName>
                                        </p:attrNameLst>
                                      </p:cBhvr>
                                      <p:tavLst>
                                        <p:tav tm="0">
                                          <p:val>
                                            <p:strVal val="ppt_w"/>
                                          </p:val>
                                        </p:tav>
                                        <p:tav tm="100000">
                                          <p:val>
                                            <p:fltVal val="0"/>
                                          </p:val>
                                        </p:tav>
                                      </p:tavLst>
                                    </p:anim>
                                    <p:anim calcmode="lin" valueType="num">
                                      <p:cBhvr>
                                        <p:cTn id="135" dur="500"/>
                                        <p:tgtEl>
                                          <p:spTgt spid="87085"/>
                                        </p:tgtEl>
                                        <p:attrNameLst>
                                          <p:attrName>ppt_h</p:attrName>
                                        </p:attrNameLst>
                                      </p:cBhvr>
                                      <p:tavLst>
                                        <p:tav tm="0">
                                          <p:val>
                                            <p:strVal val="ppt_h"/>
                                          </p:val>
                                        </p:tav>
                                        <p:tav tm="100000">
                                          <p:val>
                                            <p:fltVal val="0"/>
                                          </p:val>
                                        </p:tav>
                                      </p:tavLst>
                                    </p:anim>
                                    <p:animEffect transition="out" filter="fade">
                                      <p:cBhvr>
                                        <p:cTn id="136" dur="500"/>
                                        <p:tgtEl>
                                          <p:spTgt spid="87085"/>
                                        </p:tgtEl>
                                      </p:cBhvr>
                                    </p:animEffect>
                                    <p:set>
                                      <p:cBhvr>
                                        <p:cTn id="137" dur="1" fill="hold">
                                          <p:stCondLst>
                                            <p:cond delay="499"/>
                                          </p:stCondLst>
                                        </p:cTn>
                                        <p:tgtEl>
                                          <p:spTgt spid="87085"/>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87084"/>
                                        </p:tgtEl>
                                        <p:attrNameLst>
                                          <p:attrName>style.visibility</p:attrName>
                                        </p:attrNameLst>
                                      </p:cBhvr>
                                      <p:to>
                                        <p:strVal val="visible"/>
                                      </p:to>
                                    </p:set>
                                    <p:animEffect transition="in" filter="dissolve">
                                      <p:cBhvr>
                                        <p:cTn id="141" dur="500"/>
                                        <p:tgtEl>
                                          <p:spTgt spid="87084"/>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87084"/>
                                        </p:tgtEl>
                                        <p:attrNameLst>
                                          <p:attrName>ppt_w</p:attrName>
                                        </p:attrNameLst>
                                      </p:cBhvr>
                                      <p:tavLst>
                                        <p:tav tm="0">
                                          <p:val>
                                            <p:strVal val="ppt_w"/>
                                          </p:val>
                                        </p:tav>
                                        <p:tav tm="100000">
                                          <p:val>
                                            <p:fltVal val="0"/>
                                          </p:val>
                                        </p:tav>
                                      </p:tavLst>
                                    </p:anim>
                                    <p:anim calcmode="lin" valueType="num">
                                      <p:cBhvr>
                                        <p:cTn id="145" dur="500"/>
                                        <p:tgtEl>
                                          <p:spTgt spid="87084"/>
                                        </p:tgtEl>
                                        <p:attrNameLst>
                                          <p:attrName>ppt_h</p:attrName>
                                        </p:attrNameLst>
                                      </p:cBhvr>
                                      <p:tavLst>
                                        <p:tav tm="0">
                                          <p:val>
                                            <p:strVal val="ppt_h"/>
                                          </p:val>
                                        </p:tav>
                                        <p:tav tm="100000">
                                          <p:val>
                                            <p:fltVal val="0"/>
                                          </p:val>
                                        </p:tav>
                                      </p:tavLst>
                                    </p:anim>
                                    <p:animEffect transition="out" filter="fade">
                                      <p:cBhvr>
                                        <p:cTn id="146" dur="500"/>
                                        <p:tgtEl>
                                          <p:spTgt spid="87084"/>
                                        </p:tgtEl>
                                      </p:cBhvr>
                                    </p:animEffect>
                                    <p:set>
                                      <p:cBhvr>
                                        <p:cTn id="147" dur="1" fill="hold">
                                          <p:stCondLst>
                                            <p:cond delay="499"/>
                                          </p:stCondLst>
                                        </p:cTn>
                                        <p:tgtEl>
                                          <p:spTgt spid="87084"/>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87083"/>
                                        </p:tgtEl>
                                        <p:attrNameLst>
                                          <p:attrName>style.visibility</p:attrName>
                                        </p:attrNameLst>
                                      </p:cBhvr>
                                      <p:to>
                                        <p:strVal val="visible"/>
                                      </p:to>
                                    </p:set>
                                    <p:animEffect transition="in" filter="dissolve">
                                      <p:cBhvr>
                                        <p:cTn id="151" dur="500"/>
                                        <p:tgtEl>
                                          <p:spTgt spid="87083"/>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87083"/>
                                        </p:tgtEl>
                                        <p:attrNameLst>
                                          <p:attrName>ppt_w</p:attrName>
                                        </p:attrNameLst>
                                      </p:cBhvr>
                                      <p:tavLst>
                                        <p:tav tm="0">
                                          <p:val>
                                            <p:strVal val="ppt_w"/>
                                          </p:val>
                                        </p:tav>
                                        <p:tav tm="100000">
                                          <p:val>
                                            <p:fltVal val="0"/>
                                          </p:val>
                                        </p:tav>
                                      </p:tavLst>
                                    </p:anim>
                                    <p:anim calcmode="lin" valueType="num">
                                      <p:cBhvr>
                                        <p:cTn id="155" dur="500"/>
                                        <p:tgtEl>
                                          <p:spTgt spid="87083"/>
                                        </p:tgtEl>
                                        <p:attrNameLst>
                                          <p:attrName>ppt_h</p:attrName>
                                        </p:attrNameLst>
                                      </p:cBhvr>
                                      <p:tavLst>
                                        <p:tav tm="0">
                                          <p:val>
                                            <p:strVal val="ppt_h"/>
                                          </p:val>
                                        </p:tav>
                                        <p:tav tm="100000">
                                          <p:val>
                                            <p:fltVal val="0"/>
                                          </p:val>
                                        </p:tav>
                                      </p:tavLst>
                                    </p:anim>
                                    <p:animEffect transition="out" filter="fade">
                                      <p:cBhvr>
                                        <p:cTn id="156" dur="500"/>
                                        <p:tgtEl>
                                          <p:spTgt spid="87083"/>
                                        </p:tgtEl>
                                      </p:cBhvr>
                                    </p:animEffect>
                                    <p:set>
                                      <p:cBhvr>
                                        <p:cTn id="157" dur="1" fill="hold">
                                          <p:stCondLst>
                                            <p:cond delay="499"/>
                                          </p:stCondLst>
                                        </p:cTn>
                                        <p:tgtEl>
                                          <p:spTgt spid="87083"/>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87082"/>
                                        </p:tgtEl>
                                        <p:attrNameLst>
                                          <p:attrName>style.visibility</p:attrName>
                                        </p:attrNameLst>
                                      </p:cBhvr>
                                      <p:to>
                                        <p:strVal val="visible"/>
                                      </p:to>
                                    </p:set>
                                    <p:animEffect transition="in" filter="dissolve">
                                      <p:cBhvr>
                                        <p:cTn id="161" dur="500"/>
                                        <p:tgtEl>
                                          <p:spTgt spid="87082"/>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87082"/>
                                        </p:tgtEl>
                                        <p:attrNameLst>
                                          <p:attrName>ppt_w</p:attrName>
                                        </p:attrNameLst>
                                      </p:cBhvr>
                                      <p:tavLst>
                                        <p:tav tm="0">
                                          <p:val>
                                            <p:strVal val="ppt_w"/>
                                          </p:val>
                                        </p:tav>
                                        <p:tav tm="100000">
                                          <p:val>
                                            <p:fltVal val="0"/>
                                          </p:val>
                                        </p:tav>
                                      </p:tavLst>
                                    </p:anim>
                                    <p:anim calcmode="lin" valueType="num">
                                      <p:cBhvr>
                                        <p:cTn id="165" dur="500"/>
                                        <p:tgtEl>
                                          <p:spTgt spid="87082"/>
                                        </p:tgtEl>
                                        <p:attrNameLst>
                                          <p:attrName>ppt_h</p:attrName>
                                        </p:attrNameLst>
                                      </p:cBhvr>
                                      <p:tavLst>
                                        <p:tav tm="0">
                                          <p:val>
                                            <p:strVal val="ppt_h"/>
                                          </p:val>
                                        </p:tav>
                                        <p:tav tm="100000">
                                          <p:val>
                                            <p:fltVal val="0"/>
                                          </p:val>
                                        </p:tav>
                                      </p:tavLst>
                                    </p:anim>
                                    <p:animEffect transition="out" filter="fade">
                                      <p:cBhvr>
                                        <p:cTn id="166" dur="500"/>
                                        <p:tgtEl>
                                          <p:spTgt spid="87082"/>
                                        </p:tgtEl>
                                      </p:cBhvr>
                                    </p:animEffect>
                                    <p:set>
                                      <p:cBhvr>
                                        <p:cTn id="167" dur="1" fill="hold">
                                          <p:stCondLst>
                                            <p:cond delay="499"/>
                                          </p:stCondLst>
                                        </p:cTn>
                                        <p:tgtEl>
                                          <p:spTgt spid="87082"/>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87081"/>
                                        </p:tgtEl>
                                        <p:attrNameLst>
                                          <p:attrName>style.visibility</p:attrName>
                                        </p:attrNameLst>
                                      </p:cBhvr>
                                      <p:to>
                                        <p:strVal val="visible"/>
                                      </p:to>
                                    </p:set>
                                    <p:animEffect transition="in" filter="dissolve">
                                      <p:cBhvr>
                                        <p:cTn id="171" dur="500"/>
                                        <p:tgtEl>
                                          <p:spTgt spid="87081"/>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87081"/>
                                        </p:tgtEl>
                                        <p:attrNameLst>
                                          <p:attrName>ppt_w</p:attrName>
                                        </p:attrNameLst>
                                      </p:cBhvr>
                                      <p:tavLst>
                                        <p:tav tm="0">
                                          <p:val>
                                            <p:strVal val="ppt_w"/>
                                          </p:val>
                                        </p:tav>
                                        <p:tav tm="100000">
                                          <p:val>
                                            <p:fltVal val="0"/>
                                          </p:val>
                                        </p:tav>
                                      </p:tavLst>
                                    </p:anim>
                                    <p:anim calcmode="lin" valueType="num">
                                      <p:cBhvr>
                                        <p:cTn id="175" dur="500"/>
                                        <p:tgtEl>
                                          <p:spTgt spid="87081"/>
                                        </p:tgtEl>
                                        <p:attrNameLst>
                                          <p:attrName>ppt_h</p:attrName>
                                        </p:attrNameLst>
                                      </p:cBhvr>
                                      <p:tavLst>
                                        <p:tav tm="0">
                                          <p:val>
                                            <p:strVal val="ppt_h"/>
                                          </p:val>
                                        </p:tav>
                                        <p:tav tm="100000">
                                          <p:val>
                                            <p:fltVal val="0"/>
                                          </p:val>
                                        </p:tav>
                                      </p:tavLst>
                                    </p:anim>
                                    <p:animEffect transition="out" filter="fade">
                                      <p:cBhvr>
                                        <p:cTn id="176" dur="500"/>
                                        <p:tgtEl>
                                          <p:spTgt spid="87081"/>
                                        </p:tgtEl>
                                      </p:cBhvr>
                                    </p:animEffect>
                                    <p:set>
                                      <p:cBhvr>
                                        <p:cTn id="177" dur="1" fill="hold">
                                          <p:stCondLst>
                                            <p:cond delay="499"/>
                                          </p:stCondLst>
                                        </p:cTn>
                                        <p:tgtEl>
                                          <p:spTgt spid="87081"/>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87080"/>
                                        </p:tgtEl>
                                        <p:attrNameLst>
                                          <p:attrName>style.visibility</p:attrName>
                                        </p:attrNameLst>
                                      </p:cBhvr>
                                      <p:to>
                                        <p:strVal val="visible"/>
                                      </p:to>
                                    </p:set>
                                    <p:animEffect transition="in" filter="dissolve">
                                      <p:cBhvr>
                                        <p:cTn id="181" dur="500"/>
                                        <p:tgtEl>
                                          <p:spTgt spid="87080"/>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87080"/>
                                        </p:tgtEl>
                                        <p:attrNameLst>
                                          <p:attrName>ppt_w</p:attrName>
                                        </p:attrNameLst>
                                      </p:cBhvr>
                                      <p:tavLst>
                                        <p:tav tm="0">
                                          <p:val>
                                            <p:strVal val="ppt_w"/>
                                          </p:val>
                                        </p:tav>
                                        <p:tav tm="100000">
                                          <p:val>
                                            <p:fltVal val="0"/>
                                          </p:val>
                                        </p:tav>
                                      </p:tavLst>
                                    </p:anim>
                                    <p:anim calcmode="lin" valueType="num">
                                      <p:cBhvr>
                                        <p:cTn id="185" dur="500"/>
                                        <p:tgtEl>
                                          <p:spTgt spid="87080"/>
                                        </p:tgtEl>
                                        <p:attrNameLst>
                                          <p:attrName>ppt_h</p:attrName>
                                        </p:attrNameLst>
                                      </p:cBhvr>
                                      <p:tavLst>
                                        <p:tav tm="0">
                                          <p:val>
                                            <p:strVal val="ppt_h"/>
                                          </p:val>
                                        </p:tav>
                                        <p:tav tm="100000">
                                          <p:val>
                                            <p:fltVal val="0"/>
                                          </p:val>
                                        </p:tav>
                                      </p:tavLst>
                                    </p:anim>
                                    <p:animEffect transition="out" filter="fade">
                                      <p:cBhvr>
                                        <p:cTn id="186" dur="500"/>
                                        <p:tgtEl>
                                          <p:spTgt spid="87080"/>
                                        </p:tgtEl>
                                      </p:cBhvr>
                                    </p:animEffect>
                                    <p:set>
                                      <p:cBhvr>
                                        <p:cTn id="187" dur="1" fill="hold">
                                          <p:stCondLst>
                                            <p:cond delay="499"/>
                                          </p:stCondLst>
                                        </p:cTn>
                                        <p:tgtEl>
                                          <p:spTgt spid="87080"/>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87079"/>
                                        </p:tgtEl>
                                        <p:attrNameLst>
                                          <p:attrName>style.visibility</p:attrName>
                                        </p:attrNameLst>
                                      </p:cBhvr>
                                      <p:to>
                                        <p:strVal val="visible"/>
                                      </p:to>
                                    </p:set>
                                    <p:animEffect transition="in" filter="dissolve">
                                      <p:cBhvr>
                                        <p:cTn id="191" dur="500"/>
                                        <p:tgtEl>
                                          <p:spTgt spid="87079"/>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87079"/>
                                        </p:tgtEl>
                                        <p:attrNameLst>
                                          <p:attrName>ppt_w</p:attrName>
                                        </p:attrNameLst>
                                      </p:cBhvr>
                                      <p:tavLst>
                                        <p:tav tm="0">
                                          <p:val>
                                            <p:strVal val="ppt_w"/>
                                          </p:val>
                                        </p:tav>
                                        <p:tav tm="100000">
                                          <p:val>
                                            <p:fltVal val="0"/>
                                          </p:val>
                                        </p:tav>
                                      </p:tavLst>
                                    </p:anim>
                                    <p:anim calcmode="lin" valueType="num">
                                      <p:cBhvr>
                                        <p:cTn id="195" dur="500"/>
                                        <p:tgtEl>
                                          <p:spTgt spid="87079"/>
                                        </p:tgtEl>
                                        <p:attrNameLst>
                                          <p:attrName>ppt_h</p:attrName>
                                        </p:attrNameLst>
                                      </p:cBhvr>
                                      <p:tavLst>
                                        <p:tav tm="0">
                                          <p:val>
                                            <p:strVal val="ppt_h"/>
                                          </p:val>
                                        </p:tav>
                                        <p:tav tm="100000">
                                          <p:val>
                                            <p:fltVal val="0"/>
                                          </p:val>
                                        </p:tav>
                                      </p:tavLst>
                                    </p:anim>
                                    <p:animEffect transition="out" filter="fade">
                                      <p:cBhvr>
                                        <p:cTn id="196" dur="500"/>
                                        <p:tgtEl>
                                          <p:spTgt spid="87079"/>
                                        </p:tgtEl>
                                      </p:cBhvr>
                                    </p:animEffect>
                                    <p:set>
                                      <p:cBhvr>
                                        <p:cTn id="197" dur="1" fill="hold">
                                          <p:stCondLst>
                                            <p:cond delay="499"/>
                                          </p:stCondLst>
                                        </p:cTn>
                                        <p:tgtEl>
                                          <p:spTgt spid="87079"/>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87078"/>
                                        </p:tgtEl>
                                        <p:attrNameLst>
                                          <p:attrName>style.visibility</p:attrName>
                                        </p:attrNameLst>
                                      </p:cBhvr>
                                      <p:to>
                                        <p:strVal val="visible"/>
                                      </p:to>
                                    </p:set>
                                    <p:animEffect transition="in" filter="dissolve">
                                      <p:cBhvr>
                                        <p:cTn id="201" dur="500"/>
                                        <p:tgtEl>
                                          <p:spTgt spid="87078"/>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87078"/>
                                        </p:tgtEl>
                                        <p:attrNameLst>
                                          <p:attrName>ppt_w</p:attrName>
                                        </p:attrNameLst>
                                      </p:cBhvr>
                                      <p:tavLst>
                                        <p:tav tm="0">
                                          <p:val>
                                            <p:strVal val="ppt_w"/>
                                          </p:val>
                                        </p:tav>
                                        <p:tav tm="100000">
                                          <p:val>
                                            <p:fltVal val="0"/>
                                          </p:val>
                                        </p:tav>
                                      </p:tavLst>
                                    </p:anim>
                                    <p:anim calcmode="lin" valueType="num">
                                      <p:cBhvr>
                                        <p:cTn id="205" dur="500"/>
                                        <p:tgtEl>
                                          <p:spTgt spid="87078"/>
                                        </p:tgtEl>
                                        <p:attrNameLst>
                                          <p:attrName>ppt_h</p:attrName>
                                        </p:attrNameLst>
                                      </p:cBhvr>
                                      <p:tavLst>
                                        <p:tav tm="0">
                                          <p:val>
                                            <p:strVal val="ppt_h"/>
                                          </p:val>
                                        </p:tav>
                                        <p:tav tm="100000">
                                          <p:val>
                                            <p:fltVal val="0"/>
                                          </p:val>
                                        </p:tav>
                                      </p:tavLst>
                                    </p:anim>
                                    <p:animEffect transition="out" filter="fade">
                                      <p:cBhvr>
                                        <p:cTn id="206" dur="500"/>
                                        <p:tgtEl>
                                          <p:spTgt spid="87078"/>
                                        </p:tgtEl>
                                      </p:cBhvr>
                                    </p:animEffect>
                                    <p:set>
                                      <p:cBhvr>
                                        <p:cTn id="207" dur="1" fill="hold">
                                          <p:stCondLst>
                                            <p:cond delay="499"/>
                                          </p:stCondLst>
                                        </p:cTn>
                                        <p:tgtEl>
                                          <p:spTgt spid="87078"/>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87077"/>
                                        </p:tgtEl>
                                        <p:attrNameLst>
                                          <p:attrName>style.visibility</p:attrName>
                                        </p:attrNameLst>
                                      </p:cBhvr>
                                      <p:to>
                                        <p:strVal val="visible"/>
                                      </p:to>
                                    </p:set>
                                    <p:animEffect transition="in" filter="dissolve">
                                      <p:cBhvr>
                                        <p:cTn id="211" dur="500"/>
                                        <p:tgtEl>
                                          <p:spTgt spid="87077"/>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87077"/>
                                        </p:tgtEl>
                                        <p:attrNameLst>
                                          <p:attrName>ppt_w</p:attrName>
                                        </p:attrNameLst>
                                      </p:cBhvr>
                                      <p:tavLst>
                                        <p:tav tm="0">
                                          <p:val>
                                            <p:strVal val="ppt_w"/>
                                          </p:val>
                                        </p:tav>
                                        <p:tav tm="100000">
                                          <p:val>
                                            <p:fltVal val="0"/>
                                          </p:val>
                                        </p:tav>
                                      </p:tavLst>
                                    </p:anim>
                                    <p:anim calcmode="lin" valueType="num">
                                      <p:cBhvr>
                                        <p:cTn id="215" dur="500"/>
                                        <p:tgtEl>
                                          <p:spTgt spid="87077"/>
                                        </p:tgtEl>
                                        <p:attrNameLst>
                                          <p:attrName>ppt_h</p:attrName>
                                        </p:attrNameLst>
                                      </p:cBhvr>
                                      <p:tavLst>
                                        <p:tav tm="0">
                                          <p:val>
                                            <p:strVal val="ppt_h"/>
                                          </p:val>
                                        </p:tav>
                                        <p:tav tm="100000">
                                          <p:val>
                                            <p:fltVal val="0"/>
                                          </p:val>
                                        </p:tav>
                                      </p:tavLst>
                                    </p:anim>
                                    <p:animEffect transition="out" filter="fade">
                                      <p:cBhvr>
                                        <p:cTn id="216" dur="500"/>
                                        <p:tgtEl>
                                          <p:spTgt spid="87077"/>
                                        </p:tgtEl>
                                      </p:cBhvr>
                                    </p:animEffect>
                                    <p:set>
                                      <p:cBhvr>
                                        <p:cTn id="217" dur="1" fill="hold">
                                          <p:stCondLst>
                                            <p:cond delay="499"/>
                                          </p:stCondLst>
                                        </p:cTn>
                                        <p:tgtEl>
                                          <p:spTgt spid="87077"/>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87076"/>
                                        </p:tgtEl>
                                        <p:attrNameLst>
                                          <p:attrName>style.visibility</p:attrName>
                                        </p:attrNameLst>
                                      </p:cBhvr>
                                      <p:to>
                                        <p:strVal val="visible"/>
                                      </p:to>
                                    </p:set>
                                    <p:animEffect transition="in" filter="dissolve">
                                      <p:cBhvr>
                                        <p:cTn id="221" dur="500"/>
                                        <p:tgtEl>
                                          <p:spTgt spid="87076"/>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87076"/>
                                        </p:tgtEl>
                                        <p:attrNameLst>
                                          <p:attrName>ppt_w</p:attrName>
                                        </p:attrNameLst>
                                      </p:cBhvr>
                                      <p:tavLst>
                                        <p:tav tm="0">
                                          <p:val>
                                            <p:strVal val="ppt_w"/>
                                          </p:val>
                                        </p:tav>
                                        <p:tav tm="100000">
                                          <p:val>
                                            <p:fltVal val="0"/>
                                          </p:val>
                                        </p:tav>
                                      </p:tavLst>
                                    </p:anim>
                                    <p:anim calcmode="lin" valueType="num">
                                      <p:cBhvr>
                                        <p:cTn id="225" dur="500"/>
                                        <p:tgtEl>
                                          <p:spTgt spid="87076"/>
                                        </p:tgtEl>
                                        <p:attrNameLst>
                                          <p:attrName>ppt_h</p:attrName>
                                        </p:attrNameLst>
                                      </p:cBhvr>
                                      <p:tavLst>
                                        <p:tav tm="0">
                                          <p:val>
                                            <p:strVal val="ppt_h"/>
                                          </p:val>
                                        </p:tav>
                                        <p:tav tm="100000">
                                          <p:val>
                                            <p:fltVal val="0"/>
                                          </p:val>
                                        </p:tav>
                                      </p:tavLst>
                                    </p:anim>
                                    <p:animEffect transition="out" filter="fade">
                                      <p:cBhvr>
                                        <p:cTn id="226" dur="500"/>
                                        <p:tgtEl>
                                          <p:spTgt spid="87076"/>
                                        </p:tgtEl>
                                      </p:cBhvr>
                                    </p:animEffect>
                                    <p:set>
                                      <p:cBhvr>
                                        <p:cTn id="227" dur="1" fill="hold">
                                          <p:stCondLst>
                                            <p:cond delay="499"/>
                                          </p:stCondLst>
                                        </p:cTn>
                                        <p:tgtEl>
                                          <p:spTgt spid="87076"/>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87075"/>
                                        </p:tgtEl>
                                        <p:attrNameLst>
                                          <p:attrName>style.visibility</p:attrName>
                                        </p:attrNameLst>
                                      </p:cBhvr>
                                      <p:to>
                                        <p:strVal val="visible"/>
                                      </p:to>
                                    </p:set>
                                    <p:animEffect transition="in" filter="dissolve">
                                      <p:cBhvr>
                                        <p:cTn id="231" dur="500"/>
                                        <p:tgtEl>
                                          <p:spTgt spid="87075"/>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87075"/>
                                        </p:tgtEl>
                                        <p:attrNameLst>
                                          <p:attrName>ppt_w</p:attrName>
                                        </p:attrNameLst>
                                      </p:cBhvr>
                                      <p:tavLst>
                                        <p:tav tm="0">
                                          <p:val>
                                            <p:strVal val="ppt_w"/>
                                          </p:val>
                                        </p:tav>
                                        <p:tav tm="100000">
                                          <p:val>
                                            <p:fltVal val="0"/>
                                          </p:val>
                                        </p:tav>
                                      </p:tavLst>
                                    </p:anim>
                                    <p:anim calcmode="lin" valueType="num">
                                      <p:cBhvr>
                                        <p:cTn id="235" dur="500"/>
                                        <p:tgtEl>
                                          <p:spTgt spid="87075"/>
                                        </p:tgtEl>
                                        <p:attrNameLst>
                                          <p:attrName>ppt_h</p:attrName>
                                        </p:attrNameLst>
                                      </p:cBhvr>
                                      <p:tavLst>
                                        <p:tav tm="0">
                                          <p:val>
                                            <p:strVal val="ppt_h"/>
                                          </p:val>
                                        </p:tav>
                                        <p:tav tm="100000">
                                          <p:val>
                                            <p:fltVal val="0"/>
                                          </p:val>
                                        </p:tav>
                                      </p:tavLst>
                                    </p:anim>
                                    <p:animEffect transition="out" filter="fade">
                                      <p:cBhvr>
                                        <p:cTn id="236" dur="500"/>
                                        <p:tgtEl>
                                          <p:spTgt spid="87075"/>
                                        </p:tgtEl>
                                      </p:cBhvr>
                                    </p:animEffect>
                                    <p:set>
                                      <p:cBhvr>
                                        <p:cTn id="237" dur="1" fill="hold">
                                          <p:stCondLst>
                                            <p:cond delay="499"/>
                                          </p:stCondLst>
                                        </p:cTn>
                                        <p:tgtEl>
                                          <p:spTgt spid="87075"/>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87091"/>
                                        </p:tgtEl>
                                        <p:attrNameLst>
                                          <p:attrName>style.visibility</p:attrName>
                                        </p:attrNameLst>
                                      </p:cBhvr>
                                      <p:to>
                                        <p:strVal val="visible"/>
                                      </p:to>
                                    </p:set>
                                    <p:anim calcmode="lin" valueType="num">
                                      <p:cBhvr>
                                        <p:cTn id="240" dur="500" fill="hold"/>
                                        <p:tgtEl>
                                          <p:spTgt spid="87091"/>
                                        </p:tgtEl>
                                        <p:attrNameLst>
                                          <p:attrName>ppt_w</p:attrName>
                                        </p:attrNameLst>
                                      </p:cBhvr>
                                      <p:tavLst>
                                        <p:tav tm="0">
                                          <p:val>
                                            <p:fltVal val="0"/>
                                          </p:val>
                                        </p:tav>
                                        <p:tav tm="100000">
                                          <p:val>
                                            <p:strVal val="#ppt_w"/>
                                          </p:val>
                                        </p:tav>
                                      </p:tavLst>
                                    </p:anim>
                                    <p:anim calcmode="lin" valueType="num">
                                      <p:cBhvr>
                                        <p:cTn id="241" dur="500" fill="hold"/>
                                        <p:tgtEl>
                                          <p:spTgt spid="87091"/>
                                        </p:tgtEl>
                                        <p:attrNameLst>
                                          <p:attrName>ppt_h</p:attrName>
                                        </p:attrNameLst>
                                      </p:cBhvr>
                                      <p:tavLst>
                                        <p:tav tm="0">
                                          <p:val>
                                            <p:fltVal val="0"/>
                                          </p:val>
                                        </p:tav>
                                        <p:tav tm="100000">
                                          <p:val>
                                            <p:strVal val="#ppt_h"/>
                                          </p:val>
                                        </p:tav>
                                      </p:tavLst>
                                    </p:anim>
                                    <p:animEffect transition="in" filter="fade">
                                      <p:cBhvr>
                                        <p:cTn id="242" dur="500"/>
                                        <p:tgtEl>
                                          <p:spTgt spid="87091"/>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87091"/>
                                        </p:tgtEl>
                                        <p:attrNameLst>
                                          <p:attrName>ppt_x</p:attrName>
                                        </p:attrNameLst>
                                      </p:cBhvr>
                                      <p:tavLst>
                                        <p:tav tm="0">
                                          <p:val>
                                            <p:strVal val="ppt_x"/>
                                          </p:val>
                                        </p:tav>
                                        <p:tav tm="100000">
                                          <p:val>
                                            <p:strVal val="1+ppt_w/2"/>
                                          </p:val>
                                        </p:tav>
                                      </p:tavLst>
                                    </p:anim>
                                    <p:anim calcmode="lin" valueType="num">
                                      <p:cBhvr additive="base">
                                        <p:cTn id="247" dur="500"/>
                                        <p:tgtEl>
                                          <p:spTgt spid="87091"/>
                                        </p:tgtEl>
                                        <p:attrNameLst>
                                          <p:attrName>ppt_y</p:attrName>
                                        </p:attrNameLst>
                                      </p:cBhvr>
                                      <p:tavLst>
                                        <p:tav tm="0">
                                          <p:val>
                                            <p:strVal val="ppt_y"/>
                                          </p:val>
                                        </p:tav>
                                        <p:tav tm="100000">
                                          <p:val>
                                            <p:strVal val="ppt_y"/>
                                          </p:val>
                                        </p:tav>
                                      </p:tavLst>
                                    </p:anim>
                                    <p:set>
                                      <p:cBhvr>
                                        <p:cTn id="248" dur="1" fill="hold">
                                          <p:stCondLst>
                                            <p:cond delay="499"/>
                                          </p:stCondLst>
                                        </p:cTn>
                                        <p:tgtEl>
                                          <p:spTgt spid="87091"/>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iterate type="lt">
                                    <p:tmPct val="0"/>
                                  </p:iterate>
                                  <p:childTnLst>
                                    <p:animClr clrSpc="hsl" dir="cw">
                                      <p:cBhvr override="childStyle">
                                        <p:cTn id="252" dur="500" fill="hold"/>
                                        <p:tgtEl>
                                          <p:spTgt spid="4"/>
                                        </p:tgtEl>
                                        <p:attrNameLst>
                                          <p:attrName>style.color</p:attrName>
                                        </p:attrNameLst>
                                      </p:cBhvr>
                                      <p:by>
                                        <p:hsl h="10842353" s="0" l="0"/>
                                      </p:by>
                                    </p:animClr>
                                    <p:animClr clrSpc="hsl" dir="cw">
                                      <p:cBhvr>
                                        <p:cTn id="253" dur="500" fill="hold"/>
                                        <p:tgtEl>
                                          <p:spTgt spid="4"/>
                                        </p:tgtEl>
                                        <p:attrNameLst>
                                          <p:attrName>fillcolor</p:attrName>
                                        </p:attrNameLst>
                                      </p:cBhvr>
                                      <p:by>
                                        <p:hsl h="10842353" s="0" l="0"/>
                                      </p:by>
                                    </p:animClr>
                                    <p:animClr clrSpc="hsl" dir="cw">
                                      <p:cBhvr>
                                        <p:cTn id="254" dur="500" fill="hold"/>
                                        <p:tgtEl>
                                          <p:spTgt spid="4"/>
                                        </p:tgtEl>
                                        <p:attrNameLst>
                                          <p:attrName>stroke.color</p:attrName>
                                        </p:attrNameLst>
                                      </p:cBhvr>
                                      <p:by>
                                        <p:hsl h="10842353" s="0" l="0"/>
                                      </p:by>
                                    </p:animClr>
                                    <p:set>
                                      <p:cBhvr>
                                        <p:cTn id="255" dur="500" fill="hold"/>
                                        <p:tgtEl>
                                          <p:spTgt spid="4"/>
                                        </p:tgtEl>
                                        <p:attrNameLst>
                                          <p:attrName>fill.type</p:attrName>
                                        </p:attrNameLst>
                                      </p:cBhvr>
                                      <p:to>
                                        <p:strVal val="solid"/>
                                      </p:to>
                                    </p:set>
                                  </p:childTnLst>
                                  <p:subTnLst>
                                    <p:audio>
                                      <p:cMediaNode>
                                        <p:cTn display="0" masterRel="sameClick">
                                          <p:stCondLst>
                                            <p:cond evt="begin" delay="0">
                                              <p:tn val="251"/>
                                            </p:cond>
                                          </p:stCondLst>
                                          <p:endCondLst>
                                            <p:cond evt="onStopAudio" delay="0">
                                              <p:tgtEl>
                                                <p:sldTgt/>
                                              </p:tgtEl>
                                            </p:cond>
                                          </p:endCondLst>
                                        </p:cTn>
                                        <p:tgtEl>
                                          <p:sndTgt r:embed="rId7" name="FELIZ2.WAV"/>
                                        </p:tgtEl>
                                      </p:cMediaNode>
                                    </p:audio>
                                  </p:subTnLst>
                                </p:cTn>
                              </p:par>
                              <p:par>
                                <p:cTn id="256" presetID="34" presetClass="emph" presetSubtype="0" fill="hold" grpId="1" nodeType="withEffect">
                                  <p:stCondLst>
                                    <p:cond delay="0"/>
                                  </p:stCondLst>
                                  <p:iterate type="lt">
                                    <p:tmPct val="10000"/>
                                  </p:iterate>
                                  <p:childTnLst>
                                    <p:animMotion origin="layout" path="M -0.07414 -4.26457E-6 L -0.07414 -0.07215 " pathEditMode="relative" rAng="0" ptsTypes="AA">
                                      <p:cBhvr>
                                        <p:cTn id="257" dur="250" accel="50000" decel="50000" autoRev="1" fill="hold">
                                          <p:stCondLst>
                                            <p:cond delay="0"/>
                                          </p:stCondLst>
                                        </p:cTn>
                                        <p:tgtEl>
                                          <p:spTgt spid="4"/>
                                        </p:tgtEl>
                                        <p:attrNameLst>
                                          <p:attrName>ppt_x</p:attrName>
                                          <p:attrName>ppt_y</p:attrName>
                                        </p:attrNameLst>
                                      </p:cBhvr>
                                      <p:rCtr x="0" y="-3608"/>
                                    </p:animMotion>
                                    <p:animRot by="1500000">
                                      <p:cBhvr>
                                        <p:cTn id="258" dur="125" fill="hold">
                                          <p:stCondLst>
                                            <p:cond delay="0"/>
                                          </p:stCondLst>
                                        </p:cTn>
                                        <p:tgtEl>
                                          <p:spTgt spid="4"/>
                                        </p:tgtEl>
                                        <p:attrNameLst>
                                          <p:attrName>r</p:attrName>
                                        </p:attrNameLst>
                                      </p:cBhvr>
                                    </p:animRot>
                                    <p:animRot by="-1500000">
                                      <p:cBhvr>
                                        <p:cTn id="259" dur="125" fill="hold">
                                          <p:stCondLst>
                                            <p:cond delay="125"/>
                                          </p:stCondLst>
                                        </p:cTn>
                                        <p:tgtEl>
                                          <p:spTgt spid="4"/>
                                        </p:tgtEl>
                                        <p:attrNameLst>
                                          <p:attrName>r</p:attrName>
                                        </p:attrNameLst>
                                      </p:cBhvr>
                                    </p:animRot>
                                    <p:animRot by="-1500000">
                                      <p:cBhvr>
                                        <p:cTn id="260" dur="125" fill="hold">
                                          <p:stCondLst>
                                            <p:cond delay="250"/>
                                          </p:stCondLst>
                                        </p:cTn>
                                        <p:tgtEl>
                                          <p:spTgt spid="4"/>
                                        </p:tgtEl>
                                        <p:attrNameLst>
                                          <p:attrName>r</p:attrName>
                                        </p:attrNameLst>
                                      </p:cBhvr>
                                    </p:animRot>
                                    <p:animRot by="1500000">
                                      <p:cBhvr>
                                        <p:cTn id="261"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4" grpId="0" animBg="1"/>
      <p:bldP spid="4" grpId="1" animBg="1"/>
      <p:bldP spid="4" grpId="2" animBg="1"/>
      <p:bldP spid="7" grpId="0" animBg="1"/>
      <p:bldP spid="13"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524000" y="1136650"/>
            <a:ext cx="7319963" cy="1066800"/>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buFontTx/>
              <a:buNone/>
            </a:pPr>
            <a:r>
              <a:rPr lang="en-GB" altLang="en-US" b="1" i="0" dirty="0" err="1">
                <a:solidFill>
                  <a:schemeClr val="bg1"/>
                </a:solidFill>
                <a:latin typeface="Times New Roman" panose="02020603050405020304" pitchFamily="18" charset="0"/>
              </a:rPr>
              <a:t>Thế</a:t>
            </a:r>
            <a:r>
              <a:rPr lang="en-GB" altLang="en-US" b="1" i="0" dirty="0">
                <a:solidFill>
                  <a:schemeClr val="bg1"/>
                </a:solidFill>
                <a:latin typeface="Times New Roman" panose="02020603050405020304" pitchFamily="18" charset="0"/>
              </a:rPr>
              <a:t> </a:t>
            </a:r>
            <a:r>
              <a:rPr lang="en-GB" altLang="en-US" b="1" i="0" dirty="0" err="1">
                <a:solidFill>
                  <a:schemeClr val="bg1"/>
                </a:solidFill>
                <a:latin typeface="Times New Roman" panose="02020603050405020304" pitchFamily="18" charset="0"/>
              </a:rPr>
              <a:t>nào</a:t>
            </a:r>
            <a:r>
              <a:rPr lang="en-GB" altLang="en-US" b="1" i="0" dirty="0">
                <a:solidFill>
                  <a:schemeClr val="bg1"/>
                </a:solidFill>
                <a:latin typeface="Times New Roman" panose="02020603050405020304" pitchFamily="18" charset="0"/>
              </a:rPr>
              <a:t> </a:t>
            </a:r>
            <a:r>
              <a:rPr lang="en-GB" altLang="en-US" b="1" i="0" dirty="0" err="1">
                <a:solidFill>
                  <a:schemeClr val="bg1"/>
                </a:solidFill>
                <a:latin typeface="Times New Roman" panose="02020603050405020304" pitchFamily="18" charset="0"/>
              </a:rPr>
              <a:t>là</a:t>
            </a:r>
            <a:r>
              <a:rPr lang="en-GB" altLang="en-US" b="1" i="0" dirty="0">
                <a:solidFill>
                  <a:schemeClr val="bg1"/>
                </a:solidFill>
                <a:latin typeface="Times New Roman" panose="02020603050405020304" pitchFamily="18" charset="0"/>
              </a:rPr>
              <a:t> </a:t>
            </a:r>
            <a:r>
              <a:rPr lang="en-GB" altLang="en-US" b="1" i="0" dirty="0" err="1">
                <a:solidFill>
                  <a:schemeClr val="bg1"/>
                </a:solidFill>
                <a:latin typeface="Times New Roman" panose="02020603050405020304" pitchFamily="18" charset="0"/>
              </a:rPr>
              <a:t>từ</a:t>
            </a:r>
            <a:r>
              <a:rPr lang="en-GB" altLang="en-US" b="1" i="0" dirty="0">
                <a:solidFill>
                  <a:schemeClr val="bg1"/>
                </a:solidFill>
                <a:latin typeface="Times New Roman" panose="02020603050405020304" pitchFamily="18" charset="0"/>
              </a:rPr>
              <a:t> </a:t>
            </a:r>
            <a:r>
              <a:rPr lang="en-GB" altLang="en-US" b="1" i="0" dirty="0" err="1">
                <a:solidFill>
                  <a:schemeClr val="bg1"/>
                </a:solidFill>
                <a:latin typeface="Times New Roman" panose="02020603050405020304" pitchFamily="18" charset="0"/>
              </a:rPr>
              <a:t>trái</a:t>
            </a:r>
            <a:r>
              <a:rPr lang="en-GB" altLang="en-US" b="1" i="0" dirty="0">
                <a:solidFill>
                  <a:schemeClr val="bg1"/>
                </a:solidFill>
                <a:latin typeface="Times New Roman" panose="02020603050405020304" pitchFamily="18" charset="0"/>
              </a:rPr>
              <a:t> </a:t>
            </a:r>
            <a:r>
              <a:rPr lang="en-GB" altLang="en-US" b="1" i="0" dirty="0" err="1">
                <a:solidFill>
                  <a:schemeClr val="bg1"/>
                </a:solidFill>
                <a:latin typeface="Times New Roman" panose="02020603050405020304" pitchFamily="18" charset="0"/>
              </a:rPr>
              <a:t>nghĩa</a:t>
            </a:r>
            <a:r>
              <a:rPr lang="en-GB" altLang="en-US" b="1" i="0" dirty="0">
                <a:solidFill>
                  <a:schemeClr val="bg1"/>
                </a:solidFill>
                <a:latin typeface="Times New Roman" panose="02020603050405020304" pitchFamily="18" charset="0"/>
              </a:rPr>
              <a:t>?</a:t>
            </a:r>
            <a:endParaRPr lang="en-US" altLang="en-US" b="1" i="0" dirty="0">
              <a:solidFill>
                <a:schemeClr val="bg1"/>
              </a:solidFill>
              <a:latin typeface=".VnArial Narrow" panose="020B7200000000000000" pitchFamily="34" charset="0"/>
            </a:endParaRPr>
          </a:p>
        </p:txBody>
      </p:sp>
      <p:grpSp>
        <p:nvGrpSpPr>
          <p:cNvPr id="15363" name="Group 51"/>
          <p:cNvGrpSpPr>
            <a:grpSpLocks/>
          </p:cNvGrpSpPr>
          <p:nvPr/>
        </p:nvGrpSpPr>
        <p:grpSpPr bwMode="auto">
          <a:xfrm>
            <a:off x="11113" y="-10477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1541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3"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1562100" y="2743200"/>
            <a:ext cx="5707063" cy="698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300" b="1" i="0">
                <a:solidFill>
                  <a:schemeClr val="bg1"/>
                </a:solidFill>
                <a:latin typeface="Times New Roman" panose="02020603050405020304" pitchFamily="18" charset="0"/>
              </a:rPr>
              <a:t>Từ giống nhau về âm khác nhau về nghĩa</a:t>
            </a:r>
            <a:endParaRPr lang="en-US" altLang="en-US" sz="2300" b="1" i="0">
              <a:solidFill>
                <a:schemeClr val="bg1"/>
              </a:solidFill>
              <a:latin typeface="Times New Roman" panose="02020603050405020304" pitchFamily="18" charset="0"/>
            </a:endParaRP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92100" y="2716213"/>
            <a:ext cx="1292225"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438150"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044" name="WordArt 226"/>
          <p:cNvSpPr>
            <a:spLocks noChangeArrowheads="1" noChangeShapeType="1" noTextEdit="1"/>
          </p:cNvSpPr>
          <p:nvPr/>
        </p:nvSpPr>
        <p:spPr bwMode="auto">
          <a:xfrm>
            <a:off x="644525"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600200" y="3721100"/>
            <a:ext cx="5562600" cy="698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b="1" i="0">
                <a:solidFill>
                  <a:schemeClr val="bg1"/>
                </a:solidFill>
                <a:latin typeface="Times New Roman" panose="02020603050405020304" pitchFamily="18" charset="0"/>
              </a:rPr>
              <a:t>Từ đồng âm khác nghĩa</a:t>
            </a:r>
            <a:endParaRPr lang="en-US" altLang="en-US" sz="2400" b="1" i="0">
              <a:solidFill>
                <a:schemeClr val="bg1"/>
              </a:solidFill>
              <a:latin typeface="Times New Roman" panose="02020603050405020304"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42900"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419100"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8" name="WordArt 226"/>
          <p:cNvSpPr>
            <a:spLocks noChangeArrowheads="1" noChangeShapeType="1" noTextEdit="1"/>
          </p:cNvSpPr>
          <p:nvPr/>
        </p:nvSpPr>
        <p:spPr bwMode="auto">
          <a:xfrm>
            <a:off x="625475"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558925" y="4711700"/>
            <a:ext cx="5603875" cy="698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b="1" i="0">
                <a:solidFill>
                  <a:schemeClr val="bg1"/>
                </a:solidFill>
                <a:latin typeface="Times New Roman" panose="02020603050405020304" pitchFamily="18" charset="0"/>
              </a:rPr>
              <a:t>Từ có nghĩa gần giống nhau.</a:t>
            </a:r>
            <a:endParaRPr lang="en-US" altLang="en-US" sz="2400" b="1" i="0">
              <a:solidFill>
                <a:schemeClr val="bg1"/>
              </a:solidFill>
              <a:latin typeface="Times New Roman" panose="02020603050405020304" pitchFamily="18"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42900"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419100"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5" name="WordArt 226"/>
          <p:cNvSpPr>
            <a:spLocks noChangeArrowheads="1" noChangeShapeType="1" noTextEdit="1"/>
          </p:cNvSpPr>
          <p:nvPr/>
        </p:nvSpPr>
        <p:spPr bwMode="auto">
          <a:xfrm>
            <a:off x="625475"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600200" y="5715000"/>
            <a:ext cx="5562600" cy="698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b="1" i="0">
                <a:solidFill>
                  <a:schemeClr val="bg1"/>
                </a:solidFill>
                <a:latin typeface="Times New Roman" panose="02020603050405020304" pitchFamily="18" charset="0"/>
              </a:rPr>
              <a:t>  Là những từ có nghĩa trái ngược nhau</a:t>
            </a:r>
            <a:endParaRPr lang="en-US" altLang="en-US" sz="2400" b="1" i="0">
              <a:solidFill>
                <a:schemeClr val="bg1"/>
              </a:solidFill>
              <a:latin typeface="Times New Roman" panose="02020603050405020304" pitchFamily="18" charset="0"/>
            </a:endParaRP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42900"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419100"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20" name="WordArt 226"/>
          <p:cNvSpPr>
            <a:spLocks noChangeArrowheads="1" noChangeShapeType="1" noTextEdit="1"/>
          </p:cNvSpPr>
          <p:nvPr/>
        </p:nvSpPr>
        <p:spPr bwMode="auto">
          <a:xfrm>
            <a:off x="625475"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80923" name="AutoShape 27"/>
          <p:cNvSpPr>
            <a:spLocks noChangeArrowheads="1"/>
          </p:cNvSpPr>
          <p:nvPr/>
        </p:nvSpPr>
        <p:spPr bwMode="auto">
          <a:xfrm>
            <a:off x="111125" y="9906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80924" name="WordArt 28"/>
          <p:cNvSpPr>
            <a:spLocks noChangeArrowheads="1" noChangeShapeType="1" noTextEdit="1"/>
          </p:cNvSpPr>
          <p:nvPr/>
        </p:nvSpPr>
        <p:spPr bwMode="auto">
          <a:xfrm>
            <a:off x="492125" y="1371600"/>
            <a:ext cx="709613" cy="5302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8</a:t>
            </a:r>
          </a:p>
        </p:txBody>
      </p:sp>
      <p:pic>
        <p:nvPicPr>
          <p:cNvPr id="15386"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763" y="727075"/>
            <a:ext cx="9144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WordArt 31"/>
          <p:cNvSpPr>
            <a:spLocks noChangeArrowheads="1" noChangeShapeType="1" noTextEdit="1"/>
          </p:cNvSpPr>
          <p:nvPr/>
        </p:nvSpPr>
        <p:spPr bwMode="auto">
          <a:xfrm>
            <a:off x="2174875" y="26988"/>
            <a:ext cx="5973763"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chuông vàng</a:t>
            </a:r>
          </a:p>
        </p:txBody>
      </p:sp>
      <p:pic>
        <p:nvPicPr>
          <p:cNvPr id="15388" name="Picture 32"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33"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2388" y="-157163"/>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32" name="WordArt 36"/>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0933" name="WordArt 37"/>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0934" name="WordArt 38"/>
          <p:cNvSpPr>
            <a:spLocks noChangeArrowheads="1" noChangeShapeType="1" noTextEdit="1"/>
          </p:cNvSpPr>
          <p:nvPr/>
        </p:nvSpPr>
        <p:spPr bwMode="auto">
          <a:xfrm>
            <a:off x="7859713"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0935" name="WordArt 39"/>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0936" name="WordArt 40"/>
          <p:cNvSpPr>
            <a:spLocks noChangeArrowheads="1" noChangeShapeType="1" noTextEdit="1"/>
          </p:cNvSpPr>
          <p:nvPr/>
        </p:nvSpPr>
        <p:spPr bwMode="auto">
          <a:xfrm>
            <a:off x="790257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0937" name="WordArt 41"/>
          <p:cNvSpPr>
            <a:spLocks noChangeArrowheads="1" noChangeShapeType="1" noTextEdit="1"/>
          </p:cNvSpPr>
          <p:nvPr/>
        </p:nvSpPr>
        <p:spPr bwMode="auto">
          <a:xfrm>
            <a:off x="7869238"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0938" name="WordArt 42"/>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0939" name="WordArt 43"/>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0940" name="WordArt 44"/>
          <p:cNvSpPr>
            <a:spLocks noChangeArrowheads="1" noChangeShapeType="1" noTextEdit="1"/>
          </p:cNvSpPr>
          <p:nvPr/>
        </p:nvSpPr>
        <p:spPr bwMode="auto">
          <a:xfrm>
            <a:off x="7859713"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0941" name="WordArt 45"/>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0942" name="WordArt 46"/>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0943" name="WordArt 47"/>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0944" name="WordArt 48"/>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0945" name="WordArt 49"/>
          <p:cNvSpPr>
            <a:spLocks noChangeArrowheads="1" noChangeShapeType="1" noTextEdit="1"/>
          </p:cNvSpPr>
          <p:nvPr/>
        </p:nvSpPr>
        <p:spPr bwMode="auto">
          <a:xfrm>
            <a:off x="7845425"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0946" name="WordArt 50"/>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0947" name="WordArt 51"/>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0948" name="Group 52"/>
          <p:cNvGrpSpPr>
            <a:grpSpLocks/>
          </p:cNvGrpSpPr>
          <p:nvPr/>
        </p:nvGrpSpPr>
        <p:grpSpPr bwMode="auto">
          <a:xfrm>
            <a:off x="7391400" y="2133600"/>
            <a:ext cx="1752600" cy="1752600"/>
            <a:chOff x="4320" y="2928"/>
            <a:chExt cx="1104" cy="1104"/>
          </a:xfrm>
        </p:grpSpPr>
        <p:sp>
          <p:nvSpPr>
            <p:cNvPr id="15407" name="AutoShape 53"/>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15408" name="WordArt 54"/>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80923"/>
                                        </p:tgtEl>
                                        <p:attrNameLst>
                                          <p:attrName>style.visibility</p:attrName>
                                        </p:attrNameLst>
                                      </p:cBhvr>
                                      <p:to>
                                        <p:strVal val="visible"/>
                                      </p:to>
                                    </p:set>
                                    <p:animEffect transition="in" filter="fade">
                                      <p:cBhvr>
                                        <p:cTn id="7" dur="500"/>
                                        <p:tgtEl>
                                          <p:spTgt spid="80923"/>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80924"/>
                                        </p:tgtEl>
                                        <p:attrNameLst>
                                          <p:attrName>style.visibility</p:attrName>
                                        </p:attrNameLst>
                                      </p:cBhvr>
                                      <p:to>
                                        <p:strVal val="visible"/>
                                      </p:to>
                                    </p:set>
                                    <p:animEffect transition="in" filter="circle(in)">
                                      <p:cBhvr>
                                        <p:cTn id="10" dur="500"/>
                                        <p:tgtEl>
                                          <p:spTgt spid="80924"/>
                                        </p:tgtEl>
                                      </p:cBhvr>
                                    </p:animEffect>
                                  </p:childTnLst>
                                </p:cTn>
                              </p:par>
                              <p:par>
                                <p:cTn id="11" presetID="8" presetClass="emph" presetSubtype="0" repeatCount="indefinite" fill="hold" nodeType="withEffect">
                                  <p:stCondLst>
                                    <p:cond delay="500"/>
                                  </p:stCondLst>
                                  <p:childTnLst>
                                    <p:animRot by="21600000">
                                      <p:cBhvr>
                                        <p:cTn id="12" dur="1500" fill="hold"/>
                                        <p:tgtEl>
                                          <p:spTgt spid="80923"/>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80947"/>
                                        </p:tgtEl>
                                        <p:attrNameLst>
                                          <p:attrName>style.visibility</p:attrName>
                                        </p:attrNameLst>
                                      </p:cBhvr>
                                      <p:to>
                                        <p:strVal val="visible"/>
                                      </p:to>
                                    </p:set>
                                    <p:animEffect transition="in" filter="dissolve">
                                      <p:cBhvr>
                                        <p:cTn id="81" dur="500"/>
                                        <p:tgtEl>
                                          <p:spTgt spid="80947"/>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80947"/>
                                        </p:tgtEl>
                                        <p:attrNameLst>
                                          <p:attrName>ppt_w</p:attrName>
                                        </p:attrNameLst>
                                      </p:cBhvr>
                                      <p:tavLst>
                                        <p:tav tm="0">
                                          <p:val>
                                            <p:strVal val="ppt_w"/>
                                          </p:val>
                                        </p:tav>
                                        <p:tav tm="100000">
                                          <p:val>
                                            <p:fltVal val="0"/>
                                          </p:val>
                                        </p:tav>
                                      </p:tavLst>
                                    </p:anim>
                                    <p:anim calcmode="lin" valueType="num">
                                      <p:cBhvr>
                                        <p:cTn id="85" dur="500"/>
                                        <p:tgtEl>
                                          <p:spTgt spid="80947"/>
                                        </p:tgtEl>
                                        <p:attrNameLst>
                                          <p:attrName>ppt_h</p:attrName>
                                        </p:attrNameLst>
                                      </p:cBhvr>
                                      <p:tavLst>
                                        <p:tav tm="0">
                                          <p:val>
                                            <p:strVal val="ppt_h"/>
                                          </p:val>
                                        </p:tav>
                                        <p:tav tm="100000">
                                          <p:val>
                                            <p:fltVal val="0"/>
                                          </p:val>
                                        </p:tav>
                                      </p:tavLst>
                                    </p:anim>
                                    <p:animEffect transition="out" filter="fade">
                                      <p:cBhvr>
                                        <p:cTn id="86" dur="500"/>
                                        <p:tgtEl>
                                          <p:spTgt spid="80947"/>
                                        </p:tgtEl>
                                      </p:cBhvr>
                                    </p:animEffect>
                                    <p:set>
                                      <p:cBhvr>
                                        <p:cTn id="87" dur="1" fill="hold">
                                          <p:stCondLst>
                                            <p:cond delay="499"/>
                                          </p:stCondLst>
                                        </p:cTn>
                                        <p:tgtEl>
                                          <p:spTgt spid="80947"/>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80946"/>
                                        </p:tgtEl>
                                        <p:attrNameLst>
                                          <p:attrName>style.visibility</p:attrName>
                                        </p:attrNameLst>
                                      </p:cBhvr>
                                      <p:to>
                                        <p:strVal val="visible"/>
                                      </p:to>
                                    </p:set>
                                    <p:animEffect transition="in" filter="dissolve">
                                      <p:cBhvr>
                                        <p:cTn id="91" dur="500"/>
                                        <p:tgtEl>
                                          <p:spTgt spid="80946"/>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80946"/>
                                        </p:tgtEl>
                                        <p:attrNameLst>
                                          <p:attrName>ppt_w</p:attrName>
                                        </p:attrNameLst>
                                      </p:cBhvr>
                                      <p:tavLst>
                                        <p:tav tm="0">
                                          <p:val>
                                            <p:strVal val="ppt_w"/>
                                          </p:val>
                                        </p:tav>
                                        <p:tav tm="100000">
                                          <p:val>
                                            <p:fltVal val="0"/>
                                          </p:val>
                                        </p:tav>
                                      </p:tavLst>
                                    </p:anim>
                                    <p:anim calcmode="lin" valueType="num">
                                      <p:cBhvr>
                                        <p:cTn id="95" dur="500"/>
                                        <p:tgtEl>
                                          <p:spTgt spid="80946"/>
                                        </p:tgtEl>
                                        <p:attrNameLst>
                                          <p:attrName>ppt_h</p:attrName>
                                        </p:attrNameLst>
                                      </p:cBhvr>
                                      <p:tavLst>
                                        <p:tav tm="0">
                                          <p:val>
                                            <p:strVal val="ppt_h"/>
                                          </p:val>
                                        </p:tav>
                                        <p:tav tm="100000">
                                          <p:val>
                                            <p:fltVal val="0"/>
                                          </p:val>
                                        </p:tav>
                                      </p:tavLst>
                                    </p:anim>
                                    <p:animEffect transition="out" filter="fade">
                                      <p:cBhvr>
                                        <p:cTn id="96" dur="500"/>
                                        <p:tgtEl>
                                          <p:spTgt spid="80946"/>
                                        </p:tgtEl>
                                      </p:cBhvr>
                                    </p:animEffect>
                                    <p:set>
                                      <p:cBhvr>
                                        <p:cTn id="97" dur="1" fill="hold">
                                          <p:stCondLst>
                                            <p:cond delay="499"/>
                                          </p:stCondLst>
                                        </p:cTn>
                                        <p:tgtEl>
                                          <p:spTgt spid="80946"/>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80945"/>
                                        </p:tgtEl>
                                        <p:attrNameLst>
                                          <p:attrName>style.visibility</p:attrName>
                                        </p:attrNameLst>
                                      </p:cBhvr>
                                      <p:to>
                                        <p:strVal val="visible"/>
                                      </p:to>
                                    </p:set>
                                    <p:animEffect transition="in" filter="dissolve">
                                      <p:cBhvr>
                                        <p:cTn id="101" dur="500"/>
                                        <p:tgtEl>
                                          <p:spTgt spid="80945"/>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80945"/>
                                        </p:tgtEl>
                                        <p:attrNameLst>
                                          <p:attrName>ppt_w</p:attrName>
                                        </p:attrNameLst>
                                      </p:cBhvr>
                                      <p:tavLst>
                                        <p:tav tm="0">
                                          <p:val>
                                            <p:strVal val="ppt_w"/>
                                          </p:val>
                                        </p:tav>
                                        <p:tav tm="100000">
                                          <p:val>
                                            <p:fltVal val="0"/>
                                          </p:val>
                                        </p:tav>
                                      </p:tavLst>
                                    </p:anim>
                                    <p:anim calcmode="lin" valueType="num">
                                      <p:cBhvr>
                                        <p:cTn id="105" dur="500"/>
                                        <p:tgtEl>
                                          <p:spTgt spid="80945"/>
                                        </p:tgtEl>
                                        <p:attrNameLst>
                                          <p:attrName>ppt_h</p:attrName>
                                        </p:attrNameLst>
                                      </p:cBhvr>
                                      <p:tavLst>
                                        <p:tav tm="0">
                                          <p:val>
                                            <p:strVal val="ppt_h"/>
                                          </p:val>
                                        </p:tav>
                                        <p:tav tm="100000">
                                          <p:val>
                                            <p:fltVal val="0"/>
                                          </p:val>
                                        </p:tav>
                                      </p:tavLst>
                                    </p:anim>
                                    <p:animEffect transition="out" filter="fade">
                                      <p:cBhvr>
                                        <p:cTn id="106" dur="500"/>
                                        <p:tgtEl>
                                          <p:spTgt spid="80945"/>
                                        </p:tgtEl>
                                      </p:cBhvr>
                                    </p:animEffect>
                                    <p:set>
                                      <p:cBhvr>
                                        <p:cTn id="107" dur="1" fill="hold">
                                          <p:stCondLst>
                                            <p:cond delay="499"/>
                                          </p:stCondLst>
                                        </p:cTn>
                                        <p:tgtEl>
                                          <p:spTgt spid="80945"/>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80944"/>
                                        </p:tgtEl>
                                        <p:attrNameLst>
                                          <p:attrName>style.visibility</p:attrName>
                                        </p:attrNameLst>
                                      </p:cBhvr>
                                      <p:to>
                                        <p:strVal val="visible"/>
                                      </p:to>
                                    </p:set>
                                    <p:animEffect transition="in" filter="dissolve">
                                      <p:cBhvr>
                                        <p:cTn id="111" dur="500"/>
                                        <p:tgtEl>
                                          <p:spTgt spid="80944"/>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80944"/>
                                        </p:tgtEl>
                                        <p:attrNameLst>
                                          <p:attrName>ppt_w</p:attrName>
                                        </p:attrNameLst>
                                      </p:cBhvr>
                                      <p:tavLst>
                                        <p:tav tm="0">
                                          <p:val>
                                            <p:strVal val="ppt_w"/>
                                          </p:val>
                                        </p:tav>
                                        <p:tav tm="100000">
                                          <p:val>
                                            <p:fltVal val="0"/>
                                          </p:val>
                                        </p:tav>
                                      </p:tavLst>
                                    </p:anim>
                                    <p:anim calcmode="lin" valueType="num">
                                      <p:cBhvr>
                                        <p:cTn id="115" dur="500"/>
                                        <p:tgtEl>
                                          <p:spTgt spid="80944"/>
                                        </p:tgtEl>
                                        <p:attrNameLst>
                                          <p:attrName>ppt_h</p:attrName>
                                        </p:attrNameLst>
                                      </p:cBhvr>
                                      <p:tavLst>
                                        <p:tav tm="0">
                                          <p:val>
                                            <p:strVal val="ppt_h"/>
                                          </p:val>
                                        </p:tav>
                                        <p:tav tm="100000">
                                          <p:val>
                                            <p:fltVal val="0"/>
                                          </p:val>
                                        </p:tav>
                                      </p:tavLst>
                                    </p:anim>
                                    <p:animEffect transition="out" filter="fade">
                                      <p:cBhvr>
                                        <p:cTn id="116" dur="500"/>
                                        <p:tgtEl>
                                          <p:spTgt spid="80944"/>
                                        </p:tgtEl>
                                      </p:cBhvr>
                                    </p:animEffect>
                                    <p:set>
                                      <p:cBhvr>
                                        <p:cTn id="117" dur="1" fill="hold">
                                          <p:stCondLst>
                                            <p:cond delay="499"/>
                                          </p:stCondLst>
                                        </p:cTn>
                                        <p:tgtEl>
                                          <p:spTgt spid="80944"/>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80943"/>
                                        </p:tgtEl>
                                        <p:attrNameLst>
                                          <p:attrName>style.visibility</p:attrName>
                                        </p:attrNameLst>
                                      </p:cBhvr>
                                      <p:to>
                                        <p:strVal val="visible"/>
                                      </p:to>
                                    </p:set>
                                    <p:animEffect transition="in" filter="dissolve">
                                      <p:cBhvr>
                                        <p:cTn id="121" dur="500"/>
                                        <p:tgtEl>
                                          <p:spTgt spid="80943"/>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80943"/>
                                        </p:tgtEl>
                                        <p:attrNameLst>
                                          <p:attrName>ppt_w</p:attrName>
                                        </p:attrNameLst>
                                      </p:cBhvr>
                                      <p:tavLst>
                                        <p:tav tm="0">
                                          <p:val>
                                            <p:strVal val="ppt_w"/>
                                          </p:val>
                                        </p:tav>
                                        <p:tav tm="100000">
                                          <p:val>
                                            <p:fltVal val="0"/>
                                          </p:val>
                                        </p:tav>
                                      </p:tavLst>
                                    </p:anim>
                                    <p:anim calcmode="lin" valueType="num">
                                      <p:cBhvr>
                                        <p:cTn id="125" dur="500"/>
                                        <p:tgtEl>
                                          <p:spTgt spid="80943"/>
                                        </p:tgtEl>
                                        <p:attrNameLst>
                                          <p:attrName>ppt_h</p:attrName>
                                        </p:attrNameLst>
                                      </p:cBhvr>
                                      <p:tavLst>
                                        <p:tav tm="0">
                                          <p:val>
                                            <p:strVal val="ppt_h"/>
                                          </p:val>
                                        </p:tav>
                                        <p:tav tm="100000">
                                          <p:val>
                                            <p:fltVal val="0"/>
                                          </p:val>
                                        </p:tav>
                                      </p:tavLst>
                                    </p:anim>
                                    <p:animEffect transition="out" filter="fade">
                                      <p:cBhvr>
                                        <p:cTn id="126" dur="500"/>
                                        <p:tgtEl>
                                          <p:spTgt spid="80943"/>
                                        </p:tgtEl>
                                      </p:cBhvr>
                                    </p:animEffect>
                                    <p:set>
                                      <p:cBhvr>
                                        <p:cTn id="127" dur="1" fill="hold">
                                          <p:stCondLst>
                                            <p:cond delay="499"/>
                                          </p:stCondLst>
                                        </p:cTn>
                                        <p:tgtEl>
                                          <p:spTgt spid="80943"/>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80942"/>
                                        </p:tgtEl>
                                        <p:attrNameLst>
                                          <p:attrName>style.visibility</p:attrName>
                                        </p:attrNameLst>
                                      </p:cBhvr>
                                      <p:to>
                                        <p:strVal val="visible"/>
                                      </p:to>
                                    </p:set>
                                    <p:animEffect transition="in" filter="dissolve">
                                      <p:cBhvr>
                                        <p:cTn id="131" dur="500"/>
                                        <p:tgtEl>
                                          <p:spTgt spid="80942"/>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80942"/>
                                        </p:tgtEl>
                                        <p:attrNameLst>
                                          <p:attrName>ppt_w</p:attrName>
                                        </p:attrNameLst>
                                      </p:cBhvr>
                                      <p:tavLst>
                                        <p:tav tm="0">
                                          <p:val>
                                            <p:strVal val="ppt_w"/>
                                          </p:val>
                                        </p:tav>
                                        <p:tav tm="100000">
                                          <p:val>
                                            <p:fltVal val="0"/>
                                          </p:val>
                                        </p:tav>
                                      </p:tavLst>
                                    </p:anim>
                                    <p:anim calcmode="lin" valueType="num">
                                      <p:cBhvr>
                                        <p:cTn id="135" dur="500"/>
                                        <p:tgtEl>
                                          <p:spTgt spid="80942"/>
                                        </p:tgtEl>
                                        <p:attrNameLst>
                                          <p:attrName>ppt_h</p:attrName>
                                        </p:attrNameLst>
                                      </p:cBhvr>
                                      <p:tavLst>
                                        <p:tav tm="0">
                                          <p:val>
                                            <p:strVal val="ppt_h"/>
                                          </p:val>
                                        </p:tav>
                                        <p:tav tm="100000">
                                          <p:val>
                                            <p:fltVal val="0"/>
                                          </p:val>
                                        </p:tav>
                                      </p:tavLst>
                                    </p:anim>
                                    <p:animEffect transition="out" filter="fade">
                                      <p:cBhvr>
                                        <p:cTn id="136" dur="500"/>
                                        <p:tgtEl>
                                          <p:spTgt spid="80942"/>
                                        </p:tgtEl>
                                      </p:cBhvr>
                                    </p:animEffect>
                                    <p:set>
                                      <p:cBhvr>
                                        <p:cTn id="137" dur="1" fill="hold">
                                          <p:stCondLst>
                                            <p:cond delay="499"/>
                                          </p:stCondLst>
                                        </p:cTn>
                                        <p:tgtEl>
                                          <p:spTgt spid="80942"/>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80941"/>
                                        </p:tgtEl>
                                        <p:attrNameLst>
                                          <p:attrName>style.visibility</p:attrName>
                                        </p:attrNameLst>
                                      </p:cBhvr>
                                      <p:to>
                                        <p:strVal val="visible"/>
                                      </p:to>
                                    </p:set>
                                    <p:animEffect transition="in" filter="dissolve">
                                      <p:cBhvr>
                                        <p:cTn id="141" dur="500"/>
                                        <p:tgtEl>
                                          <p:spTgt spid="80941"/>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80941"/>
                                        </p:tgtEl>
                                        <p:attrNameLst>
                                          <p:attrName>ppt_w</p:attrName>
                                        </p:attrNameLst>
                                      </p:cBhvr>
                                      <p:tavLst>
                                        <p:tav tm="0">
                                          <p:val>
                                            <p:strVal val="ppt_w"/>
                                          </p:val>
                                        </p:tav>
                                        <p:tav tm="100000">
                                          <p:val>
                                            <p:fltVal val="0"/>
                                          </p:val>
                                        </p:tav>
                                      </p:tavLst>
                                    </p:anim>
                                    <p:anim calcmode="lin" valueType="num">
                                      <p:cBhvr>
                                        <p:cTn id="145" dur="500"/>
                                        <p:tgtEl>
                                          <p:spTgt spid="80941"/>
                                        </p:tgtEl>
                                        <p:attrNameLst>
                                          <p:attrName>ppt_h</p:attrName>
                                        </p:attrNameLst>
                                      </p:cBhvr>
                                      <p:tavLst>
                                        <p:tav tm="0">
                                          <p:val>
                                            <p:strVal val="ppt_h"/>
                                          </p:val>
                                        </p:tav>
                                        <p:tav tm="100000">
                                          <p:val>
                                            <p:fltVal val="0"/>
                                          </p:val>
                                        </p:tav>
                                      </p:tavLst>
                                    </p:anim>
                                    <p:animEffect transition="out" filter="fade">
                                      <p:cBhvr>
                                        <p:cTn id="146" dur="500"/>
                                        <p:tgtEl>
                                          <p:spTgt spid="80941"/>
                                        </p:tgtEl>
                                      </p:cBhvr>
                                    </p:animEffect>
                                    <p:set>
                                      <p:cBhvr>
                                        <p:cTn id="147" dur="1" fill="hold">
                                          <p:stCondLst>
                                            <p:cond delay="499"/>
                                          </p:stCondLst>
                                        </p:cTn>
                                        <p:tgtEl>
                                          <p:spTgt spid="80941"/>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80940"/>
                                        </p:tgtEl>
                                        <p:attrNameLst>
                                          <p:attrName>style.visibility</p:attrName>
                                        </p:attrNameLst>
                                      </p:cBhvr>
                                      <p:to>
                                        <p:strVal val="visible"/>
                                      </p:to>
                                    </p:set>
                                    <p:animEffect transition="in" filter="dissolve">
                                      <p:cBhvr>
                                        <p:cTn id="151" dur="500"/>
                                        <p:tgtEl>
                                          <p:spTgt spid="80940"/>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80940"/>
                                        </p:tgtEl>
                                        <p:attrNameLst>
                                          <p:attrName>ppt_w</p:attrName>
                                        </p:attrNameLst>
                                      </p:cBhvr>
                                      <p:tavLst>
                                        <p:tav tm="0">
                                          <p:val>
                                            <p:strVal val="ppt_w"/>
                                          </p:val>
                                        </p:tav>
                                        <p:tav tm="100000">
                                          <p:val>
                                            <p:fltVal val="0"/>
                                          </p:val>
                                        </p:tav>
                                      </p:tavLst>
                                    </p:anim>
                                    <p:anim calcmode="lin" valueType="num">
                                      <p:cBhvr>
                                        <p:cTn id="155" dur="500"/>
                                        <p:tgtEl>
                                          <p:spTgt spid="80940"/>
                                        </p:tgtEl>
                                        <p:attrNameLst>
                                          <p:attrName>ppt_h</p:attrName>
                                        </p:attrNameLst>
                                      </p:cBhvr>
                                      <p:tavLst>
                                        <p:tav tm="0">
                                          <p:val>
                                            <p:strVal val="ppt_h"/>
                                          </p:val>
                                        </p:tav>
                                        <p:tav tm="100000">
                                          <p:val>
                                            <p:fltVal val="0"/>
                                          </p:val>
                                        </p:tav>
                                      </p:tavLst>
                                    </p:anim>
                                    <p:animEffect transition="out" filter="fade">
                                      <p:cBhvr>
                                        <p:cTn id="156" dur="500"/>
                                        <p:tgtEl>
                                          <p:spTgt spid="80940"/>
                                        </p:tgtEl>
                                      </p:cBhvr>
                                    </p:animEffect>
                                    <p:set>
                                      <p:cBhvr>
                                        <p:cTn id="157" dur="1" fill="hold">
                                          <p:stCondLst>
                                            <p:cond delay="499"/>
                                          </p:stCondLst>
                                        </p:cTn>
                                        <p:tgtEl>
                                          <p:spTgt spid="80940"/>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80939"/>
                                        </p:tgtEl>
                                        <p:attrNameLst>
                                          <p:attrName>style.visibility</p:attrName>
                                        </p:attrNameLst>
                                      </p:cBhvr>
                                      <p:to>
                                        <p:strVal val="visible"/>
                                      </p:to>
                                    </p:set>
                                    <p:animEffect transition="in" filter="dissolve">
                                      <p:cBhvr>
                                        <p:cTn id="161" dur="500"/>
                                        <p:tgtEl>
                                          <p:spTgt spid="80939"/>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80939"/>
                                        </p:tgtEl>
                                        <p:attrNameLst>
                                          <p:attrName>ppt_w</p:attrName>
                                        </p:attrNameLst>
                                      </p:cBhvr>
                                      <p:tavLst>
                                        <p:tav tm="0">
                                          <p:val>
                                            <p:strVal val="ppt_w"/>
                                          </p:val>
                                        </p:tav>
                                        <p:tav tm="100000">
                                          <p:val>
                                            <p:fltVal val="0"/>
                                          </p:val>
                                        </p:tav>
                                      </p:tavLst>
                                    </p:anim>
                                    <p:anim calcmode="lin" valueType="num">
                                      <p:cBhvr>
                                        <p:cTn id="165" dur="500"/>
                                        <p:tgtEl>
                                          <p:spTgt spid="80939"/>
                                        </p:tgtEl>
                                        <p:attrNameLst>
                                          <p:attrName>ppt_h</p:attrName>
                                        </p:attrNameLst>
                                      </p:cBhvr>
                                      <p:tavLst>
                                        <p:tav tm="0">
                                          <p:val>
                                            <p:strVal val="ppt_h"/>
                                          </p:val>
                                        </p:tav>
                                        <p:tav tm="100000">
                                          <p:val>
                                            <p:fltVal val="0"/>
                                          </p:val>
                                        </p:tav>
                                      </p:tavLst>
                                    </p:anim>
                                    <p:animEffect transition="out" filter="fade">
                                      <p:cBhvr>
                                        <p:cTn id="166" dur="500"/>
                                        <p:tgtEl>
                                          <p:spTgt spid="80939"/>
                                        </p:tgtEl>
                                      </p:cBhvr>
                                    </p:animEffect>
                                    <p:set>
                                      <p:cBhvr>
                                        <p:cTn id="167" dur="1" fill="hold">
                                          <p:stCondLst>
                                            <p:cond delay="499"/>
                                          </p:stCondLst>
                                        </p:cTn>
                                        <p:tgtEl>
                                          <p:spTgt spid="80939"/>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80938"/>
                                        </p:tgtEl>
                                        <p:attrNameLst>
                                          <p:attrName>style.visibility</p:attrName>
                                        </p:attrNameLst>
                                      </p:cBhvr>
                                      <p:to>
                                        <p:strVal val="visible"/>
                                      </p:to>
                                    </p:set>
                                    <p:animEffect transition="in" filter="dissolve">
                                      <p:cBhvr>
                                        <p:cTn id="171" dur="500"/>
                                        <p:tgtEl>
                                          <p:spTgt spid="80938"/>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80938"/>
                                        </p:tgtEl>
                                        <p:attrNameLst>
                                          <p:attrName>ppt_w</p:attrName>
                                        </p:attrNameLst>
                                      </p:cBhvr>
                                      <p:tavLst>
                                        <p:tav tm="0">
                                          <p:val>
                                            <p:strVal val="ppt_w"/>
                                          </p:val>
                                        </p:tav>
                                        <p:tav tm="100000">
                                          <p:val>
                                            <p:fltVal val="0"/>
                                          </p:val>
                                        </p:tav>
                                      </p:tavLst>
                                    </p:anim>
                                    <p:anim calcmode="lin" valueType="num">
                                      <p:cBhvr>
                                        <p:cTn id="175" dur="500"/>
                                        <p:tgtEl>
                                          <p:spTgt spid="80938"/>
                                        </p:tgtEl>
                                        <p:attrNameLst>
                                          <p:attrName>ppt_h</p:attrName>
                                        </p:attrNameLst>
                                      </p:cBhvr>
                                      <p:tavLst>
                                        <p:tav tm="0">
                                          <p:val>
                                            <p:strVal val="ppt_h"/>
                                          </p:val>
                                        </p:tav>
                                        <p:tav tm="100000">
                                          <p:val>
                                            <p:fltVal val="0"/>
                                          </p:val>
                                        </p:tav>
                                      </p:tavLst>
                                    </p:anim>
                                    <p:animEffect transition="out" filter="fade">
                                      <p:cBhvr>
                                        <p:cTn id="176" dur="500"/>
                                        <p:tgtEl>
                                          <p:spTgt spid="80938"/>
                                        </p:tgtEl>
                                      </p:cBhvr>
                                    </p:animEffect>
                                    <p:set>
                                      <p:cBhvr>
                                        <p:cTn id="177" dur="1" fill="hold">
                                          <p:stCondLst>
                                            <p:cond delay="499"/>
                                          </p:stCondLst>
                                        </p:cTn>
                                        <p:tgtEl>
                                          <p:spTgt spid="80938"/>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80937"/>
                                        </p:tgtEl>
                                        <p:attrNameLst>
                                          <p:attrName>style.visibility</p:attrName>
                                        </p:attrNameLst>
                                      </p:cBhvr>
                                      <p:to>
                                        <p:strVal val="visible"/>
                                      </p:to>
                                    </p:set>
                                    <p:animEffect transition="in" filter="dissolve">
                                      <p:cBhvr>
                                        <p:cTn id="181" dur="500"/>
                                        <p:tgtEl>
                                          <p:spTgt spid="80937"/>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80937"/>
                                        </p:tgtEl>
                                        <p:attrNameLst>
                                          <p:attrName>ppt_w</p:attrName>
                                        </p:attrNameLst>
                                      </p:cBhvr>
                                      <p:tavLst>
                                        <p:tav tm="0">
                                          <p:val>
                                            <p:strVal val="ppt_w"/>
                                          </p:val>
                                        </p:tav>
                                        <p:tav tm="100000">
                                          <p:val>
                                            <p:fltVal val="0"/>
                                          </p:val>
                                        </p:tav>
                                      </p:tavLst>
                                    </p:anim>
                                    <p:anim calcmode="lin" valueType="num">
                                      <p:cBhvr>
                                        <p:cTn id="185" dur="500"/>
                                        <p:tgtEl>
                                          <p:spTgt spid="80937"/>
                                        </p:tgtEl>
                                        <p:attrNameLst>
                                          <p:attrName>ppt_h</p:attrName>
                                        </p:attrNameLst>
                                      </p:cBhvr>
                                      <p:tavLst>
                                        <p:tav tm="0">
                                          <p:val>
                                            <p:strVal val="ppt_h"/>
                                          </p:val>
                                        </p:tav>
                                        <p:tav tm="100000">
                                          <p:val>
                                            <p:fltVal val="0"/>
                                          </p:val>
                                        </p:tav>
                                      </p:tavLst>
                                    </p:anim>
                                    <p:animEffect transition="out" filter="fade">
                                      <p:cBhvr>
                                        <p:cTn id="186" dur="500"/>
                                        <p:tgtEl>
                                          <p:spTgt spid="80937"/>
                                        </p:tgtEl>
                                      </p:cBhvr>
                                    </p:animEffect>
                                    <p:set>
                                      <p:cBhvr>
                                        <p:cTn id="187" dur="1" fill="hold">
                                          <p:stCondLst>
                                            <p:cond delay="499"/>
                                          </p:stCondLst>
                                        </p:cTn>
                                        <p:tgtEl>
                                          <p:spTgt spid="80937"/>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80936"/>
                                        </p:tgtEl>
                                        <p:attrNameLst>
                                          <p:attrName>style.visibility</p:attrName>
                                        </p:attrNameLst>
                                      </p:cBhvr>
                                      <p:to>
                                        <p:strVal val="visible"/>
                                      </p:to>
                                    </p:set>
                                    <p:animEffect transition="in" filter="dissolve">
                                      <p:cBhvr>
                                        <p:cTn id="191" dur="500"/>
                                        <p:tgtEl>
                                          <p:spTgt spid="80936"/>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80936"/>
                                        </p:tgtEl>
                                        <p:attrNameLst>
                                          <p:attrName>ppt_w</p:attrName>
                                        </p:attrNameLst>
                                      </p:cBhvr>
                                      <p:tavLst>
                                        <p:tav tm="0">
                                          <p:val>
                                            <p:strVal val="ppt_w"/>
                                          </p:val>
                                        </p:tav>
                                        <p:tav tm="100000">
                                          <p:val>
                                            <p:fltVal val="0"/>
                                          </p:val>
                                        </p:tav>
                                      </p:tavLst>
                                    </p:anim>
                                    <p:anim calcmode="lin" valueType="num">
                                      <p:cBhvr>
                                        <p:cTn id="195" dur="500"/>
                                        <p:tgtEl>
                                          <p:spTgt spid="80936"/>
                                        </p:tgtEl>
                                        <p:attrNameLst>
                                          <p:attrName>ppt_h</p:attrName>
                                        </p:attrNameLst>
                                      </p:cBhvr>
                                      <p:tavLst>
                                        <p:tav tm="0">
                                          <p:val>
                                            <p:strVal val="ppt_h"/>
                                          </p:val>
                                        </p:tav>
                                        <p:tav tm="100000">
                                          <p:val>
                                            <p:fltVal val="0"/>
                                          </p:val>
                                        </p:tav>
                                      </p:tavLst>
                                    </p:anim>
                                    <p:animEffect transition="out" filter="fade">
                                      <p:cBhvr>
                                        <p:cTn id="196" dur="500"/>
                                        <p:tgtEl>
                                          <p:spTgt spid="80936"/>
                                        </p:tgtEl>
                                      </p:cBhvr>
                                    </p:animEffect>
                                    <p:set>
                                      <p:cBhvr>
                                        <p:cTn id="197" dur="1" fill="hold">
                                          <p:stCondLst>
                                            <p:cond delay="499"/>
                                          </p:stCondLst>
                                        </p:cTn>
                                        <p:tgtEl>
                                          <p:spTgt spid="80936"/>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80935"/>
                                        </p:tgtEl>
                                        <p:attrNameLst>
                                          <p:attrName>style.visibility</p:attrName>
                                        </p:attrNameLst>
                                      </p:cBhvr>
                                      <p:to>
                                        <p:strVal val="visible"/>
                                      </p:to>
                                    </p:set>
                                    <p:animEffect transition="in" filter="dissolve">
                                      <p:cBhvr>
                                        <p:cTn id="201" dur="500"/>
                                        <p:tgtEl>
                                          <p:spTgt spid="80935"/>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80935"/>
                                        </p:tgtEl>
                                        <p:attrNameLst>
                                          <p:attrName>ppt_w</p:attrName>
                                        </p:attrNameLst>
                                      </p:cBhvr>
                                      <p:tavLst>
                                        <p:tav tm="0">
                                          <p:val>
                                            <p:strVal val="ppt_w"/>
                                          </p:val>
                                        </p:tav>
                                        <p:tav tm="100000">
                                          <p:val>
                                            <p:fltVal val="0"/>
                                          </p:val>
                                        </p:tav>
                                      </p:tavLst>
                                    </p:anim>
                                    <p:anim calcmode="lin" valueType="num">
                                      <p:cBhvr>
                                        <p:cTn id="205" dur="500"/>
                                        <p:tgtEl>
                                          <p:spTgt spid="80935"/>
                                        </p:tgtEl>
                                        <p:attrNameLst>
                                          <p:attrName>ppt_h</p:attrName>
                                        </p:attrNameLst>
                                      </p:cBhvr>
                                      <p:tavLst>
                                        <p:tav tm="0">
                                          <p:val>
                                            <p:strVal val="ppt_h"/>
                                          </p:val>
                                        </p:tav>
                                        <p:tav tm="100000">
                                          <p:val>
                                            <p:fltVal val="0"/>
                                          </p:val>
                                        </p:tav>
                                      </p:tavLst>
                                    </p:anim>
                                    <p:animEffect transition="out" filter="fade">
                                      <p:cBhvr>
                                        <p:cTn id="206" dur="500"/>
                                        <p:tgtEl>
                                          <p:spTgt spid="80935"/>
                                        </p:tgtEl>
                                      </p:cBhvr>
                                    </p:animEffect>
                                    <p:set>
                                      <p:cBhvr>
                                        <p:cTn id="207" dur="1" fill="hold">
                                          <p:stCondLst>
                                            <p:cond delay="499"/>
                                          </p:stCondLst>
                                        </p:cTn>
                                        <p:tgtEl>
                                          <p:spTgt spid="80935"/>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80934"/>
                                        </p:tgtEl>
                                        <p:attrNameLst>
                                          <p:attrName>style.visibility</p:attrName>
                                        </p:attrNameLst>
                                      </p:cBhvr>
                                      <p:to>
                                        <p:strVal val="visible"/>
                                      </p:to>
                                    </p:set>
                                    <p:animEffect transition="in" filter="dissolve">
                                      <p:cBhvr>
                                        <p:cTn id="211" dur="500"/>
                                        <p:tgtEl>
                                          <p:spTgt spid="80934"/>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80934"/>
                                        </p:tgtEl>
                                        <p:attrNameLst>
                                          <p:attrName>ppt_w</p:attrName>
                                        </p:attrNameLst>
                                      </p:cBhvr>
                                      <p:tavLst>
                                        <p:tav tm="0">
                                          <p:val>
                                            <p:strVal val="ppt_w"/>
                                          </p:val>
                                        </p:tav>
                                        <p:tav tm="100000">
                                          <p:val>
                                            <p:fltVal val="0"/>
                                          </p:val>
                                        </p:tav>
                                      </p:tavLst>
                                    </p:anim>
                                    <p:anim calcmode="lin" valueType="num">
                                      <p:cBhvr>
                                        <p:cTn id="215" dur="500"/>
                                        <p:tgtEl>
                                          <p:spTgt spid="80934"/>
                                        </p:tgtEl>
                                        <p:attrNameLst>
                                          <p:attrName>ppt_h</p:attrName>
                                        </p:attrNameLst>
                                      </p:cBhvr>
                                      <p:tavLst>
                                        <p:tav tm="0">
                                          <p:val>
                                            <p:strVal val="ppt_h"/>
                                          </p:val>
                                        </p:tav>
                                        <p:tav tm="100000">
                                          <p:val>
                                            <p:fltVal val="0"/>
                                          </p:val>
                                        </p:tav>
                                      </p:tavLst>
                                    </p:anim>
                                    <p:animEffect transition="out" filter="fade">
                                      <p:cBhvr>
                                        <p:cTn id="216" dur="500"/>
                                        <p:tgtEl>
                                          <p:spTgt spid="80934"/>
                                        </p:tgtEl>
                                      </p:cBhvr>
                                    </p:animEffect>
                                    <p:set>
                                      <p:cBhvr>
                                        <p:cTn id="217" dur="1" fill="hold">
                                          <p:stCondLst>
                                            <p:cond delay="499"/>
                                          </p:stCondLst>
                                        </p:cTn>
                                        <p:tgtEl>
                                          <p:spTgt spid="80934"/>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80933"/>
                                        </p:tgtEl>
                                        <p:attrNameLst>
                                          <p:attrName>style.visibility</p:attrName>
                                        </p:attrNameLst>
                                      </p:cBhvr>
                                      <p:to>
                                        <p:strVal val="visible"/>
                                      </p:to>
                                    </p:set>
                                    <p:animEffect transition="in" filter="dissolve">
                                      <p:cBhvr>
                                        <p:cTn id="221" dur="500"/>
                                        <p:tgtEl>
                                          <p:spTgt spid="80933"/>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80933"/>
                                        </p:tgtEl>
                                        <p:attrNameLst>
                                          <p:attrName>ppt_w</p:attrName>
                                        </p:attrNameLst>
                                      </p:cBhvr>
                                      <p:tavLst>
                                        <p:tav tm="0">
                                          <p:val>
                                            <p:strVal val="ppt_w"/>
                                          </p:val>
                                        </p:tav>
                                        <p:tav tm="100000">
                                          <p:val>
                                            <p:fltVal val="0"/>
                                          </p:val>
                                        </p:tav>
                                      </p:tavLst>
                                    </p:anim>
                                    <p:anim calcmode="lin" valueType="num">
                                      <p:cBhvr>
                                        <p:cTn id="225" dur="500"/>
                                        <p:tgtEl>
                                          <p:spTgt spid="80933"/>
                                        </p:tgtEl>
                                        <p:attrNameLst>
                                          <p:attrName>ppt_h</p:attrName>
                                        </p:attrNameLst>
                                      </p:cBhvr>
                                      <p:tavLst>
                                        <p:tav tm="0">
                                          <p:val>
                                            <p:strVal val="ppt_h"/>
                                          </p:val>
                                        </p:tav>
                                        <p:tav tm="100000">
                                          <p:val>
                                            <p:fltVal val="0"/>
                                          </p:val>
                                        </p:tav>
                                      </p:tavLst>
                                    </p:anim>
                                    <p:animEffect transition="out" filter="fade">
                                      <p:cBhvr>
                                        <p:cTn id="226" dur="500"/>
                                        <p:tgtEl>
                                          <p:spTgt spid="80933"/>
                                        </p:tgtEl>
                                      </p:cBhvr>
                                    </p:animEffect>
                                    <p:set>
                                      <p:cBhvr>
                                        <p:cTn id="227" dur="1" fill="hold">
                                          <p:stCondLst>
                                            <p:cond delay="499"/>
                                          </p:stCondLst>
                                        </p:cTn>
                                        <p:tgtEl>
                                          <p:spTgt spid="80933"/>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80932"/>
                                        </p:tgtEl>
                                        <p:attrNameLst>
                                          <p:attrName>style.visibility</p:attrName>
                                        </p:attrNameLst>
                                      </p:cBhvr>
                                      <p:to>
                                        <p:strVal val="visible"/>
                                      </p:to>
                                    </p:set>
                                    <p:animEffect transition="in" filter="dissolve">
                                      <p:cBhvr>
                                        <p:cTn id="231" dur="500"/>
                                        <p:tgtEl>
                                          <p:spTgt spid="80932"/>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80932"/>
                                        </p:tgtEl>
                                        <p:attrNameLst>
                                          <p:attrName>ppt_w</p:attrName>
                                        </p:attrNameLst>
                                      </p:cBhvr>
                                      <p:tavLst>
                                        <p:tav tm="0">
                                          <p:val>
                                            <p:strVal val="ppt_w"/>
                                          </p:val>
                                        </p:tav>
                                        <p:tav tm="100000">
                                          <p:val>
                                            <p:fltVal val="0"/>
                                          </p:val>
                                        </p:tav>
                                      </p:tavLst>
                                    </p:anim>
                                    <p:anim calcmode="lin" valueType="num">
                                      <p:cBhvr>
                                        <p:cTn id="235" dur="500"/>
                                        <p:tgtEl>
                                          <p:spTgt spid="80932"/>
                                        </p:tgtEl>
                                        <p:attrNameLst>
                                          <p:attrName>ppt_h</p:attrName>
                                        </p:attrNameLst>
                                      </p:cBhvr>
                                      <p:tavLst>
                                        <p:tav tm="0">
                                          <p:val>
                                            <p:strVal val="ppt_h"/>
                                          </p:val>
                                        </p:tav>
                                        <p:tav tm="100000">
                                          <p:val>
                                            <p:fltVal val="0"/>
                                          </p:val>
                                        </p:tav>
                                      </p:tavLst>
                                    </p:anim>
                                    <p:animEffect transition="out" filter="fade">
                                      <p:cBhvr>
                                        <p:cTn id="236" dur="500"/>
                                        <p:tgtEl>
                                          <p:spTgt spid="80932"/>
                                        </p:tgtEl>
                                      </p:cBhvr>
                                    </p:animEffect>
                                    <p:set>
                                      <p:cBhvr>
                                        <p:cTn id="237" dur="1" fill="hold">
                                          <p:stCondLst>
                                            <p:cond delay="499"/>
                                          </p:stCondLst>
                                        </p:cTn>
                                        <p:tgtEl>
                                          <p:spTgt spid="80932"/>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80948"/>
                                        </p:tgtEl>
                                        <p:attrNameLst>
                                          <p:attrName>style.visibility</p:attrName>
                                        </p:attrNameLst>
                                      </p:cBhvr>
                                      <p:to>
                                        <p:strVal val="visible"/>
                                      </p:to>
                                    </p:set>
                                    <p:anim calcmode="lin" valueType="num">
                                      <p:cBhvr>
                                        <p:cTn id="240" dur="500" fill="hold"/>
                                        <p:tgtEl>
                                          <p:spTgt spid="80948"/>
                                        </p:tgtEl>
                                        <p:attrNameLst>
                                          <p:attrName>ppt_w</p:attrName>
                                        </p:attrNameLst>
                                      </p:cBhvr>
                                      <p:tavLst>
                                        <p:tav tm="0">
                                          <p:val>
                                            <p:fltVal val="0"/>
                                          </p:val>
                                        </p:tav>
                                        <p:tav tm="100000">
                                          <p:val>
                                            <p:strVal val="#ppt_w"/>
                                          </p:val>
                                        </p:tav>
                                      </p:tavLst>
                                    </p:anim>
                                    <p:anim calcmode="lin" valueType="num">
                                      <p:cBhvr>
                                        <p:cTn id="241" dur="500" fill="hold"/>
                                        <p:tgtEl>
                                          <p:spTgt spid="80948"/>
                                        </p:tgtEl>
                                        <p:attrNameLst>
                                          <p:attrName>ppt_h</p:attrName>
                                        </p:attrNameLst>
                                      </p:cBhvr>
                                      <p:tavLst>
                                        <p:tav tm="0">
                                          <p:val>
                                            <p:fltVal val="0"/>
                                          </p:val>
                                        </p:tav>
                                        <p:tav tm="100000">
                                          <p:val>
                                            <p:strVal val="#ppt_h"/>
                                          </p:val>
                                        </p:tav>
                                      </p:tavLst>
                                    </p:anim>
                                    <p:animEffect transition="in" filter="fade">
                                      <p:cBhvr>
                                        <p:cTn id="242" dur="500"/>
                                        <p:tgtEl>
                                          <p:spTgt spid="80948"/>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80948"/>
                                        </p:tgtEl>
                                        <p:attrNameLst>
                                          <p:attrName>ppt_x</p:attrName>
                                        </p:attrNameLst>
                                      </p:cBhvr>
                                      <p:tavLst>
                                        <p:tav tm="0">
                                          <p:val>
                                            <p:strVal val="ppt_x"/>
                                          </p:val>
                                        </p:tav>
                                        <p:tav tm="100000">
                                          <p:val>
                                            <p:strVal val="1+ppt_w/2"/>
                                          </p:val>
                                        </p:tav>
                                      </p:tavLst>
                                    </p:anim>
                                    <p:anim calcmode="lin" valueType="num">
                                      <p:cBhvr additive="base">
                                        <p:cTn id="247" dur="500"/>
                                        <p:tgtEl>
                                          <p:spTgt spid="80948"/>
                                        </p:tgtEl>
                                        <p:attrNameLst>
                                          <p:attrName>ppt_y</p:attrName>
                                        </p:attrNameLst>
                                      </p:cBhvr>
                                      <p:tavLst>
                                        <p:tav tm="0">
                                          <p:val>
                                            <p:strVal val="ppt_y"/>
                                          </p:val>
                                        </p:tav>
                                        <p:tav tm="100000">
                                          <p:val>
                                            <p:strVal val="ppt_y"/>
                                          </p:val>
                                        </p:tav>
                                      </p:tavLst>
                                    </p:anim>
                                    <p:set>
                                      <p:cBhvr>
                                        <p:cTn id="248" dur="1" fill="hold">
                                          <p:stCondLst>
                                            <p:cond delay="499"/>
                                          </p:stCondLst>
                                        </p:cTn>
                                        <p:tgtEl>
                                          <p:spTgt spid="80948"/>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iterate type="lt">
                                    <p:tmPct val="0"/>
                                  </p:iterate>
                                  <p:childTnLst>
                                    <p:animClr clrSpc="hsl" dir="cw">
                                      <p:cBhvr override="childStyle">
                                        <p:cTn id="252" dur="500" fill="hold"/>
                                        <p:tgtEl>
                                          <p:spTgt spid="16"/>
                                        </p:tgtEl>
                                        <p:attrNameLst>
                                          <p:attrName>style.color</p:attrName>
                                        </p:attrNameLst>
                                      </p:cBhvr>
                                      <p:by>
                                        <p:hsl h="10842353" s="0" l="0"/>
                                      </p:by>
                                    </p:animClr>
                                    <p:animClr clrSpc="hsl" dir="cw">
                                      <p:cBhvr>
                                        <p:cTn id="253" dur="500" fill="hold"/>
                                        <p:tgtEl>
                                          <p:spTgt spid="16"/>
                                        </p:tgtEl>
                                        <p:attrNameLst>
                                          <p:attrName>fillcolor</p:attrName>
                                        </p:attrNameLst>
                                      </p:cBhvr>
                                      <p:by>
                                        <p:hsl h="10842353" s="0" l="0"/>
                                      </p:by>
                                    </p:animClr>
                                    <p:animClr clrSpc="hsl" dir="cw">
                                      <p:cBhvr>
                                        <p:cTn id="254" dur="500" fill="hold"/>
                                        <p:tgtEl>
                                          <p:spTgt spid="16"/>
                                        </p:tgtEl>
                                        <p:attrNameLst>
                                          <p:attrName>stroke.color</p:attrName>
                                        </p:attrNameLst>
                                      </p:cBhvr>
                                      <p:by>
                                        <p:hsl h="10842353" s="0" l="0"/>
                                      </p:by>
                                    </p:animClr>
                                    <p:set>
                                      <p:cBhvr>
                                        <p:cTn id="255" dur="500" fill="hold"/>
                                        <p:tgtEl>
                                          <p:spTgt spid="16"/>
                                        </p:tgtEl>
                                        <p:attrNameLst>
                                          <p:attrName>fill.type</p:attrName>
                                        </p:attrNameLst>
                                      </p:cBhvr>
                                      <p:to>
                                        <p:strVal val="solid"/>
                                      </p:to>
                                    </p:set>
                                  </p:childTnLst>
                                  <p:subTnLst>
                                    <p:audio>
                                      <p:cMediaNode>
                                        <p:cTn display="0" masterRel="sameClick">
                                          <p:stCondLst>
                                            <p:cond evt="begin" delay="0">
                                              <p:tn val="251"/>
                                            </p:cond>
                                          </p:stCondLst>
                                          <p:endCondLst>
                                            <p:cond evt="onStopAudio" delay="0">
                                              <p:tgtEl>
                                                <p:sldTgt/>
                                              </p:tgtEl>
                                            </p:cond>
                                          </p:endCondLst>
                                        </p:cTn>
                                        <p:tgtEl>
                                          <p:sndTgt r:embed="rId7" name="FELIZ2.WAV"/>
                                        </p:tgtEl>
                                      </p:cMediaNode>
                                    </p:audio>
                                  </p:subTnLst>
                                </p:cTn>
                              </p:par>
                              <p:par>
                                <p:cTn id="256" presetID="34" presetClass="emph" presetSubtype="0" fill="hold" grpId="1" nodeType="withEffect">
                                  <p:stCondLst>
                                    <p:cond delay="0"/>
                                  </p:stCondLst>
                                  <p:iterate type="lt">
                                    <p:tmPct val="10000"/>
                                  </p:iterate>
                                  <p:childTnLst>
                                    <p:animMotion origin="layout" path="M 3.33333E-6 7.40741E-7 L 3.33333E-6 -0.07222 " pathEditMode="relative" rAng="0" ptsTypes="AA">
                                      <p:cBhvr>
                                        <p:cTn id="257" dur="250" accel="50000" decel="50000" autoRev="1" fill="hold">
                                          <p:stCondLst>
                                            <p:cond delay="0"/>
                                          </p:stCondLst>
                                        </p:cTn>
                                        <p:tgtEl>
                                          <p:spTgt spid="16"/>
                                        </p:tgtEl>
                                        <p:attrNameLst>
                                          <p:attrName>ppt_x</p:attrName>
                                          <p:attrName>ppt_y</p:attrName>
                                        </p:attrNameLst>
                                      </p:cBhvr>
                                      <p:rCtr x="0" y="-3611"/>
                                    </p:animMotion>
                                    <p:animRot by="1500000">
                                      <p:cBhvr>
                                        <p:cTn id="258" dur="125" fill="hold">
                                          <p:stCondLst>
                                            <p:cond delay="0"/>
                                          </p:stCondLst>
                                        </p:cTn>
                                        <p:tgtEl>
                                          <p:spTgt spid="16"/>
                                        </p:tgtEl>
                                        <p:attrNameLst>
                                          <p:attrName>r</p:attrName>
                                        </p:attrNameLst>
                                      </p:cBhvr>
                                    </p:animRot>
                                    <p:animRot by="-1500000">
                                      <p:cBhvr>
                                        <p:cTn id="259" dur="125" fill="hold">
                                          <p:stCondLst>
                                            <p:cond delay="125"/>
                                          </p:stCondLst>
                                        </p:cTn>
                                        <p:tgtEl>
                                          <p:spTgt spid="16"/>
                                        </p:tgtEl>
                                        <p:attrNameLst>
                                          <p:attrName>r</p:attrName>
                                        </p:attrNameLst>
                                      </p:cBhvr>
                                    </p:animRot>
                                    <p:animRot by="-1500000">
                                      <p:cBhvr>
                                        <p:cTn id="260" dur="125" fill="hold">
                                          <p:stCondLst>
                                            <p:cond delay="250"/>
                                          </p:stCondLst>
                                        </p:cTn>
                                        <p:tgtEl>
                                          <p:spTgt spid="16"/>
                                        </p:tgtEl>
                                        <p:attrNameLst>
                                          <p:attrName>r</p:attrName>
                                        </p:attrNameLst>
                                      </p:cBhvr>
                                    </p:animRot>
                                    <p:animRot by="1500000">
                                      <p:cBhvr>
                                        <p:cTn id="26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7" grpId="0" animBg="1"/>
      <p:bldP spid="13" grpId="0" animBg="1"/>
      <p:bldP spid="16" grpId="0" animBg="1"/>
      <p:bldP spid="16" grpId="1"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041400" y="798513"/>
            <a:ext cx="8097838" cy="1065212"/>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0">
                <a:solidFill>
                  <a:schemeClr val="bg1"/>
                </a:solidFill>
                <a:latin typeface="Times New Roman" panose="02020603050405020304" pitchFamily="18" charset="0"/>
              </a:rPr>
              <a:t>Trong câu: “Cái tiếng vó của nó gõ xuống mặt </a:t>
            </a:r>
          </a:p>
          <a:p>
            <a:pPr eaLnBrk="1" hangingPunct="1">
              <a:spcBef>
                <a:spcPct val="0"/>
              </a:spcBef>
              <a:buFontTx/>
              <a:buNone/>
            </a:pPr>
            <a:r>
              <a:rPr lang="en-US" altLang="en-US" sz="2800" b="1" i="0">
                <a:solidFill>
                  <a:schemeClr val="bg1"/>
                </a:solidFill>
                <a:latin typeface="Times New Roman" panose="02020603050405020304" pitchFamily="18" charset="0"/>
              </a:rPr>
              <a:t>đường lóc cóc đều đều thật dễ thương” chủ ngữ là: </a:t>
            </a:r>
          </a:p>
        </p:txBody>
      </p:sp>
      <p:grpSp>
        <p:nvGrpSpPr>
          <p:cNvPr id="16387" name="Group 51"/>
          <p:cNvGrpSpPr>
            <a:grpSpLocks/>
          </p:cNvGrpSpPr>
          <p:nvPr/>
        </p:nvGrpSpPr>
        <p:grpSpPr bwMode="auto">
          <a:xfrm>
            <a:off x="-1270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1643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1552575" y="2667000"/>
            <a:ext cx="5822950" cy="760413"/>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i="0">
                <a:solidFill>
                  <a:schemeClr val="bg1"/>
                </a:solidFill>
                <a:latin typeface="Times New Roman" panose="02020603050405020304" pitchFamily="18" charset="0"/>
              </a:rPr>
              <a:t>Cái tiếng vó</a:t>
            </a: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24175"/>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01925"/>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428625" y="27749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044" name="WordArt 226"/>
          <p:cNvSpPr>
            <a:spLocks noChangeArrowheads="1" noChangeShapeType="1" noTextEdit="1"/>
          </p:cNvSpPr>
          <p:nvPr/>
        </p:nvSpPr>
        <p:spPr bwMode="auto">
          <a:xfrm>
            <a:off x="635000" y="28876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533525" y="3657600"/>
            <a:ext cx="5895975" cy="760413"/>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b="1" i="0">
                <a:solidFill>
                  <a:schemeClr val="bg1"/>
                </a:solidFill>
                <a:latin typeface="Times New Roman" panose="02020603050405020304" pitchFamily="18" charset="0"/>
              </a:rPr>
              <a:t> </a:t>
            </a:r>
            <a:r>
              <a:rPr lang="en-GB" altLang="en-US" sz="2500" b="1" i="0">
                <a:solidFill>
                  <a:schemeClr val="bg1"/>
                </a:solidFill>
                <a:latin typeface="Times New Roman" panose="02020603050405020304" pitchFamily="18" charset="0"/>
              </a:rPr>
              <a:t>Cái tiếng vó của nó gõ xuống mặt đường</a:t>
            </a:r>
            <a:endParaRPr lang="en-US" altLang="en-US" sz="2500" b="1" i="0">
              <a:solidFill>
                <a:schemeClr val="bg1"/>
              </a:solidFill>
              <a:latin typeface="Times New Roman" panose="02020603050405020304"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14775"/>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692525"/>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409575" y="37655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8" name="WordArt 226"/>
          <p:cNvSpPr>
            <a:spLocks noChangeArrowheads="1" noChangeShapeType="1" noTextEdit="1"/>
          </p:cNvSpPr>
          <p:nvPr/>
        </p:nvSpPr>
        <p:spPr bwMode="auto">
          <a:xfrm>
            <a:off x="615950" y="38782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533525" y="4648200"/>
            <a:ext cx="5811838" cy="760413"/>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800" b="1" i="0">
                <a:solidFill>
                  <a:schemeClr val="bg1"/>
                </a:solidFill>
                <a:latin typeface="Times New Roman" panose="02020603050405020304" pitchFamily="18" charset="0"/>
              </a:rPr>
              <a:t>Cái tiếng vó của nó</a:t>
            </a:r>
            <a:endParaRPr lang="en-US" altLang="en-US" sz="2800" b="1" i="0">
              <a:solidFill>
                <a:schemeClr val="bg1"/>
              </a:solidFill>
              <a:latin typeface="Times New Roman" panose="02020603050405020304" pitchFamily="18"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05375"/>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83125"/>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409575" y="47561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5" name="WordArt 226"/>
          <p:cNvSpPr>
            <a:spLocks noChangeArrowheads="1" noChangeShapeType="1" noTextEdit="1"/>
          </p:cNvSpPr>
          <p:nvPr/>
        </p:nvSpPr>
        <p:spPr bwMode="auto">
          <a:xfrm>
            <a:off x="615950" y="48688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533525" y="5638800"/>
            <a:ext cx="6038850" cy="9906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0">
                <a:solidFill>
                  <a:schemeClr val="bg1"/>
                </a:solidFill>
                <a:latin typeface="Times New Roman" panose="02020603050405020304" pitchFamily="18" charset="0"/>
              </a:rPr>
              <a:t>Cái tiếng vó của nó gõ xuống mặt </a:t>
            </a:r>
          </a:p>
          <a:p>
            <a:pPr eaLnBrk="1" hangingPunct="1">
              <a:spcBef>
                <a:spcPct val="0"/>
              </a:spcBef>
              <a:buFontTx/>
              <a:buNone/>
            </a:pPr>
            <a:r>
              <a:rPr lang="en-US" altLang="en-US" sz="2800" b="1" i="0">
                <a:solidFill>
                  <a:schemeClr val="bg1"/>
                </a:solidFill>
                <a:latin typeface="Times New Roman" panose="02020603050405020304" pitchFamily="18" charset="0"/>
              </a:rPr>
              <a:t>đường lóc cóc đều đều</a:t>
            </a: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895975"/>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44475" y="5664200"/>
            <a:ext cx="1308100"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409575" y="57467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20" name="WordArt 226"/>
          <p:cNvSpPr>
            <a:spLocks noChangeArrowheads="1" noChangeShapeType="1" noTextEdit="1"/>
          </p:cNvSpPr>
          <p:nvPr/>
        </p:nvSpPr>
        <p:spPr bwMode="auto">
          <a:xfrm>
            <a:off x="492125" y="581501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58395" name="AutoShape 27"/>
          <p:cNvSpPr>
            <a:spLocks noChangeArrowheads="1"/>
          </p:cNvSpPr>
          <p:nvPr/>
        </p:nvSpPr>
        <p:spPr bwMode="auto">
          <a:xfrm>
            <a:off x="-206375" y="677863"/>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58396" name="WordArt 28"/>
          <p:cNvSpPr>
            <a:spLocks noChangeArrowheads="1" noChangeShapeType="1" noTextEdit="1"/>
          </p:cNvSpPr>
          <p:nvPr/>
        </p:nvSpPr>
        <p:spPr bwMode="auto">
          <a:xfrm>
            <a:off x="160338" y="1058863"/>
            <a:ext cx="776287" cy="582612"/>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9</a:t>
            </a:r>
          </a:p>
        </p:txBody>
      </p:sp>
      <p:pic>
        <p:nvPicPr>
          <p:cNvPr id="16410"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763" y="798513"/>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1" name="WordArt 31"/>
          <p:cNvSpPr>
            <a:spLocks noChangeArrowheads="1" noChangeShapeType="1" noTextEdit="1"/>
          </p:cNvSpPr>
          <p:nvPr/>
        </p:nvSpPr>
        <p:spPr bwMode="auto">
          <a:xfrm>
            <a:off x="2332038" y="12700"/>
            <a:ext cx="5973762"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16412" name="Picture 32"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33"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74663" y="-603250"/>
            <a:ext cx="1654176"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03" name="WordArt 35"/>
          <p:cNvSpPr>
            <a:spLocks noChangeArrowheads="1" noChangeShapeType="1" noTextEdit="1"/>
          </p:cNvSpPr>
          <p:nvPr/>
        </p:nvSpPr>
        <p:spPr bwMode="auto">
          <a:xfrm>
            <a:off x="74771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58404" name="WordArt 36"/>
          <p:cNvSpPr>
            <a:spLocks noChangeArrowheads="1" noChangeShapeType="1" noTextEdit="1"/>
          </p:cNvSpPr>
          <p:nvPr/>
        </p:nvSpPr>
        <p:spPr bwMode="auto">
          <a:xfrm>
            <a:off x="74771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58405" name="WordArt 37"/>
          <p:cNvSpPr>
            <a:spLocks noChangeArrowheads="1" noChangeShapeType="1" noTextEdit="1"/>
          </p:cNvSpPr>
          <p:nvPr/>
        </p:nvSpPr>
        <p:spPr bwMode="auto">
          <a:xfrm>
            <a:off x="7481888" y="38100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58406" name="WordArt 38"/>
          <p:cNvSpPr>
            <a:spLocks noChangeArrowheads="1" noChangeShapeType="1" noTextEdit="1"/>
          </p:cNvSpPr>
          <p:nvPr/>
        </p:nvSpPr>
        <p:spPr bwMode="auto">
          <a:xfrm>
            <a:off x="74771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58407" name="WordArt 39"/>
          <p:cNvSpPr>
            <a:spLocks noChangeArrowheads="1" noChangeShapeType="1" noTextEdit="1"/>
          </p:cNvSpPr>
          <p:nvPr/>
        </p:nvSpPr>
        <p:spPr bwMode="auto">
          <a:xfrm>
            <a:off x="7524750"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58408" name="WordArt 40"/>
          <p:cNvSpPr>
            <a:spLocks noChangeArrowheads="1" noChangeShapeType="1" noTextEdit="1"/>
          </p:cNvSpPr>
          <p:nvPr/>
        </p:nvSpPr>
        <p:spPr bwMode="auto">
          <a:xfrm>
            <a:off x="7491413"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58409" name="WordArt 41"/>
          <p:cNvSpPr>
            <a:spLocks noChangeArrowheads="1" noChangeShapeType="1" noTextEdit="1"/>
          </p:cNvSpPr>
          <p:nvPr/>
        </p:nvSpPr>
        <p:spPr bwMode="auto">
          <a:xfrm>
            <a:off x="74771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58410" name="WordArt 42"/>
          <p:cNvSpPr>
            <a:spLocks noChangeArrowheads="1" noChangeShapeType="1" noTextEdit="1"/>
          </p:cNvSpPr>
          <p:nvPr/>
        </p:nvSpPr>
        <p:spPr bwMode="auto">
          <a:xfrm>
            <a:off x="74771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58411" name="WordArt 43"/>
          <p:cNvSpPr>
            <a:spLocks noChangeArrowheads="1" noChangeShapeType="1" noTextEdit="1"/>
          </p:cNvSpPr>
          <p:nvPr/>
        </p:nvSpPr>
        <p:spPr bwMode="auto">
          <a:xfrm>
            <a:off x="7481888" y="38242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58412" name="WordArt 44"/>
          <p:cNvSpPr>
            <a:spLocks noChangeArrowheads="1" noChangeShapeType="1" noTextEdit="1"/>
          </p:cNvSpPr>
          <p:nvPr/>
        </p:nvSpPr>
        <p:spPr bwMode="auto">
          <a:xfrm>
            <a:off x="74771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58413" name="WordArt 45"/>
          <p:cNvSpPr>
            <a:spLocks noChangeArrowheads="1" noChangeShapeType="1" noTextEdit="1"/>
          </p:cNvSpPr>
          <p:nvPr/>
        </p:nvSpPr>
        <p:spPr bwMode="auto">
          <a:xfrm>
            <a:off x="74771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58414" name="WordArt 46"/>
          <p:cNvSpPr>
            <a:spLocks noChangeArrowheads="1" noChangeShapeType="1" noTextEdit="1"/>
          </p:cNvSpPr>
          <p:nvPr/>
        </p:nvSpPr>
        <p:spPr bwMode="auto">
          <a:xfrm>
            <a:off x="74771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58415" name="WordArt 47"/>
          <p:cNvSpPr>
            <a:spLocks noChangeArrowheads="1" noChangeShapeType="1" noTextEdit="1"/>
          </p:cNvSpPr>
          <p:nvPr/>
        </p:nvSpPr>
        <p:spPr bwMode="auto">
          <a:xfrm>
            <a:off x="74771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58416" name="WordArt 48"/>
          <p:cNvSpPr>
            <a:spLocks noChangeArrowheads="1" noChangeShapeType="1" noTextEdit="1"/>
          </p:cNvSpPr>
          <p:nvPr/>
        </p:nvSpPr>
        <p:spPr bwMode="auto">
          <a:xfrm>
            <a:off x="7467600" y="38195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58417" name="WordArt 49"/>
          <p:cNvSpPr>
            <a:spLocks noChangeArrowheads="1" noChangeShapeType="1" noTextEdit="1"/>
          </p:cNvSpPr>
          <p:nvPr/>
        </p:nvSpPr>
        <p:spPr bwMode="auto">
          <a:xfrm>
            <a:off x="74771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58418" name="WordArt 50"/>
          <p:cNvSpPr>
            <a:spLocks noChangeArrowheads="1" noChangeShapeType="1" noTextEdit="1"/>
          </p:cNvSpPr>
          <p:nvPr/>
        </p:nvSpPr>
        <p:spPr bwMode="auto">
          <a:xfrm>
            <a:off x="74771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58419" name="Group 51"/>
          <p:cNvGrpSpPr>
            <a:grpSpLocks/>
          </p:cNvGrpSpPr>
          <p:nvPr/>
        </p:nvGrpSpPr>
        <p:grpSpPr bwMode="auto">
          <a:xfrm>
            <a:off x="7429500" y="1957388"/>
            <a:ext cx="1752600" cy="1752600"/>
            <a:chOff x="4320" y="2928"/>
            <a:chExt cx="1104" cy="1104"/>
          </a:xfrm>
        </p:grpSpPr>
        <p:sp>
          <p:nvSpPr>
            <p:cNvPr id="16431" name="AutoShape 5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16432" name="WordArt 5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58395"/>
                                        </p:tgtEl>
                                        <p:attrNameLst>
                                          <p:attrName>style.visibility</p:attrName>
                                        </p:attrNameLst>
                                      </p:cBhvr>
                                      <p:to>
                                        <p:strVal val="visible"/>
                                      </p:to>
                                    </p:set>
                                    <p:animEffect transition="in" filter="fade">
                                      <p:cBhvr>
                                        <p:cTn id="7" dur="500"/>
                                        <p:tgtEl>
                                          <p:spTgt spid="58395"/>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58396"/>
                                        </p:tgtEl>
                                        <p:attrNameLst>
                                          <p:attrName>style.visibility</p:attrName>
                                        </p:attrNameLst>
                                      </p:cBhvr>
                                      <p:to>
                                        <p:strVal val="visible"/>
                                      </p:to>
                                    </p:set>
                                    <p:animEffect transition="in" filter="circle(in)">
                                      <p:cBhvr>
                                        <p:cTn id="10" dur="500"/>
                                        <p:tgtEl>
                                          <p:spTgt spid="58396"/>
                                        </p:tgtEl>
                                      </p:cBhvr>
                                    </p:animEffect>
                                  </p:childTnLst>
                                </p:cTn>
                              </p:par>
                              <p:par>
                                <p:cTn id="11" presetID="8" presetClass="emph" presetSubtype="0" repeatCount="indefinite" fill="hold" nodeType="withEffect">
                                  <p:stCondLst>
                                    <p:cond delay="500"/>
                                  </p:stCondLst>
                                  <p:childTnLst>
                                    <p:animRot by="21600000">
                                      <p:cBhvr>
                                        <p:cTn id="12" dur="1500" fill="hold"/>
                                        <p:tgtEl>
                                          <p:spTgt spid="5839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58418"/>
                                        </p:tgtEl>
                                        <p:attrNameLst>
                                          <p:attrName>style.visibility</p:attrName>
                                        </p:attrNameLst>
                                      </p:cBhvr>
                                      <p:to>
                                        <p:strVal val="visible"/>
                                      </p:to>
                                    </p:set>
                                    <p:animEffect transition="in" filter="dissolve">
                                      <p:cBhvr>
                                        <p:cTn id="81" dur="500"/>
                                        <p:tgtEl>
                                          <p:spTgt spid="58418"/>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58418"/>
                                        </p:tgtEl>
                                        <p:attrNameLst>
                                          <p:attrName>ppt_w</p:attrName>
                                        </p:attrNameLst>
                                      </p:cBhvr>
                                      <p:tavLst>
                                        <p:tav tm="0">
                                          <p:val>
                                            <p:strVal val="ppt_w"/>
                                          </p:val>
                                        </p:tav>
                                        <p:tav tm="100000">
                                          <p:val>
                                            <p:fltVal val="0"/>
                                          </p:val>
                                        </p:tav>
                                      </p:tavLst>
                                    </p:anim>
                                    <p:anim calcmode="lin" valueType="num">
                                      <p:cBhvr>
                                        <p:cTn id="85" dur="500"/>
                                        <p:tgtEl>
                                          <p:spTgt spid="58418"/>
                                        </p:tgtEl>
                                        <p:attrNameLst>
                                          <p:attrName>ppt_h</p:attrName>
                                        </p:attrNameLst>
                                      </p:cBhvr>
                                      <p:tavLst>
                                        <p:tav tm="0">
                                          <p:val>
                                            <p:strVal val="ppt_h"/>
                                          </p:val>
                                        </p:tav>
                                        <p:tav tm="100000">
                                          <p:val>
                                            <p:fltVal val="0"/>
                                          </p:val>
                                        </p:tav>
                                      </p:tavLst>
                                    </p:anim>
                                    <p:animEffect transition="out" filter="fade">
                                      <p:cBhvr>
                                        <p:cTn id="86" dur="500"/>
                                        <p:tgtEl>
                                          <p:spTgt spid="58418"/>
                                        </p:tgtEl>
                                      </p:cBhvr>
                                    </p:animEffect>
                                    <p:set>
                                      <p:cBhvr>
                                        <p:cTn id="87" dur="1" fill="hold">
                                          <p:stCondLst>
                                            <p:cond delay="499"/>
                                          </p:stCondLst>
                                        </p:cTn>
                                        <p:tgtEl>
                                          <p:spTgt spid="58418"/>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58417"/>
                                        </p:tgtEl>
                                        <p:attrNameLst>
                                          <p:attrName>style.visibility</p:attrName>
                                        </p:attrNameLst>
                                      </p:cBhvr>
                                      <p:to>
                                        <p:strVal val="visible"/>
                                      </p:to>
                                    </p:set>
                                    <p:animEffect transition="in" filter="dissolve">
                                      <p:cBhvr>
                                        <p:cTn id="91" dur="500"/>
                                        <p:tgtEl>
                                          <p:spTgt spid="58417"/>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58417"/>
                                        </p:tgtEl>
                                        <p:attrNameLst>
                                          <p:attrName>ppt_w</p:attrName>
                                        </p:attrNameLst>
                                      </p:cBhvr>
                                      <p:tavLst>
                                        <p:tav tm="0">
                                          <p:val>
                                            <p:strVal val="ppt_w"/>
                                          </p:val>
                                        </p:tav>
                                        <p:tav tm="100000">
                                          <p:val>
                                            <p:fltVal val="0"/>
                                          </p:val>
                                        </p:tav>
                                      </p:tavLst>
                                    </p:anim>
                                    <p:anim calcmode="lin" valueType="num">
                                      <p:cBhvr>
                                        <p:cTn id="95" dur="500"/>
                                        <p:tgtEl>
                                          <p:spTgt spid="58417"/>
                                        </p:tgtEl>
                                        <p:attrNameLst>
                                          <p:attrName>ppt_h</p:attrName>
                                        </p:attrNameLst>
                                      </p:cBhvr>
                                      <p:tavLst>
                                        <p:tav tm="0">
                                          <p:val>
                                            <p:strVal val="ppt_h"/>
                                          </p:val>
                                        </p:tav>
                                        <p:tav tm="100000">
                                          <p:val>
                                            <p:fltVal val="0"/>
                                          </p:val>
                                        </p:tav>
                                      </p:tavLst>
                                    </p:anim>
                                    <p:animEffect transition="out" filter="fade">
                                      <p:cBhvr>
                                        <p:cTn id="96" dur="500"/>
                                        <p:tgtEl>
                                          <p:spTgt spid="58417"/>
                                        </p:tgtEl>
                                      </p:cBhvr>
                                    </p:animEffect>
                                    <p:set>
                                      <p:cBhvr>
                                        <p:cTn id="97" dur="1" fill="hold">
                                          <p:stCondLst>
                                            <p:cond delay="499"/>
                                          </p:stCondLst>
                                        </p:cTn>
                                        <p:tgtEl>
                                          <p:spTgt spid="58417"/>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58416"/>
                                        </p:tgtEl>
                                        <p:attrNameLst>
                                          <p:attrName>style.visibility</p:attrName>
                                        </p:attrNameLst>
                                      </p:cBhvr>
                                      <p:to>
                                        <p:strVal val="visible"/>
                                      </p:to>
                                    </p:set>
                                    <p:animEffect transition="in" filter="dissolve">
                                      <p:cBhvr>
                                        <p:cTn id="101" dur="500"/>
                                        <p:tgtEl>
                                          <p:spTgt spid="58416"/>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58416"/>
                                        </p:tgtEl>
                                        <p:attrNameLst>
                                          <p:attrName>ppt_w</p:attrName>
                                        </p:attrNameLst>
                                      </p:cBhvr>
                                      <p:tavLst>
                                        <p:tav tm="0">
                                          <p:val>
                                            <p:strVal val="ppt_w"/>
                                          </p:val>
                                        </p:tav>
                                        <p:tav tm="100000">
                                          <p:val>
                                            <p:fltVal val="0"/>
                                          </p:val>
                                        </p:tav>
                                      </p:tavLst>
                                    </p:anim>
                                    <p:anim calcmode="lin" valueType="num">
                                      <p:cBhvr>
                                        <p:cTn id="105" dur="500"/>
                                        <p:tgtEl>
                                          <p:spTgt spid="58416"/>
                                        </p:tgtEl>
                                        <p:attrNameLst>
                                          <p:attrName>ppt_h</p:attrName>
                                        </p:attrNameLst>
                                      </p:cBhvr>
                                      <p:tavLst>
                                        <p:tav tm="0">
                                          <p:val>
                                            <p:strVal val="ppt_h"/>
                                          </p:val>
                                        </p:tav>
                                        <p:tav tm="100000">
                                          <p:val>
                                            <p:fltVal val="0"/>
                                          </p:val>
                                        </p:tav>
                                      </p:tavLst>
                                    </p:anim>
                                    <p:animEffect transition="out" filter="fade">
                                      <p:cBhvr>
                                        <p:cTn id="106" dur="500"/>
                                        <p:tgtEl>
                                          <p:spTgt spid="58416"/>
                                        </p:tgtEl>
                                      </p:cBhvr>
                                    </p:animEffect>
                                    <p:set>
                                      <p:cBhvr>
                                        <p:cTn id="107" dur="1" fill="hold">
                                          <p:stCondLst>
                                            <p:cond delay="499"/>
                                          </p:stCondLst>
                                        </p:cTn>
                                        <p:tgtEl>
                                          <p:spTgt spid="58416"/>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58415"/>
                                        </p:tgtEl>
                                        <p:attrNameLst>
                                          <p:attrName>style.visibility</p:attrName>
                                        </p:attrNameLst>
                                      </p:cBhvr>
                                      <p:to>
                                        <p:strVal val="visible"/>
                                      </p:to>
                                    </p:set>
                                    <p:animEffect transition="in" filter="dissolve">
                                      <p:cBhvr>
                                        <p:cTn id="111" dur="500"/>
                                        <p:tgtEl>
                                          <p:spTgt spid="58415"/>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58415"/>
                                        </p:tgtEl>
                                        <p:attrNameLst>
                                          <p:attrName>ppt_w</p:attrName>
                                        </p:attrNameLst>
                                      </p:cBhvr>
                                      <p:tavLst>
                                        <p:tav tm="0">
                                          <p:val>
                                            <p:strVal val="ppt_w"/>
                                          </p:val>
                                        </p:tav>
                                        <p:tav tm="100000">
                                          <p:val>
                                            <p:fltVal val="0"/>
                                          </p:val>
                                        </p:tav>
                                      </p:tavLst>
                                    </p:anim>
                                    <p:anim calcmode="lin" valueType="num">
                                      <p:cBhvr>
                                        <p:cTn id="115" dur="500"/>
                                        <p:tgtEl>
                                          <p:spTgt spid="58415"/>
                                        </p:tgtEl>
                                        <p:attrNameLst>
                                          <p:attrName>ppt_h</p:attrName>
                                        </p:attrNameLst>
                                      </p:cBhvr>
                                      <p:tavLst>
                                        <p:tav tm="0">
                                          <p:val>
                                            <p:strVal val="ppt_h"/>
                                          </p:val>
                                        </p:tav>
                                        <p:tav tm="100000">
                                          <p:val>
                                            <p:fltVal val="0"/>
                                          </p:val>
                                        </p:tav>
                                      </p:tavLst>
                                    </p:anim>
                                    <p:animEffect transition="out" filter="fade">
                                      <p:cBhvr>
                                        <p:cTn id="116" dur="500"/>
                                        <p:tgtEl>
                                          <p:spTgt spid="58415"/>
                                        </p:tgtEl>
                                      </p:cBhvr>
                                    </p:animEffect>
                                    <p:set>
                                      <p:cBhvr>
                                        <p:cTn id="117" dur="1" fill="hold">
                                          <p:stCondLst>
                                            <p:cond delay="499"/>
                                          </p:stCondLst>
                                        </p:cTn>
                                        <p:tgtEl>
                                          <p:spTgt spid="58415"/>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58414"/>
                                        </p:tgtEl>
                                        <p:attrNameLst>
                                          <p:attrName>style.visibility</p:attrName>
                                        </p:attrNameLst>
                                      </p:cBhvr>
                                      <p:to>
                                        <p:strVal val="visible"/>
                                      </p:to>
                                    </p:set>
                                    <p:animEffect transition="in" filter="dissolve">
                                      <p:cBhvr>
                                        <p:cTn id="121" dur="500"/>
                                        <p:tgtEl>
                                          <p:spTgt spid="58414"/>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58414"/>
                                        </p:tgtEl>
                                        <p:attrNameLst>
                                          <p:attrName>ppt_w</p:attrName>
                                        </p:attrNameLst>
                                      </p:cBhvr>
                                      <p:tavLst>
                                        <p:tav tm="0">
                                          <p:val>
                                            <p:strVal val="ppt_w"/>
                                          </p:val>
                                        </p:tav>
                                        <p:tav tm="100000">
                                          <p:val>
                                            <p:fltVal val="0"/>
                                          </p:val>
                                        </p:tav>
                                      </p:tavLst>
                                    </p:anim>
                                    <p:anim calcmode="lin" valueType="num">
                                      <p:cBhvr>
                                        <p:cTn id="125" dur="500"/>
                                        <p:tgtEl>
                                          <p:spTgt spid="58414"/>
                                        </p:tgtEl>
                                        <p:attrNameLst>
                                          <p:attrName>ppt_h</p:attrName>
                                        </p:attrNameLst>
                                      </p:cBhvr>
                                      <p:tavLst>
                                        <p:tav tm="0">
                                          <p:val>
                                            <p:strVal val="ppt_h"/>
                                          </p:val>
                                        </p:tav>
                                        <p:tav tm="100000">
                                          <p:val>
                                            <p:fltVal val="0"/>
                                          </p:val>
                                        </p:tav>
                                      </p:tavLst>
                                    </p:anim>
                                    <p:animEffect transition="out" filter="fade">
                                      <p:cBhvr>
                                        <p:cTn id="126" dur="500"/>
                                        <p:tgtEl>
                                          <p:spTgt spid="58414"/>
                                        </p:tgtEl>
                                      </p:cBhvr>
                                    </p:animEffect>
                                    <p:set>
                                      <p:cBhvr>
                                        <p:cTn id="127" dur="1" fill="hold">
                                          <p:stCondLst>
                                            <p:cond delay="499"/>
                                          </p:stCondLst>
                                        </p:cTn>
                                        <p:tgtEl>
                                          <p:spTgt spid="58414"/>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58413"/>
                                        </p:tgtEl>
                                        <p:attrNameLst>
                                          <p:attrName>style.visibility</p:attrName>
                                        </p:attrNameLst>
                                      </p:cBhvr>
                                      <p:to>
                                        <p:strVal val="visible"/>
                                      </p:to>
                                    </p:set>
                                    <p:animEffect transition="in" filter="dissolve">
                                      <p:cBhvr>
                                        <p:cTn id="131" dur="500"/>
                                        <p:tgtEl>
                                          <p:spTgt spid="58413"/>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58413"/>
                                        </p:tgtEl>
                                        <p:attrNameLst>
                                          <p:attrName>ppt_w</p:attrName>
                                        </p:attrNameLst>
                                      </p:cBhvr>
                                      <p:tavLst>
                                        <p:tav tm="0">
                                          <p:val>
                                            <p:strVal val="ppt_w"/>
                                          </p:val>
                                        </p:tav>
                                        <p:tav tm="100000">
                                          <p:val>
                                            <p:fltVal val="0"/>
                                          </p:val>
                                        </p:tav>
                                      </p:tavLst>
                                    </p:anim>
                                    <p:anim calcmode="lin" valueType="num">
                                      <p:cBhvr>
                                        <p:cTn id="135" dur="500"/>
                                        <p:tgtEl>
                                          <p:spTgt spid="58413"/>
                                        </p:tgtEl>
                                        <p:attrNameLst>
                                          <p:attrName>ppt_h</p:attrName>
                                        </p:attrNameLst>
                                      </p:cBhvr>
                                      <p:tavLst>
                                        <p:tav tm="0">
                                          <p:val>
                                            <p:strVal val="ppt_h"/>
                                          </p:val>
                                        </p:tav>
                                        <p:tav tm="100000">
                                          <p:val>
                                            <p:fltVal val="0"/>
                                          </p:val>
                                        </p:tav>
                                      </p:tavLst>
                                    </p:anim>
                                    <p:animEffect transition="out" filter="fade">
                                      <p:cBhvr>
                                        <p:cTn id="136" dur="500"/>
                                        <p:tgtEl>
                                          <p:spTgt spid="58413"/>
                                        </p:tgtEl>
                                      </p:cBhvr>
                                    </p:animEffect>
                                    <p:set>
                                      <p:cBhvr>
                                        <p:cTn id="137" dur="1" fill="hold">
                                          <p:stCondLst>
                                            <p:cond delay="499"/>
                                          </p:stCondLst>
                                        </p:cTn>
                                        <p:tgtEl>
                                          <p:spTgt spid="58413"/>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58412"/>
                                        </p:tgtEl>
                                        <p:attrNameLst>
                                          <p:attrName>style.visibility</p:attrName>
                                        </p:attrNameLst>
                                      </p:cBhvr>
                                      <p:to>
                                        <p:strVal val="visible"/>
                                      </p:to>
                                    </p:set>
                                    <p:animEffect transition="in" filter="dissolve">
                                      <p:cBhvr>
                                        <p:cTn id="141" dur="500"/>
                                        <p:tgtEl>
                                          <p:spTgt spid="58412"/>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58412"/>
                                        </p:tgtEl>
                                        <p:attrNameLst>
                                          <p:attrName>ppt_w</p:attrName>
                                        </p:attrNameLst>
                                      </p:cBhvr>
                                      <p:tavLst>
                                        <p:tav tm="0">
                                          <p:val>
                                            <p:strVal val="ppt_w"/>
                                          </p:val>
                                        </p:tav>
                                        <p:tav tm="100000">
                                          <p:val>
                                            <p:fltVal val="0"/>
                                          </p:val>
                                        </p:tav>
                                      </p:tavLst>
                                    </p:anim>
                                    <p:anim calcmode="lin" valueType="num">
                                      <p:cBhvr>
                                        <p:cTn id="145" dur="500"/>
                                        <p:tgtEl>
                                          <p:spTgt spid="58412"/>
                                        </p:tgtEl>
                                        <p:attrNameLst>
                                          <p:attrName>ppt_h</p:attrName>
                                        </p:attrNameLst>
                                      </p:cBhvr>
                                      <p:tavLst>
                                        <p:tav tm="0">
                                          <p:val>
                                            <p:strVal val="ppt_h"/>
                                          </p:val>
                                        </p:tav>
                                        <p:tav tm="100000">
                                          <p:val>
                                            <p:fltVal val="0"/>
                                          </p:val>
                                        </p:tav>
                                      </p:tavLst>
                                    </p:anim>
                                    <p:animEffect transition="out" filter="fade">
                                      <p:cBhvr>
                                        <p:cTn id="146" dur="500"/>
                                        <p:tgtEl>
                                          <p:spTgt spid="58412"/>
                                        </p:tgtEl>
                                      </p:cBhvr>
                                    </p:animEffect>
                                    <p:set>
                                      <p:cBhvr>
                                        <p:cTn id="147" dur="1" fill="hold">
                                          <p:stCondLst>
                                            <p:cond delay="499"/>
                                          </p:stCondLst>
                                        </p:cTn>
                                        <p:tgtEl>
                                          <p:spTgt spid="58412"/>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58411"/>
                                        </p:tgtEl>
                                        <p:attrNameLst>
                                          <p:attrName>style.visibility</p:attrName>
                                        </p:attrNameLst>
                                      </p:cBhvr>
                                      <p:to>
                                        <p:strVal val="visible"/>
                                      </p:to>
                                    </p:set>
                                    <p:animEffect transition="in" filter="dissolve">
                                      <p:cBhvr>
                                        <p:cTn id="151" dur="500"/>
                                        <p:tgtEl>
                                          <p:spTgt spid="58411"/>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58411"/>
                                        </p:tgtEl>
                                        <p:attrNameLst>
                                          <p:attrName>ppt_w</p:attrName>
                                        </p:attrNameLst>
                                      </p:cBhvr>
                                      <p:tavLst>
                                        <p:tav tm="0">
                                          <p:val>
                                            <p:strVal val="ppt_w"/>
                                          </p:val>
                                        </p:tav>
                                        <p:tav tm="100000">
                                          <p:val>
                                            <p:fltVal val="0"/>
                                          </p:val>
                                        </p:tav>
                                      </p:tavLst>
                                    </p:anim>
                                    <p:anim calcmode="lin" valueType="num">
                                      <p:cBhvr>
                                        <p:cTn id="155" dur="500"/>
                                        <p:tgtEl>
                                          <p:spTgt spid="58411"/>
                                        </p:tgtEl>
                                        <p:attrNameLst>
                                          <p:attrName>ppt_h</p:attrName>
                                        </p:attrNameLst>
                                      </p:cBhvr>
                                      <p:tavLst>
                                        <p:tav tm="0">
                                          <p:val>
                                            <p:strVal val="ppt_h"/>
                                          </p:val>
                                        </p:tav>
                                        <p:tav tm="100000">
                                          <p:val>
                                            <p:fltVal val="0"/>
                                          </p:val>
                                        </p:tav>
                                      </p:tavLst>
                                    </p:anim>
                                    <p:animEffect transition="out" filter="fade">
                                      <p:cBhvr>
                                        <p:cTn id="156" dur="500"/>
                                        <p:tgtEl>
                                          <p:spTgt spid="58411"/>
                                        </p:tgtEl>
                                      </p:cBhvr>
                                    </p:animEffect>
                                    <p:set>
                                      <p:cBhvr>
                                        <p:cTn id="157" dur="1" fill="hold">
                                          <p:stCondLst>
                                            <p:cond delay="499"/>
                                          </p:stCondLst>
                                        </p:cTn>
                                        <p:tgtEl>
                                          <p:spTgt spid="58411"/>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58410"/>
                                        </p:tgtEl>
                                        <p:attrNameLst>
                                          <p:attrName>style.visibility</p:attrName>
                                        </p:attrNameLst>
                                      </p:cBhvr>
                                      <p:to>
                                        <p:strVal val="visible"/>
                                      </p:to>
                                    </p:set>
                                    <p:animEffect transition="in" filter="dissolve">
                                      <p:cBhvr>
                                        <p:cTn id="161" dur="500"/>
                                        <p:tgtEl>
                                          <p:spTgt spid="58410"/>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58410"/>
                                        </p:tgtEl>
                                        <p:attrNameLst>
                                          <p:attrName>ppt_w</p:attrName>
                                        </p:attrNameLst>
                                      </p:cBhvr>
                                      <p:tavLst>
                                        <p:tav tm="0">
                                          <p:val>
                                            <p:strVal val="ppt_w"/>
                                          </p:val>
                                        </p:tav>
                                        <p:tav tm="100000">
                                          <p:val>
                                            <p:fltVal val="0"/>
                                          </p:val>
                                        </p:tav>
                                      </p:tavLst>
                                    </p:anim>
                                    <p:anim calcmode="lin" valueType="num">
                                      <p:cBhvr>
                                        <p:cTn id="165" dur="500"/>
                                        <p:tgtEl>
                                          <p:spTgt spid="58410"/>
                                        </p:tgtEl>
                                        <p:attrNameLst>
                                          <p:attrName>ppt_h</p:attrName>
                                        </p:attrNameLst>
                                      </p:cBhvr>
                                      <p:tavLst>
                                        <p:tav tm="0">
                                          <p:val>
                                            <p:strVal val="ppt_h"/>
                                          </p:val>
                                        </p:tav>
                                        <p:tav tm="100000">
                                          <p:val>
                                            <p:fltVal val="0"/>
                                          </p:val>
                                        </p:tav>
                                      </p:tavLst>
                                    </p:anim>
                                    <p:animEffect transition="out" filter="fade">
                                      <p:cBhvr>
                                        <p:cTn id="166" dur="500"/>
                                        <p:tgtEl>
                                          <p:spTgt spid="58410"/>
                                        </p:tgtEl>
                                      </p:cBhvr>
                                    </p:animEffect>
                                    <p:set>
                                      <p:cBhvr>
                                        <p:cTn id="167" dur="1" fill="hold">
                                          <p:stCondLst>
                                            <p:cond delay="499"/>
                                          </p:stCondLst>
                                        </p:cTn>
                                        <p:tgtEl>
                                          <p:spTgt spid="58410"/>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58409"/>
                                        </p:tgtEl>
                                        <p:attrNameLst>
                                          <p:attrName>style.visibility</p:attrName>
                                        </p:attrNameLst>
                                      </p:cBhvr>
                                      <p:to>
                                        <p:strVal val="visible"/>
                                      </p:to>
                                    </p:set>
                                    <p:animEffect transition="in" filter="dissolve">
                                      <p:cBhvr>
                                        <p:cTn id="171" dur="500"/>
                                        <p:tgtEl>
                                          <p:spTgt spid="58409"/>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58409"/>
                                        </p:tgtEl>
                                        <p:attrNameLst>
                                          <p:attrName>ppt_w</p:attrName>
                                        </p:attrNameLst>
                                      </p:cBhvr>
                                      <p:tavLst>
                                        <p:tav tm="0">
                                          <p:val>
                                            <p:strVal val="ppt_w"/>
                                          </p:val>
                                        </p:tav>
                                        <p:tav tm="100000">
                                          <p:val>
                                            <p:fltVal val="0"/>
                                          </p:val>
                                        </p:tav>
                                      </p:tavLst>
                                    </p:anim>
                                    <p:anim calcmode="lin" valueType="num">
                                      <p:cBhvr>
                                        <p:cTn id="175" dur="500"/>
                                        <p:tgtEl>
                                          <p:spTgt spid="58409"/>
                                        </p:tgtEl>
                                        <p:attrNameLst>
                                          <p:attrName>ppt_h</p:attrName>
                                        </p:attrNameLst>
                                      </p:cBhvr>
                                      <p:tavLst>
                                        <p:tav tm="0">
                                          <p:val>
                                            <p:strVal val="ppt_h"/>
                                          </p:val>
                                        </p:tav>
                                        <p:tav tm="100000">
                                          <p:val>
                                            <p:fltVal val="0"/>
                                          </p:val>
                                        </p:tav>
                                      </p:tavLst>
                                    </p:anim>
                                    <p:animEffect transition="out" filter="fade">
                                      <p:cBhvr>
                                        <p:cTn id="176" dur="500"/>
                                        <p:tgtEl>
                                          <p:spTgt spid="58409"/>
                                        </p:tgtEl>
                                      </p:cBhvr>
                                    </p:animEffect>
                                    <p:set>
                                      <p:cBhvr>
                                        <p:cTn id="177" dur="1" fill="hold">
                                          <p:stCondLst>
                                            <p:cond delay="499"/>
                                          </p:stCondLst>
                                        </p:cTn>
                                        <p:tgtEl>
                                          <p:spTgt spid="58409"/>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58408"/>
                                        </p:tgtEl>
                                        <p:attrNameLst>
                                          <p:attrName>style.visibility</p:attrName>
                                        </p:attrNameLst>
                                      </p:cBhvr>
                                      <p:to>
                                        <p:strVal val="visible"/>
                                      </p:to>
                                    </p:set>
                                    <p:animEffect transition="in" filter="dissolve">
                                      <p:cBhvr>
                                        <p:cTn id="181" dur="500"/>
                                        <p:tgtEl>
                                          <p:spTgt spid="58408"/>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58408"/>
                                        </p:tgtEl>
                                        <p:attrNameLst>
                                          <p:attrName>ppt_w</p:attrName>
                                        </p:attrNameLst>
                                      </p:cBhvr>
                                      <p:tavLst>
                                        <p:tav tm="0">
                                          <p:val>
                                            <p:strVal val="ppt_w"/>
                                          </p:val>
                                        </p:tav>
                                        <p:tav tm="100000">
                                          <p:val>
                                            <p:fltVal val="0"/>
                                          </p:val>
                                        </p:tav>
                                      </p:tavLst>
                                    </p:anim>
                                    <p:anim calcmode="lin" valueType="num">
                                      <p:cBhvr>
                                        <p:cTn id="185" dur="500"/>
                                        <p:tgtEl>
                                          <p:spTgt spid="58408"/>
                                        </p:tgtEl>
                                        <p:attrNameLst>
                                          <p:attrName>ppt_h</p:attrName>
                                        </p:attrNameLst>
                                      </p:cBhvr>
                                      <p:tavLst>
                                        <p:tav tm="0">
                                          <p:val>
                                            <p:strVal val="ppt_h"/>
                                          </p:val>
                                        </p:tav>
                                        <p:tav tm="100000">
                                          <p:val>
                                            <p:fltVal val="0"/>
                                          </p:val>
                                        </p:tav>
                                      </p:tavLst>
                                    </p:anim>
                                    <p:animEffect transition="out" filter="fade">
                                      <p:cBhvr>
                                        <p:cTn id="186" dur="500"/>
                                        <p:tgtEl>
                                          <p:spTgt spid="58408"/>
                                        </p:tgtEl>
                                      </p:cBhvr>
                                    </p:animEffect>
                                    <p:set>
                                      <p:cBhvr>
                                        <p:cTn id="187" dur="1" fill="hold">
                                          <p:stCondLst>
                                            <p:cond delay="499"/>
                                          </p:stCondLst>
                                        </p:cTn>
                                        <p:tgtEl>
                                          <p:spTgt spid="58408"/>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58407"/>
                                        </p:tgtEl>
                                        <p:attrNameLst>
                                          <p:attrName>style.visibility</p:attrName>
                                        </p:attrNameLst>
                                      </p:cBhvr>
                                      <p:to>
                                        <p:strVal val="visible"/>
                                      </p:to>
                                    </p:set>
                                    <p:animEffect transition="in" filter="dissolve">
                                      <p:cBhvr>
                                        <p:cTn id="191" dur="500"/>
                                        <p:tgtEl>
                                          <p:spTgt spid="58407"/>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58407"/>
                                        </p:tgtEl>
                                        <p:attrNameLst>
                                          <p:attrName>ppt_w</p:attrName>
                                        </p:attrNameLst>
                                      </p:cBhvr>
                                      <p:tavLst>
                                        <p:tav tm="0">
                                          <p:val>
                                            <p:strVal val="ppt_w"/>
                                          </p:val>
                                        </p:tav>
                                        <p:tav tm="100000">
                                          <p:val>
                                            <p:fltVal val="0"/>
                                          </p:val>
                                        </p:tav>
                                      </p:tavLst>
                                    </p:anim>
                                    <p:anim calcmode="lin" valueType="num">
                                      <p:cBhvr>
                                        <p:cTn id="195" dur="500"/>
                                        <p:tgtEl>
                                          <p:spTgt spid="58407"/>
                                        </p:tgtEl>
                                        <p:attrNameLst>
                                          <p:attrName>ppt_h</p:attrName>
                                        </p:attrNameLst>
                                      </p:cBhvr>
                                      <p:tavLst>
                                        <p:tav tm="0">
                                          <p:val>
                                            <p:strVal val="ppt_h"/>
                                          </p:val>
                                        </p:tav>
                                        <p:tav tm="100000">
                                          <p:val>
                                            <p:fltVal val="0"/>
                                          </p:val>
                                        </p:tav>
                                      </p:tavLst>
                                    </p:anim>
                                    <p:animEffect transition="out" filter="fade">
                                      <p:cBhvr>
                                        <p:cTn id="196" dur="500"/>
                                        <p:tgtEl>
                                          <p:spTgt spid="58407"/>
                                        </p:tgtEl>
                                      </p:cBhvr>
                                    </p:animEffect>
                                    <p:set>
                                      <p:cBhvr>
                                        <p:cTn id="197" dur="1" fill="hold">
                                          <p:stCondLst>
                                            <p:cond delay="499"/>
                                          </p:stCondLst>
                                        </p:cTn>
                                        <p:tgtEl>
                                          <p:spTgt spid="58407"/>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58406"/>
                                        </p:tgtEl>
                                        <p:attrNameLst>
                                          <p:attrName>style.visibility</p:attrName>
                                        </p:attrNameLst>
                                      </p:cBhvr>
                                      <p:to>
                                        <p:strVal val="visible"/>
                                      </p:to>
                                    </p:set>
                                    <p:animEffect transition="in" filter="dissolve">
                                      <p:cBhvr>
                                        <p:cTn id="201" dur="500"/>
                                        <p:tgtEl>
                                          <p:spTgt spid="58406"/>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58406"/>
                                        </p:tgtEl>
                                        <p:attrNameLst>
                                          <p:attrName>ppt_w</p:attrName>
                                        </p:attrNameLst>
                                      </p:cBhvr>
                                      <p:tavLst>
                                        <p:tav tm="0">
                                          <p:val>
                                            <p:strVal val="ppt_w"/>
                                          </p:val>
                                        </p:tav>
                                        <p:tav tm="100000">
                                          <p:val>
                                            <p:fltVal val="0"/>
                                          </p:val>
                                        </p:tav>
                                      </p:tavLst>
                                    </p:anim>
                                    <p:anim calcmode="lin" valueType="num">
                                      <p:cBhvr>
                                        <p:cTn id="205" dur="500"/>
                                        <p:tgtEl>
                                          <p:spTgt spid="58406"/>
                                        </p:tgtEl>
                                        <p:attrNameLst>
                                          <p:attrName>ppt_h</p:attrName>
                                        </p:attrNameLst>
                                      </p:cBhvr>
                                      <p:tavLst>
                                        <p:tav tm="0">
                                          <p:val>
                                            <p:strVal val="ppt_h"/>
                                          </p:val>
                                        </p:tav>
                                        <p:tav tm="100000">
                                          <p:val>
                                            <p:fltVal val="0"/>
                                          </p:val>
                                        </p:tav>
                                      </p:tavLst>
                                    </p:anim>
                                    <p:animEffect transition="out" filter="fade">
                                      <p:cBhvr>
                                        <p:cTn id="206" dur="500"/>
                                        <p:tgtEl>
                                          <p:spTgt spid="58406"/>
                                        </p:tgtEl>
                                      </p:cBhvr>
                                    </p:animEffect>
                                    <p:set>
                                      <p:cBhvr>
                                        <p:cTn id="207" dur="1" fill="hold">
                                          <p:stCondLst>
                                            <p:cond delay="499"/>
                                          </p:stCondLst>
                                        </p:cTn>
                                        <p:tgtEl>
                                          <p:spTgt spid="58406"/>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58405"/>
                                        </p:tgtEl>
                                        <p:attrNameLst>
                                          <p:attrName>style.visibility</p:attrName>
                                        </p:attrNameLst>
                                      </p:cBhvr>
                                      <p:to>
                                        <p:strVal val="visible"/>
                                      </p:to>
                                    </p:set>
                                    <p:animEffect transition="in" filter="dissolve">
                                      <p:cBhvr>
                                        <p:cTn id="211" dur="500"/>
                                        <p:tgtEl>
                                          <p:spTgt spid="58405"/>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58405"/>
                                        </p:tgtEl>
                                        <p:attrNameLst>
                                          <p:attrName>ppt_w</p:attrName>
                                        </p:attrNameLst>
                                      </p:cBhvr>
                                      <p:tavLst>
                                        <p:tav tm="0">
                                          <p:val>
                                            <p:strVal val="ppt_w"/>
                                          </p:val>
                                        </p:tav>
                                        <p:tav tm="100000">
                                          <p:val>
                                            <p:fltVal val="0"/>
                                          </p:val>
                                        </p:tav>
                                      </p:tavLst>
                                    </p:anim>
                                    <p:anim calcmode="lin" valueType="num">
                                      <p:cBhvr>
                                        <p:cTn id="215" dur="500"/>
                                        <p:tgtEl>
                                          <p:spTgt spid="58405"/>
                                        </p:tgtEl>
                                        <p:attrNameLst>
                                          <p:attrName>ppt_h</p:attrName>
                                        </p:attrNameLst>
                                      </p:cBhvr>
                                      <p:tavLst>
                                        <p:tav tm="0">
                                          <p:val>
                                            <p:strVal val="ppt_h"/>
                                          </p:val>
                                        </p:tav>
                                        <p:tav tm="100000">
                                          <p:val>
                                            <p:fltVal val="0"/>
                                          </p:val>
                                        </p:tav>
                                      </p:tavLst>
                                    </p:anim>
                                    <p:animEffect transition="out" filter="fade">
                                      <p:cBhvr>
                                        <p:cTn id="216" dur="500"/>
                                        <p:tgtEl>
                                          <p:spTgt spid="58405"/>
                                        </p:tgtEl>
                                      </p:cBhvr>
                                    </p:animEffect>
                                    <p:set>
                                      <p:cBhvr>
                                        <p:cTn id="217" dur="1" fill="hold">
                                          <p:stCondLst>
                                            <p:cond delay="499"/>
                                          </p:stCondLst>
                                        </p:cTn>
                                        <p:tgtEl>
                                          <p:spTgt spid="58405"/>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58404"/>
                                        </p:tgtEl>
                                        <p:attrNameLst>
                                          <p:attrName>style.visibility</p:attrName>
                                        </p:attrNameLst>
                                      </p:cBhvr>
                                      <p:to>
                                        <p:strVal val="visible"/>
                                      </p:to>
                                    </p:set>
                                    <p:animEffect transition="in" filter="dissolve">
                                      <p:cBhvr>
                                        <p:cTn id="221" dur="500"/>
                                        <p:tgtEl>
                                          <p:spTgt spid="58404"/>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58404"/>
                                        </p:tgtEl>
                                        <p:attrNameLst>
                                          <p:attrName>ppt_w</p:attrName>
                                        </p:attrNameLst>
                                      </p:cBhvr>
                                      <p:tavLst>
                                        <p:tav tm="0">
                                          <p:val>
                                            <p:strVal val="ppt_w"/>
                                          </p:val>
                                        </p:tav>
                                        <p:tav tm="100000">
                                          <p:val>
                                            <p:fltVal val="0"/>
                                          </p:val>
                                        </p:tav>
                                      </p:tavLst>
                                    </p:anim>
                                    <p:anim calcmode="lin" valueType="num">
                                      <p:cBhvr>
                                        <p:cTn id="225" dur="500"/>
                                        <p:tgtEl>
                                          <p:spTgt spid="58404"/>
                                        </p:tgtEl>
                                        <p:attrNameLst>
                                          <p:attrName>ppt_h</p:attrName>
                                        </p:attrNameLst>
                                      </p:cBhvr>
                                      <p:tavLst>
                                        <p:tav tm="0">
                                          <p:val>
                                            <p:strVal val="ppt_h"/>
                                          </p:val>
                                        </p:tav>
                                        <p:tav tm="100000">
                                          <p:val>
                                            <p:fltVal val="0"/>
                                          </p:val>
                                        </p:tav>
                                      </p:tavLst>
                                    </p:anim>
                                    <p:animEffect transition="out" filter="fade">
                                      <p:cBhvr>
                                        <p:cTn id="226" dur="500"/>
                                        <p:tgtEl>
                                          <p:spTgt spid="58404"/>
                                        </p:tgtEl>
                                      </p:cBhvr>
                                    </p:animEffect>
                                    <p:set>
                                      <p:cBhvr>
                                        <p:cTn id="227" dur="1" fill="hold">
                                          <p:stCondLst>
                                            <p:cond delay="499"/>
                                          </p:stCondLst>
                                        </p:cTn>
                                        <p:tgtEl>
                                          <p:spTgt spid="58404"/>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58403"/>
                                        </p:tgtEl>
                                        <p:attrNameLst>
                                          <p:attrName>style.visibility</p:attrName>
                                        </p:attrNameLst>
                                      </p:cBhvr>
                                      <p:to>
                                        <p:strVal val="visible"/>
                                      </p:to>
                                    </p:set>
                                    <p:animEffect transition="in" filter="dissolve">
                                      <p:cBhvr>
                                        <p:cTn id="231" dur="500"/>
                                        <p:tgtEl>
                                          <p:spTgt spid="58403"/>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58403"/>
                                        </p:tgtEl>
                                        <p:attrNameLst>
                                          <p:attrName>ppt_w</p:attrName>
                                        </p:attrNameLst>
                                      </p:cBhvr>
                                      <p:tavLst>
                                        <p:tav tm="0">
                                          <p:val>
                                            <p:strVal val="ppt_w"/>
                                          </p:val>
                                        </p:tav>
                                        <p:tav tm="100000">
                                          <p:val>
                                            <p:fltVal val="0"/>
                                          </p:val>
                                        </p:tav>
                                      </p:tavLst>
                                    </p:anim>
                                    <p:anim calcmode="lin" valueType="num">
                                      <p:cBhvr>
                                        <p:cTn id="235" dur="500"/>
                                        <p:tgtEl>
                                          <p:spTgt spid="58403"/>
                                        </p:tgtEl>
                                        <p:attrNameLst>
                                          <p:attrName>ppt_h</p:attrName>
                                        </p:attrNameLst>
                                      </p:cBhvr>
                                      <p:tavLst>
                                        <p:tav tm="0">
                                          <p:val>
                                            <p:strVal val="ppt_h"/>
                                          </p:val>
                                        </p:tav>
                                        <p:tav tm="100000">
                                          <p:val>
                                            <p:fltVal val="0"/>
                                          </p:val>
                                        </p:tav>
                                      </p:tavLst>
                                    </p:anim>
                                    <p:animEffect transition="out" filter="fade">
                                      <p:cBhvr>
                                        <p:cTn id="236" dur="500"/>
                                        <p:tgtEl>
                                          <p:spTgt spid="58403"/>
                                        </p:tgtEl>
                                      </p:cBhvr>
                                    </p:animEffect>
                                    <p:set>
                                      <p:cBhvr>
                                        <p:cTn id="237" dur="1" fill="hold">
                                          <p:stCondLst>
                                            <p:cond delay="499"/>
                                          </p:stCondLst>
                                        </p:cTn>
                                        <p:tgtEl>
                                          <p:spTgt spid="58403"/>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58419"/>
                                        </p:tgtEl>
                                        <p:attrNameLst>
                                          <p:attrName>style.visibility</p:attrName>
                                        </p:attrNameLst>
                                      </p:cBhvr>
                                      <p:to>
                                        <p:strVal val="visible"/>
                                      </p:to>
                                    </p:set>
                                    <p:anim calcmode="lin" valueType="num">
                                      <p:cBhvr>
                                        <p:cTn id="240" dur="500" fill="hold"/>
                                        <p:tgtEl>
                                          <p:spTgt spid="58419"/>
                                        </p:tgtEl>
                                        <p:attrNameLst>
                                          <p:attrName>ppt_w</p:attrName>
                                        </p:attrNameLst>
                                      </p:cBhvr>
                                      <p:tavLst>
                                        <p:tav tm="0">
                                          <p:val>
                                            <p:fltVal val="0"/>
                                          </p:val>
                                        </p:tav>
                                        <p:tav tm="100000">
                                          <p:val>
                                            <p:strVal val="#ppt_w"/>
                                          </p:val>
                                        </p:tav>
                                      </p:tavLst>
                                    </p:anim>
                                    <p:anim calcmode="lin" valueType="num">
                                      <p:cBhvr>
                                        <p:cTn id="241" dur="500" fill="hold"/>
                                        <p:tgtEl>
                                          <p:spTgt spid="58419"/>
                                        </p:tgtEl>
                                        <p:attrNameLst>
                                          <p:attrName>ppt_h</p:attrName>
                                        </p:attrNameLst>
                                      </p:cBhvr>
                                      <p:tavLst>
                                        <p:tav tm="0">
                                          <p:val>
                                            <p:fltVal val="0"/>
                                          </p:val>
                                        </p:tav>
                                        <p:tav tm="100000">
                                          <p:val>
                                            <p:strVal val="#ppt_h"/>
                                          </p:val>
                                        </p:tav>
                                      </p:tavLst>
                                    </p:anim>
                                    <p:animEffect transition="in" filter="fade">
                                      <p:cBhvr>
                                        <p:cTn id="242" dur="500"/>
                                        <p:tgtEl>
                                          <p:spTgt spid="58419"/>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58419"/>
                                        </p:tgtEl>
                                        <p:attrNameLst>
                                          <p:attrName>ppt_x</p:attrName>
                                        </p:attrNameLst>
                                      </p:cBhvr>
                                      <p:tavLst>
                                        <p:tav tm="0">
                                          <p:val>
                                            <p:strVal val="ppt_x"/>
                                          </p:val>
                                        </p:tav>
                                        <p:tav tm="100000">
                                          <p:val>
                                            <p:strVal val="1+ppt_w/2"/>
                                          </p:val>
                                        </p:tav>
                                      </p:tavLst>
                                    </p:anim>
                                    <p:anim calcmode="lin" valueType="num">
                                      <p:cBhvr additive="base">
                                        <p:cTn id="247" dur="500"/>
                                        <p:tgtEl>
                                          <p:spTgt spid="58419"/>
                                        </p:tgtEl>
                                        <p:attrNameLst>
                                          <p:attrName>ppt_y</p:attrName>
                                        </p:attrNameLst>
                                      </p:cBhvr>
                                      <p:tavLst>
                                        <p:tav tm="0">
                                          <p:val>
                                            <p:strVal val="ppt_y"/>
                                          </p:val>
                                        </p:tav>
                                        <p:tav tm="100000">
                                          <p:val>
                                            <p:strVal val="ppt_y"/>
                                          </p:val>
                                        </p:tav>
                                      </p:tavLst>
                                    </p:anim>
                                    <p:set>
                                      <p:cBhvr>
                                        <p:cTn id="248" dur="1" fill="hold">
                                          <p:stCondLst>
                                            <p:cond delay="499"/>
                                          </p:stCondLst>
                                        </p:cTn>
                                        <p:tgtEl>
                                          <p:spTgt spid="58419"/>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iterate type="lt">
                                    <p:tmPct val="0"/>
                                  </p:iterate>
                                  <p:childTnLst>
                                    <p:animClr clrSpc="hsl" dir="cw">
                                      <p:cBhvr override="childStyle">
                                        <p:cTn id="252" dur="500" fill="hold"/>
                                        <p:tgtEl>
                                          <p:spTgt spid="9"/>
                                        </p:tgtEl>
                                        <p:attrNameLst>
                                          <p:attrName>style.color</p:attrName>
                                        </p:attrNameLst>
                                      </p:cBhvr>
                                      <p:by>
                                        <p:hsl h="10842353" s="0" l="0"/>
                                      </p:by>
                                    </p:animClr>
                                    <p:animClr clrSpc="hsl" dir="cw">
                                      <p:cBhvr>
                                        <p:cTn id="253" dur="500" fill="hold"/>
                                        <p:tgtEl>
                                          <p:spTgt spid="9"/>
                                        </p:tgtEl>
                                        <p:attrNameLst>
                                          <p:attrName>fillcolor</p:attrName>
                                        </p:attrNameLst>
                                      </p:cBhvr>
                                      <p:by>
                                        <p:hsl h="10842353" s="0" l="0"/>
                                      </p:by>
                                    </p:animClr>
                                    <p:animClr clrSpc="hsl" dir="cw">
                                      <p:cBhvr>
                                        <p:cTn id="254" dur="500" fill="hold"/>
                                        <p:tgtEl>
                                          <p:spTgt spid="9"/>
                                        </p:tgtEl>
                                        <p:attrNameLst>
                                          <p:attrName>stroke.color</p:attrName>
                                        </p:attrNameLst>
                                      </p:cBhvr>
                                      <p:by>
                                        <p:hsl h="10842353" s="0" l="0"/>
                                      </p:by>
                                    </p:animClr>
                                    <p:set>
                                      <p:cBhvr>
                                        <p:cTn id="255" dur="500" fill="hold"/>
                                        <p:tgtEl>
                                          <p:spTgt spid="9"/>
                                        </p:tgtEl>
                                        <p:attrNameLst>
                                          <p:attrName>fill.type</p:attrName>
                                        </p:attrNameLst>
                                      </p:cBhvr>
                                      <p:to>
                                        <p:strVal val="solid"/>
                                      </p:to>
                                    </p:set>
                                  </p:childTnLst>
                                  <p:subTnLst>
                                    <p:audio>
                                      <p:cMediaNode>
                                        <p:cTn display="0" masterRel="sameClick">
                                          <p:stCondLst>
                                            <p:cond evt="begin" delay="0">
                                              <p:tn val="251"/>
                                            </p:cond>
                                          </p:stCondLst>
                                          <p:endCondLst>
                                            <p:cond evt="onStopAudio" delay="0">
                                              <p:tgtEl>
                                                <p:sldTgt/>
                                              </p:tgtEl>
                                            </p:cond>
                                          </p:endCondLst>
                                        </p:cTn>
                                        <p:tgtEl>
                                          <p:sndTgt r:embed="rId7" name="FELIZ2.WAV"/>
                                        </p:tgtEl>
                                      </p:cMediaNode>
                                    </p:audio>
                                  </p:subTnLst>
                                </p:cTn>
                              </p:par>
                              <p:par>
                                <p:cTn id="256" presetID="34" presetClass="emph" presetSubtype="0" fill="hold" grpId="1" nodeType="withEffect">
                                  <p:stCondLst>
                                    <p:cond delay="0"/>
                                  </p:stCondLst>
                                  <p:iterate type="lt">
                                    <p:tmPct val="10000"/>
                                  </p:iterate>
                                  <p:childTnLst>
                                    <p:animMotion origin="layout" path="M 3.33333E-6 -1.85185E-6 L 3.33333E-6 -0.07222 " pathEditMode="relative" rAng="0" ptsTypes="AA">
                                      <p:cBhvr>
                                        <p:cTn id="257" dur="250" accel="50000" decel="50000" autoRev="1" fill="hold">
                                          <p:stCondLst>
                                            <p:cond delay="0"/>
                                          </p:stCondLst>
                                        </p:cTn>
                                        <p:tgtEl>
                                          <p:spTgt spid="9"/>
                                        </p:tgtEl>
                                        <p:attrNameLst>
                                          <p:attrName>ppt_x</p:attrName>
                                          <p:attrName>ppt_y</p:attrName>
                                        </p:attrNameLst>
                                      </p:cBhvr>
                                      <p:rCtr x="0" y="-3611"/>
                                    </p:animMotion>
                                    <p:animRot by="1500000">
                                      <p:cBhvr>
                                        <p:cTn id="258" dur="125" fill="hold">
                                          <p:stCondLst>
                                            <p:cond delay="0"/>
                                          </p:stCondLst>
                                        </p:cTn>
                                        <p:tgtEl>
                                          <p:spTgt spid="9"/>
                                        </p:tgtEl>
                                        <p:attrNameLst>
                                          <p:attrName>r</p:attrName>
                                        </p:attrNameLst>
                                      </p:cBhvr>
                                    </p:animRot>
                                    <p:animRot by="-1500000">
                                      <p:cBhvr>
                                        <p:cTn id="259" dur="125" fill="hold">
                                          <p:stCondLst>
                                            <p:cond delay="125"/>
                                          </p:stCondLst>
                                        </p:cTn>
                                        <p:tgtEl>
                                          <p:spTgt spid="9"/>
                                        </p:tgtEl>
                                        <p:attrNameLst>
                                          <p:attrName>r</p:attrName>
                                        </p:attrNameLst>
                                      </p:cBhvr>
                                    </p:animRot>
                                    <p:animRot by="-1500000">
                                      <p:cBhvr>
                                        <p:cTn id="260" dur="125" fill="hold">
                                          <p:stCondLst>
                                            <p:cond delay="250"/>
                                          </p:stCondLst>
                                        </p:cTn>
                                        <p:tgtEl>
                                          <p:spTgt spid="9"/>
                                        </p:tgtEl>
                                        <p:attrNameLst>
                                          <p:attrName>r</p:attrName>
                                        </p:attrNameLst>
                                      </p:cBhvr>
                                    </p:animRot>
                                    <p:animRot by="1500000">
                                      <p:cBhvr>
                                        <p:cTn id="261"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7" grpId="0" animBg="1"/>
      <p:bldP spid="9" grpId="0" animBg="1"/>
      <p:bldP spid="9" grpId="1" animBg="1"/>
      <p:bldP spid="13"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466850" y="868363"/>
            <a:ext cx="7691438" cy="1066800"/>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i="0">
                <a:solidFill>
                  <a:schemeClr val="bg1"/>
                </a:solidFill>
                <a:latin typeface="Times New Roman" panose="02020603050405020304" pitchFamily="18" charset="0"/>
              </a:rPr>
              <a:t>    </a:t>
            </a:r>
            <a:r>
              <a:rPr lang="en-US" altLang="en-US" sz="3600" b="1" i="0">
                <a:solidFill>
                  <a:schemeClr val="bg1"/>
                </a:solidFill>
                <a:latin typeface="Times New Roman" panose="02020603050405020304" pitchFamily="18" charset="0"/>
                <a:cs typeface="Times New Roman" panose="02020603050405020304" pitchFamily="18" charset="0"/>
              </a:rPr>
              <a:t>Con vật sau có tên Tiếng Anh là gì?</a:t>
            </a:r>
          </a:p>
        </p:txBody>
      </p:sp>
      <p:grpSp>
        <p:nvGrpSpPr>
          <p:cNvPr id="17411" name="Group 51"/>
          <p:cNvGrpSpPr>
            <a:grpSpLocks/>
          </p:cNvGrpSpPr>
          <p:nvPr/>
        </p:nvGrpSpPr>
        <p:grpSpPr bwMode="auto">
          <a:xfrm>
            <a:off x="1588" y="-100013"/>
            <a:ext cx="320675" cy="7115176"/>
            <a:chOff x="202295" y="-322943"/>
            <a:chExt cx="319314" cy="7180943"/>
          </a:xfrm>
        </p:grpSpPr>
        <p:sp>
          <p:nvSpPr>
            <p:cNvPr id="10" name="Rectangle 9"/>
            <p:cNvSpPr/>
            <p:nvPr/>
          </p:nvSpPr>
          <p:spPr bwMode="auto">
            <a:xfrm>
              <a:off x="202295" y="-322943"/>
              <a:ext cx="319314" cy="716652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1744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3" y="-308523"/>
              <a:ext cx="75877" cy="716652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70683" name="AutoShape 27"/>
          <p:cNvSpPr>
            <a:spLocks noChangeArrowheads="1"/>
          </p:cNvSpPr>
          <p:nvPr/>
        </p:nvSpPr>
        <p:spPr bwMode="auto">
          <a:xfrm>
            <a:off x="201613" y="1246188"/>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70684" name="WordArt 28"/>
          <p:cNvSpPr>
            <a:spLocks noChangeArrowheads="1" noChangeShapeType="1" noTextEdit="1"/>
          </p:cNvSpPr>
          <p:nvPr/>
        </p:nvSpPr>
        <p:spPr bwMode="auto">
          <a:xfrm>
            <a:off x="620713" y="1617663"/>
            <a:ext cx="709612" cy="5302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10</a:t>
            </a:r>
          </a:p>
        </p:txBody>
      </p:sp>
      <p:pic>
        <p:nvPicPr>
          <p:cNvPr id="17414" name="Picture 29" descr="Picture1"/>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288" y="712788"/>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WordArt 31"/>
          <p:cNvSpPr>
            <a:spLocks noChangeArrowheads="1" noChangeShapeType="1" noTextEdit="1"/>
          </p:cNvSpPr>
          <p:nvPr/>
        </p:nvSpPr>
        <p:spPr bwMode="auto">
          <a:xfrm>
            <a:off x="2027238" y="12700"/>
            <a:ext cx="5973762"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chuông vàng </a:t>
            </a:r>
          </a:p>
        </p:txBody>
      </p:sp>
      <p:pic>
        <p:nvPicPr>
          <p:cNvPr id="17416" name="Picture 32" descr="people008"/>
          <p:cNvPicPr>
            <a:picLocks noChangeAspect="1" noChangeArrowheads="1" noCrop="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33" descr="Bellcoll">
            <a:hlinkClick r:id="" action="ppaction://hlinkshowjump?jump=firstslid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3813" y="-171450"/>
            <a:ext cx="16525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91" name="WordArt 35"/>
          <p:cNvSpPr>
            <a:spLocks noChangeArrowheads="1" noChangeShapeType="1" noTextEdit="1"/>
          </p:cNvSpPr>
          <p:nvPr/>
        </p:nvSpPr>
        <p:spPr bwMode="auto">
          <a:xfrm>
            <a:off x="7708900" y="2994025"/>
            <a:ext cx="666750" cy="75882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70692" name="WordArt 36"/>
          <p:cNvSpPr>
            <a:spLocks noChangeArrowheads="1" noChangeShapeType="1" noTextEdit="1"/>
          </p:cNvSpPr>
          <p:nvPr/>
        </p:nvSpPr>
        <p:spPr bwMode="auto">
          <a:xfrm>
            <a:off x="7664450" y="298291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70693" name="WordArt 37"/>
          <p:cNvSpPr>
            <a:spLocks noChangeArrowheads="1" noChangeShapeType="1" noTextEdit="1"/>
          </p:cNvSpPr>
          <p:nvPr/>
        </p:nvSpPr>
        <p:spPr bwMode="auto">
          <a:xfrm>
            <a:off x="7661275" y="30480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70694" name="WordArt 38"/>
          <p:cNvSpPr>
            <a:spLocks noChangeArrowheads="1" noChangeShapeType="1" noTextEdit="1"/>
          </p:cNvSpPr>
          <p:nvPr/>
        </p:nvSpPr>
        <p:spPr bwMode="auto">
          <a:xfrm>
            <a:off x="7594600" y="3032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70695" name="WordArt 39"/>
          <p:cNvSpPr>
            <a:spLocks noChangeArrowheads="1" noChangeShapeType="1" noTextEdit="1"/>
          </p:cNvSpPr>
          <p:nvPr/>
        </p:nvSpPr>
        <p:spPr bwMode="auto">
          <a:xfrm>
            <a:off x="7691438" y="299561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70696" name="WordArt 40"/>
          <p:cNvSpPr>
            <a:spLocks noChangeArrowheads="1" noChangeShapeType="1" noTextEdit="1"/>
          </p:cNvSpPr>
          <p:nvPr/>
        </p:nvSpPr>
        <p:spPr bwMode="auto">
          <a:xfrm>
            <a:off x="7685088" y="298291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70697" name="WordArt 41"/>
          <p:cNvSpPr>
            <a:spLocks noChangeArrowheads="1" noChangeShapeType="1" noTextEdit="1"/>
          </p:cNvSpPr>
          <p:nvPr/>
        </p:nvSpPr>
        <p:spPr bwMode="auto">
          <a:xfrm>
            <a:off x="7631113" y="29940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0698" name="WordArt 42"/>
          <p:cNvSpPr>
            <a:spLocks noChangeArrowheads="1" noChangeShapeType="1" noTextEdit="1"/>
          </p:cNvSpPr>
          <p:nvPr/>
        </p:nvSpPr>
        <p:spPr bwMode="auto">
          <a:xfrm>
            <a:off x="7697788" y="298291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0699" name="WordArt 43"/>
          <p:cNvSpPr>
            <a:spLocks noChangeArrowheads="1" noChangeShapeType="1" noTextEdit="1"/>
          </p:cNvSpPr>
          <p:nvPr/>
        </p:nvSpPr>
        <p:spPr bwMode="auto">
          <a:xfrm>
            <a:off x="7737475" y="29845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0700" name="WordArt 44"/>
          <p:cNvSpPr>
            <a:spLocks noChangeArrowheads="1" noChangeShapeType="1" noTextEdit="1"/>
          </p:cNvSpPr>
          <p:nvPr/>
        </p:nvSpPr>
        <p:spPr bwMode="auto">
          <a:xfrm>
            <a:off x="7739063" y="30099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0701" name="WordArt 45"/>
          <p:cNvSpPr>
            <a:spLocks noChangeArrowheads="1" noChangeShapeType="1" noTextEdit="1"/>
          </p:cNvSpPr>
          <p:nvPr/>
        </p:nvSpPr>
        <p:spPr bwMode="auto">
          <a:xfrm>
            <a:off x="7621588" y="294481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70702" name="WordArt 46"/>
          <p:cNvSpPr>
            <a:spLocks noChangeArrowheads="1" noChangeShapeType="1" noTextEdit="1"/>
          </p:cNvSpPr>
          <p:nvPr/>
        </p:nvSpPr>
        <p:spPr bwMode="auto">
          <a:xfrm>
            <a:off x="7694613" y="29972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70703" name="WordArt 47"/>
          <p:cNvSpPr>
            <a:spLocks noChangeArrowheads="1" noChangeShapeType="1" noTextEdit="1"/>
          </p:cNvSpPr>
          <p:nvPr/>
        </p:nvSpPr>
        <p:spPr bwMode="auto">
          <a:xfrm>
            <a:off x="7764463" y="30384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70704" name="WordArt 48"/>
          <p:cNvSpPr>
            <a:spLocks noChangeArrowheads="1" noChangeShapeType="1" noTextEdit="1"/>
          </p:cNvSpPr>
          <p:nvPr/>
        </p:nvSpPr>
        <p:spPr bwMode="auto">
          <a:xfrm>
            <a:off x="7737475" y="298291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70705" name="WordArt 49"/>
          <p:cNvSpPr>
            <a:spLocks noChangeArrowheads="1" noChangeShapeType="1" noTextEdit="1"/>
          </p:cNvSpPr>
          <p:nvPr/>
        </p:nvSpPr>
        <p:spPr bwMode="auto">
          <a:xfrm>
            <a:off x="7731125" y="30067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70706" name="WordArt 50"/>
          <p:cNvSpPr>
            <a:spLocks noChangeArrowheads="1" noChangeShapeType="1" noTextEdit="1"/>
          </p:cNvSpPr>
          <p:nvPr/>
        </p:nvSpPr>
        <p:spPr bwMode="auto">
          <a:xfrm>
            <a:off x="7720013" y="300831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70707" name="Group 51"/>
          <p:cNvGrpSpPr>
            <a:grpSpLocks/>
          </p:cNvGrpSpPr>
          <p:nvPr/>
        </p:nvGrpSpPr>
        <p:grpSpPr bwMode="auto">
          <a:xfrm>
            <a:off x="7188200" y="3771900"/>
            <a:ext cx="1752600" cy="1752600"/>
            <a:chOff x="4320" y="2928"/>
            <a:chExt cx="1104" cy="1104"/>
          </a:xfrm>
        </p:grpSpPr>
        <p:sp>
          <p:nvSpPr>
            <p:cNvPr id="17437" name="AutoShape 5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17438" name="WordArt 5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pic>
        <p:nvPicPr>
          <p:cNvPr id="15387" name="Picture 30" descr="200309050420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700" y="2797175"/>
            <a:ext cx="6691313"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166813" y="3006725"/>
            <a:ext cx="523398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600" b="1">
                <a:solidFill>
                  <a:srgbClr val="C00000"/>
                </a:solidFill>
                <a:latin typeface="Times New Roman" panose="02020603050405020304" pitchFamily="18" charset="0"/>
              </a:rPr>
              <a:t>Đáp án: Elephant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70683"/>
                                        </p:tgtEl>
                                        <p:attrNameLst>
                                          <p:attrName>style.visibility</p:attrName>
                                        </p:attrNameLst>
                                      </p:cBhvr>
                                      <p:to>
                                        <p:strVal val="visible"/>
                                      </p:to>
                                    </p:set>
                                    <p:animEffect transition="in" filter="fade">
                                      <p:cBhvr>
                                        <p:cTn id="7" dur="500"/>
                                        <p:tgtEl>
                                          <p:spTgt spid="70683"/>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70684"/>
                                        </p:tgtEl>
                                        <p:attrNameLst>
                                          <p:attrName>style.visibility</p:attrName>
                                        </p:attrNameLst>
                                      </p:cBhvr>
                                      <p:to>
                                        <p:strVal val="visible"/>
                                      </p:to>
                                    </p:set>
                                    <p:animEffect transition="in" filter="circle(in)">
                                      <p:cBhvr>
                                        <p:cTn id="10" dur="500"/>
                                        <p:tgtEl>
                                          <p:spTgt spid="70684"/>
                                        </p:tgtEl>
                                      </p:cBhvr>
                                    </p:animEffect>
                                  </p:childTnLst>
                                </p:cTn>
                              </p:par>
                              <p:par>
                                <p:cTn id="11" presetID="8" presetClass="emph" presetSubtype="0" repeatCount="indefinite" fill="hold" nodeType="withEffect">
                                  <p:stCondLst>
                                    <p:cond delay="500"/>
                                  </p:stCondLst>
                                  <p:childTnLst>
                                    <p:animRot by="21600000">
                                      <p:cBhvr>
                                        <p:cTn id="12" dur="1500" fill="hold"/>
                                        <p:tgtEl>
                                          <p:spTgt spid="70683"/>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70706"/>
                                        </p:tgtEl>
                                        <p:attrNameLst>
                                          <p:attrName>style.visibility</p:attrName>
                                        </p:attrNameLst>
                                      </p:cBhvr>
                                      <p:to>
                                        <p:strVal val="visible"/>
                                      </p:to>
                                    </p:set>
                                    <p:animEffect transition="in" filter="dissolve">
                                      <p:cBhvr>
                                        <p:cTn id="21" dur="500"/>
                                        <p:tgtEl>
                                          <p:spTgt spid="70706"/>
                                        </p:tgtEl>
                                      </p:cBhvr>
                                    </p:animEffect>
                                  </p:childTnLst>
                                  <p:subTnLst>
                                    <p:audio>
                                      <p:cMediaNode>
                                        <p:cTn display="0" masterRel="sameClick">
                                          <p:stCondLst>
                                            <p:cond evt="begin" delay="0">
                                              <p:tn val="19"/>
                                            </p:cond>
                                          </p:stCondLst>
                                          <p:endCondLst>
                                            <p:cond evt="onStopAudio" delay="0">
                                              <p:tgtEl>
                                                <p:sldTgt/>
                                              </p:tgtEl>
                                            </p:cond>
                                          </p:endCondLst>
                                        </p:cTn>
                                        <p:tgtEl>
                                          <p:sndTgt r:embed="rId4" name="camera.wav"/>
                                        </p:tgtEl>
                                      </p:cMediaNode>
                                    </p:audio>
                                  </p:subTnLst>
                                </p:cTn>
                              </p:par>
                            </p:childTnLst>
                          </p:cTn>
                        </p:par>
                        <p:par>
                          <p:cTn id="22" fill="hold" nodeType="afterGroup">
                            <p:stCondLst>
                              <p:cond delay="500"/>
                            </p:stCondLst>
                            <p:childTnLst>
                              <p:par>
                                <p:cTn id="23" presetID="53" presetClass="exit" presetSubtype="0" fill="hold" nodeType="afterEffect">
                                  <p:stCondLst>
                                    <p:cond delay="0"/>
                                  </p:stCondLst>
                                  <p:childTnLst>
                                    <p:anim calcmode="lin" valueType="num">
                                      <p:cBhvr>
                                        <p:cTn id="24" dur="500"/>
                                        <p:tgtEl>
                                          <p:spTgt spid="70706"/>
                                        </p:tgtEl>
                                        <p:attrNameLst>
                                          <p:attrName>ppt_w</p:attrName>
                                        </p:attrNameLst>
                                      </p:cBhvr>
                                      <p:tavLst>
                                        <p:tav tm="0">
                                          <p:val>
                                            <p:strVal val="ppt_w"/>
                                          </p:val>
                                        </p:tav>
                                        <p:tav tm="100000">
                                          <p:val>
                                            <p:fltVal val="0"/>
                                          </p:val>
                                        </p:tav>
                                      </p:tavLst>
                                    </p:anim>
                                    <p:anim calcmode="lin" valueType="num">
                                      <p:cBhvr>
                                        <p:cTn id="25" dur="500"/>
                                        <p:tgtEl>
                                          <p:spTgt spid="70706"/>
                                        </p:tgtEl>
                                        <p:attrNameLst>
                                          <p:attrName>ppt_h</p:attrName>
                                        </p:attrNameLst>
                                      </p:cBhvr>
                                      <p:tavLst>
                                        <p:tav tm="0">
                                          <p:val>
                                            <p:strVal val="ppt_h"/>
                                          </p:val>
                                        </p:tav>
                                        <p:tav tm="100000">
                                          <p:val>
                                            <p:fltVal val="0"/>
                                          </p:val>
                                        </p:tav>
                                      </p:tavLst>
                                    </p:anim>
                                    <p:animEffect transition="out" filter="fade">
                                      <p:cBhvr>
                                        <p:cTn id="26" dur="500"/>
                                        <p:tgtEl>
                                          <p:spTgt spid="70706"/>
                                        </p:tgtEl>
                                      </p:cBhvr>
                                    </p:animEffect>
                                    <p:set>
                                      <p:cBhvr>
                                        <p:cTn id="27" dur="1" fill="hold">
                                          <p:stCondLst>
                                            <p:cond delay="499"/>
                                          </p:stCondLst>
                                        </p:cTn>
                                        <p:tgtEl>
                                          <p:spTgt spid="70706"/>
                                        </p:tgtEl>
                                        <p:attrNameLst>
                                          <p:attrName>style.visibility</p:attrName>
                                        </p:attrNameLst>
                                      </p:cBhvr>
                                      <p:to>
                                        <p:strVal val="hidden"/>
                                      </p:to>
                                    </p:set>
                                  </p:childTnLst>
                                </p:cTn>
                              </p:par>
                            </p:childTnLst>
                          </p:cTn>
                        </p:par>
                        <p:par>
                          <p:cTn id="28" fill="hold" nodeType="afterGroup">
                            <p:stCondLst>
                              <p:cond delay="1000"/>
                            </p:stCondLst>
                            <p:childTnLst>
                              <p:par>
                                <p:cTn id="29" presetID="9" presetClass="entr" presetSubtype="0" fill="hold" nodeType="afterEffect">
                                  <p:stCondLst>
                                    <p:cond delay="0"/>
                                  </p:stCondLst>
                                  <p:childTnLst>
                                    <p:set>
                                      <p:cBhvr>
                                        <p:cTn id="30" dur="1" fill="hold">
                                          <p:stCondLst>
                                            <p:cond delay="0"/>
                                          </p:stCondLst>
                                        </p:cTn>
                                        <p:tgtEl>
                                          <p:spTgt spid="70705"/>
                                        </p:tgtEl>
                                        <p:attrNameLst>
                                          <p:attrName>style.visibility</p:attrName>
                                        </p:attrNameLst>
                                      </p:cBhvr>
                                      <p:to>
                                        <p:strVal val="visible"/>
                                      </p:to>
                                    </p:set>
                                    <p:animEffect transition="in" filter="dissolve">
                                      <p:cBhvr>
                                        <p:cTn id="31" dur="500"/>
                                        <p:tgtEl>
                                          <p:spTgt spid="70705"/>
                                        </p:tgtEl>
                                      </p:cBhvr>
                                    </p:animEffect>
                                  </p:childTnLst>
                                  <p:subTnLst>
                                    <p:audio>
                                      <p:cMediaNode>
                                        <p:cTn display="0" masterRel="sameClick">
                                          <p:stCondLst>
                                            <p:cond evt="begin" delay="0">
                                              <p:tn val="29"/>
                                            </p:cond>
                                          </p:stCondLst>
                                          <p:endCondLst>
                                            <p:cond evt="onStopAudio" delay="0">
                                              <p:tgtEl>
                                                <p:sldTgt/>
                                              </p:tgtEl>
                                            </p:cond>
                                          </p:endCondLst>
                                        </p:cTn>
                                        <p:tgtEl>
                                          <p:sndTgt r:embed="rId4" name="camera.wav"/>
                                        </p:tgtEl>
                                      </p:cMediaNode>
                                    </p:audio>
                                  </p:subTnLst>
                                </p:cTn>
                              </p:par>
                            </p:childTnLst>
                          </p:cTn>
                        </p:par>
                        <p:par>
                          <p:cTn id="32" fill="hold" nodeType="afterGroup">
                            <p:stCondLst>
                              <p:cond delay="1500"/>
                            </p:stCondLst>
                            <p:childTnLst>
                              <p:par>
                                <p:cTn id="33" presetID="53" presetClass="exit" presetSubtype="0" fill="hold" nodeType="afterEffect">
                                  <p:stCondLst>
                                    <p:cond delay="0"/>
                                  </p:stCondLst>
                                  <p:childTnLst>
                                    <p:anim calcmode="lin" valueType="num">
                                      <p:cBhvr>
                                        <p:cTn id="34" dur="500"/>
                                        <p:tgtEl>
                                          <p:spTgt spid="70705"/>
                                        </p:tgtEl>
                                        <p:attrNameLst>
                                          <p:attrName>ppt_w</p:attrName>
                                        </p:attrNameLst>
                                      </p:cBhvr>
                                      <p:tavLst>
                                        <p:tav tm="0">
                                          <p:val>
                                            <p:strVal val="ppt_w"/>
                                          </p:val>
                                        </p:tav>
                                        <p:tav tm="100000">
                                          <p:val>
                                            <p:fltVal val="0"/>
                                          </p:val>
                                        </p:tav>
                                      </p:tavLst>
                                    </p:anim>
                                    <p:anim calcmode="lin" valueType="num">
                                      <p:cBhvr>
                                        <p:cTn id="35" dur="500"/>
                                        <p:tgtEl>
                                          <p:spTgt spid="70705"/>
                                        </p:tgtEl>
                                        <p:attrNameLst>
                                          <p:attrName>ppt_h</p:attrName>
                                        </p:attrNameLst>
                                      </p:cBhvr>
                                      <p:tavLst>
                                        <p:tav tm="0">
                                          <p:val>
                                            <p:strVal val="ppt_h"/>
                                          </p:val>
                                        </p:tav>
                                        <p:tav tm="100000">
                                          <p:val>
                                            <p:fltVal val="0"/>
                                          </p:val>
                                        </p:tav>
                                      </p:tavLst>
                                    </p:anim>
                                    <p:animEffect transition="out" filter="fade">
                                      <p:cBhvr>
                                        <p:cTn id="36" dur="500"/>
                                        <p:tgtEl>
                                          <p:spTgt spid="70705"/>
                                        </p:tgtEl>
                                      </p:cBhvr>
                                    </p:animEffect>
                                    <p:set>
                                      <p:cBhvr>
                                        <p:cTn id="37" dur="1" fill="hold">
                                          <p:stCondLst>
                                            <p:cond delay="499"/>
                                          </p:stCondLst>
                                        </p:cTn>
                                        <p:tgtEl>
                                          <p:spTgt spid="70705"/>
                                        </p:tgtEl>
                                        <p:attrNameLst>
                                          <p:attrName>style.visibility</p:attrName>
                                        </p:attrNameLst>
                                      </p:cBhvr>
                                      <p:to>
                                        <p:strVal val="hidden"/>
                                      </p:to>
                                    </p:set>
                                  </p:childTnLst>
                                </p:cTn>
                              </p:par>
                            </p:childTnLst>
                          </p:cTn>
                        </p:par>
                        <p:par>
                          <p:cTn id="38" fill="hold" nodeType="afterGroup">
                            <p:stCondLst>
                              <p:cond delay="2000"/>
                            </p:stCondLst>
                            <p:childTnLst>
                              <p:par>
                                <p:cTn id="39" presetID="9" presetClass="entr" presetSubtype="0" fill="hold" nodeType="afterEffect">
                                  <p:stCondLst>
                                    <p:cond delay="0"/>
                                  </p:stCondLst>
                                  <p:childTnLst>
                                    <p:set>
                                      <p:cBhvr>
                                        <p:cTn id="40" dur="1" fill="hold">
                                          <p:stCondLst>
                                            <p:cond delay="0"/>
                                          </p:stCondLst>
                                        </p:cTn>
                                        <p:tgtEl>
                                          <p:spTgt spid="70704"/>
                                        </p:tgtEl>
                                        <p:attrNameLst>
                                          <p:attrName>style.visibility</p:attrName>
                                        </p:attrNameLst>
                                      </p:cBhvr>
                                      <p:to>
                                        <p:strVal val="visible"/>
                                      </p:to>
                                    </p:set>
                                    <p:animEffect transition="in" filter="dissolve">
                                      <p:cBhvr>
                                        <p:cTn id="41" dur="500"/>
                                        <p:tgtEl>
                                          <p:spTgt spid="70704"/>
                                        </p:tgtEl>
                                      </p:cBhvr>
                                    </p:animEffect>
                                  </p:childTnLst>
                                  <p:subTnLst>
                                    <p:audio>
                                      <p:cMediaNode>
                                        <p:cTn display="0" masterRel="sameClick">
                                          <p:stCondLst>
                                            <p:cond evt="begin" delay="0">
                                              <p:tn val="39"/>
                                            </p:cond>
                                          </p:stCondLst>
                                          <p:endCondLst>
                                            <p:cond evt="onStopAudio" delay="0">
                                              <p:tgtEl>
                                                <p:sldTgt/>
                                              </p:tgtEl>
                                            </p:cond>
                                          </p:endCondLst>
                                        </p:cTn>
                                        <p:tgtEl>
                                          <p:sndTgt r:embed="rId4" name="camera.wav"/>
                                        </p:tgtEl>
                                      </p:cMediaNode>
                                    </p:audio>
                                  </p:subTnLst>
                                </p:cTn>
                              </p:par>
                            </p:childTnLst>
                          </p:cTn>
                        </p:par>
                        <p:par>
                          <p:cTn id="42" fill="hold" nodeType="afterGroup">
                            <p:stCondLst>
                              <p:cond delay="2500"/>
                            </p:stCondLst>
                            <p:childTnLst>
                              <p:par>
                                <p:cTn id="43" presetID="53" presetClass="exit" presetSubtype="0" fill="hold" nodeType="afterEffect">
                                  <p:stCondLst>
                                    <p:cond delay="0"/>
                                  </p:stCondLst>
                                  <p:childTnLst>
                                    <p:anim calcmode="lin" valueType="num">
                                      <p:cBhvr>
                                        <p:cTn id="44" dur="500"/>
                                        <p:tgtEl>
                                          <p:spTgt spid="70704"/>
                                        </p:tgtEl>
                                        <p:attrNameLst>
                                          <p:attrName>ppt_w</p:attrName>
                                        </p:attrNameLst>
                                      </p:cBhvr>
                                      <p:tavLst>
                                        <p:tav tm="0">
                                          <p:val>
                                            <p:strVal val="ppt_w"/>
                                          </p:val>
                                        </p:tav>
                                        <p:tav tm="100000">
                                          <p:val>
                                            <p:fltVal val="0"/>
                                          </p:val>
                                        </p:tav>
                                      </p:tavLst>
                                    </p:anim>
                                    <p:anim calcmode="lin" valueType="num">
                                      <p:cBhvr>
                                        <p:cTn id="45" dur="500"/>
                                        <p:tgtEl>
                                          <p:spTgt spid="70704"/>
                                        </p:tgtEl>
                                        <p:attrNameLst>
                                          <p:attrName>ppt_h</p:attrName>
                                        </p:attrNameLst>
                                      </p:cBhvr>
                                      <p:tavLst>
                                        <p:tav tm="0">
                                          <p:val>
                                            <p:strVal val="ppt_h"/>
                                          </p:val>
                                        </p:tav>
                                        <p:tav tm="100000">
                                          <p:val>
                                            <p:fltVal val="0"/>
                                          </p:val>
                                        </p:tav>
                                      </p:tavLst>
                                    </p:anim>
                                    <p:animEffect transition="out" filter="fade">
                                      <p:cBhvr>
                                        <p:cTn id="46" dur="500"/>
                                        <p:tgtEl>
                                          <p:spTgt spid="70704"/>
                                        </p:tgtEl>
                                      </p:cBhvr>
                                    </p:animEffect>
                                    <p:set>
                                      <p:cBhvr>
                                        <p:cTn id="47" dur="1" fill="hold">
                                          <p:stCondLst>
                                            <p:cond delay="499"/>
                                          </p:stCondLst>
                                        </p:cTn>
                                        <p:tgtEl>
                                          <p:spTgt spid="70704"/>
                                        </p:tgtEl>
                                        <p:attrNameLst>
                                          <p:attrName>style.visibility</p:attrName>
                                        </p:attrNameLst>
                                      </p:cBhvr>
                                      <p:to>
                                        <p:strVal val="hidden"/>
                                      </p:to>
                                    </p:set>
                                  </p:childTnLst>
                                </p:cTn>
                              </p:par>
                            </p:childTnLst>
                          </p:cTn>
                        </p:par>
                        <p:par>
                          <p:cTn id="48" fill="hold" nodeType="afterGroup">
                            <p:stCondLst>
                              <p:cond delay="3000"/>
                            </p:stCondLst>
                            <p:childTnLst>
                              <p:par>
                                <p:cTn id="49" presetID="9" presetClass="entr" presetSubtype="0" fill="hold" nodeType="afterEffect">
                                  <p:stCondLst>
                                    <p:cond delay="0"/>
                                  </p:stCondLst>
                                  <p:childTnLst>
                                    <p:set>
                                      <p:cBhvr>
                                        <p:cTn id="50" dur="1" fill="hold">
                                          <p:stCondLst>
                                            <p:cond delay="0"/>
                                          </p:stCondLst>
                                        </p:cTn>
                                        <p:tgtEl>
                                          <p:spTgt spid="70703"/>
                                        </p:tgtEl>
                                        <p:attrNameLst>
                                          <p:attrName>style.visibility</p:attrName>
                                        </p:attrNameLst>
                                      </p:cBhvr>
                                      <p:to>
                                        <p:strVal val="visible"/>
                                      </p:to>
                                    </p:set>
                                    <p:animEffect transition="in" filter="dissolve">
                                      <p:cBhvr>
                                        <p:cTn id="51" dur="500"/>
                                        <p:tgtEl>
                                          <p:spTgt spid="70703"/>
                                        </p:tgtEl>
                                      </p:cBhvr>
                                    </p:animEffect>
                                  </p:childTnLst>
                                  <p:subTnLst>
                                    <p:audio>
                                      <p:cMediaNode>
                                        <p:cTn display="0" masterRel="sameClick">
                                          <p:stCondLst>
                                            <p:cond evt="begin" delay="0">
                                              <p:tn val="49"/>
                                            </p:cond>
                                          </p:stCondLst>
                                          <p:endCondLst>
                                            <p:cond evt="onStopAudio" delay="0">
                                              <p:tgtEl>
                                                <p:sldTgt/>
                                              </p:tgtEl>
                                            </p:cond>
                                          </p:endCondLst>
                                        </p:cTn>
                                        <p:tgtEl>
                                          <p:sndTgt r:embed="rId4" name="camera.wav"/>
                                        </p:tgtEl>
                                      </p:cMediaNode>
                                    </p:audio>
                                  </p:subTnLst>
                                </p:cTn>
                              </p:par>
                            </p:childTnLst>
                          </p:cTn>
                        </p:par>
                        <p:par>
                          <p:cTn id="52" fill="hold" nodeType="afterGroup">
                            <p:stCondLst>
                              <p:cond delay="3500"/>
                            </p:stCondLst>
                            <p:childTnLst>
                              <p:par>
                                <p:cTn id="53" presetID="53" presetClass="exit" presetSubtype="0" fill="hold" nodeType="afterEffect">
                                  <p:stCondLst>
                                    <p:cond delay="0"/>
                                  </p:stCondLst>
                                  <p:childTnLst>
                                    <p:anim calcmode="lin" valueType="num">
                                      <p:cBhvr>
                                        <p:cTn id="54" dur="500"/>
                                        <p:tgtEl>
                                          <p:spTgt spid="70703"/>
                                        </p:tgtEl>
                                        <p:attrNameLst>
                                          <p:attrName>ppt_w</p:attrName>
                                        </p:attrNameLst>
                                      </p:cBhvr>
                                      <p:tavLst>
                                        <p:tav tm="0">
                                          <p:val>
                                            <p:strVal val="ppt_w"/>
                                          </p:val>
                                        </p:tav>
                                        <p:tav tm="100000">
                                          <p:val>
                                            <p:fltVal val="0"/>
                                          </p:val>
                                        </p:tav>
                                      </p:tavLst>
                                    </p:anim>
                                    <p:anim calcmode="lin" valueType="num">
                                      <p:cBhvr>
                                        <p:cTn id="55" dur="500"/>
                                        <p:tgtEl>
                                          <p:spTgt spid="70703"/>
                                        </p:tgtEl>
                                        <p:attrNameLst>
                                          <p:attrName>ppt_h</p:attrName>
                                        </p:attrNameLst>
                                      </p:cBhvr>
                                      <p:tavLst>
                                        <p:tav tm="0">
                                          <p:val>
                                            <p:strVal val="ppt_h"/>
                                          </p:val>
                                        </p:tav>
                                        <p:tav tm="100000">
                                          <p:val>
                                            <p:fltVal val="0"/>
                                          </p:val>
                                        </p:tav>
                                      </p:tavLst>
                                    </p:anim>
                                    <p:animEffect transition="out" filter="fade">
                                      <p:cBhvr>
                                        <p:cTn id="56" dur="500"/>
                                        <p:tgtEl>
                                          <p:spTgt spid="70703"/>
                                        </p:tgtEl>
                                      </p:cBhvr>
                                    </p:animEffect>
                                    <p:set>
                                      <p:cBhvr>
                                        <p:cTn id="57" dur="1" fill="hold">
                                          <p:stCondLst>
                                            <p:cond delay="499"/>
                                          </p:stCondLst>
                                        </p:cTn>
                                        <p:tgtEl>
                                          <p:spTgt spid="70703"/>
                                        </p:tgtEl>
                                        <p:attrNameLst>
                                          <p:attrName>style.visibility</p:attrName>
                                        </p:attrNameLst>
                                      </p:cBhvr>
                                      <p:to>
                                        <p:strVal val="hidden"/>
                                      </p:to>
                                    </p:set>
                                  </p:childTnLst>
                                </p:cTn>
                              </p:par>
                            </p:childTnLst>
                          </p:cTn>
                        </p:par>
                        <p:par>
                          <p:cTn id="58" fill="hold" nodeType="afterGroup">
                            <p:stCondLst>
                              <p:cond delay="4000"/>
                            </p:stCondLst>
                            <p:childTnLst>
                              <p:par>
                                <p:cTn id="59" presetID="9" presetClass="entr" presetSubtype="0" fill="hold" nodeType="afterEffect">
                                  <p:stCondLst>
                                    <p:cond delay="0"/>
                                  </p:stCondLst>
                                  <p:childTnLst>
                                    <p:set>
                                      <p:cBhvr>
                                        <p:cTn id="60" dur="1" fill="hold">
                                          <p:stCondLst>
                                            <p:cond delay="0"/>
                                          </p:stCondLst>
                                        </p:cTn>
                                        <p:tgtEl>
                                          <p:spTgt spid="70702"/>
                                        </p:tgtEl>
                                        <p:attrNameLst>
                                          <p:attrName>style.visibility</p:attrName>
                                        </p:attrNameLst>
                                      </p:cBhvr>
                                      <p:to>
                                        <p:strVal val="visible"/>
                                      </p:to>
                                    </p:set>
                                    <p:animEffect transition="in" filter="dissolve">
                                      <p:cBhvr>
                                        <p:cTn id="61" dur="500"/>
                                        <p:tgtEl>
                                          <p:spTgt spid="70702"/>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nodeType="afterGroup">
                            <p:stCondLst>
                              <p:cond delay="4500"/>
                            </p:stCondLst>
                            <p:childTnLst>
                              <p:par>
                                <p:cTn id="63" presetID="53" presetClass="exit" presetSubtype="0" fill="hold" nodeType="afterEffect">
                                  <p:stCondLst>
                                    <p:cond delay="0"/>
                                  </p:stCondLst>
                                  <p:childTnLst>
                                    <p:anim calcmode="lin" valueType="num">
                                      <p:cBhvr>
                                        <p:cTn id="64" dur="500"/>
                                        <p:tgtEl>
                                          <p:spTgt spid="70702"/>
                                        </p:tgtEl>
                                        <p:attrNameLst>
                                          <p:attrName>ppt_w</p:attrName>
                                        </p:attrNameLst>
                                      </p:cBhvr>
                                      <p:tavLst>
                                        <p:tav tm="0">
                                          <p:val>
                                            <p:strVal val="ppt_w"/>
                                          </p:val>
                                        </p:tav>
                                        <p:tav tm="100000">
                                          <p:val>
                                            <p:fltVal val="0"/>
                                          </p:val>
                                        </p:tav>
                                      </p:tavLst>
                                    </p:anim>
                                    <p:anim calcmode="lin" valueType="num">
                                      <p:cBhvr>
                                        <p:cTn id="65" dur="500"/>
                                        <p:tgtEl>
                                          <p:spTgt spid="70702"/>
                                        </p:tgtEl>
                                        <p:attrNameLst>
                                          <p:attrName>ppt_h</p:attrName>
                                        </p:attrNameLst>
                                      </p:cBhvr>
                                      <p:tavLst>
                                        <p:tav tm="0">
                                          <p:val>
                                            <p:strVal val="ppt_h"/>
                                          </p:val>
                                        </p:tav>
                                        <p:tav tm="100000">
                                          <p:val>
                                            <p:fltVal val="0"/>
                                          </p:val>
                                        </p:tav>
                                      </p:tavLst>
                                    </p:anim>
                                    <p:animEffect transition="out" filter="fade">
                                      <p:cBhvr>
                                        <p:cTn id="66" dur="500"/>
                                        <p:tgtEl>
                                          <p:spTgt spid="70702"/>
                                        </p:tgtEl>
                                      </p:cBhvr>
                                    </p:animEffect>
                                    <p:set>
                                      <p:cBhvr>
                                        <p:cTn id="67" dur="1" fill="hold">
                                          <p:stCondLst>
                                            <p:cond delay="499"/>
                                          </p:stCondLst>
                                        </p:cTn>
                                        <p:tgtEl>
                                          <p:spTgt spid="70702"/>
                                        </p:tgtEl>
                                        <p:attrNameLst>
                                          <p:attrName>style.visibility</p:attrName>
                                        </p:attrNameLst>
                                      </p:cBhvr>
                                      <p:to>
                                        <p:strVal val="hidden"/>
                                      </p:to>
                                    </p:set>
                                  </p:childTnLst>
                                </p:cTn>
                              </p:par>
                            </p:childTnLst>
                          </p:cTn>
                        </p:par>
                        <p:par>
                          <p:cTn id="68" fill="hold" nodeType="afterGroup">
                            <p:stCondLst>
                              <p:cond delay="5000"/>
                            </p:stCondLst>
                            <p:childTnLst>
                              <p:par>
                                <p:cTn id="69" presetID="9" presetClass="entr" presetSubtype="0" fill="hold" nodeType="afterEffect">
                                  <p:stCondLst>
                                    <p:cond delay="0"/>
                                  </p:stCondLst>
                                  <p:childTnLst>
                                    <p:set>
                                      <p:cBhvr>
                                        <p:cTn id="70" dur="1" fill="hold">
                                          <p:stCondLst>
                                            <p:cond delay="0"/>
                                          </p:stCondLst>
                                        </p:cTn>
                                        <p:tgtEl>
                                          <p:spTgt spid="70701"/>
                                        </p:tgtEl>
                                        <p:attrNameLst>
                                          <p:attrName>style.visibility</p:attrName>
                                        </p:attrNameLst>
                                      </p:cBhvr>
                                      <p:to>
                                        <p:strVal val="visible"/>
                                      </p:to>
                                    </p:set>
                                    <p:animEffect transition="in" filter="dissolve">
                                      <p:cBhvr>
                                        <p:cTn id="71" dur="500"/>
                                        <p:tgtEl>
                                          <p:spTgt spid="70701"/>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nodeType="afterGroup">
                            <p:stCondLst>
                              <p:cond delay="5500"/>
                            </p:stCondLst>
                            <p:childTnLst>
                              <p:par>
                                <p:cTn id="73" presetID="53" presetClass="exit" presetSubtype="0" fill="hold" nodeType="afterEffect">
                                  <p:stCondLst>
                                    <p:cond delay="0"/>
                                  </p:stCondLst>
                                  <p:childTnLst>
                                    <p:anim calcmode="lin" valueType="num">
                                      <p:cBhvr>
                                        <p:cTn id="74" dur="500"/>
                                        <p:tgtEl>
                                          <p:spTgt spid="70701"/>
                                        </p:tgtEl>
                                        <p:attrNameLst>
                                          <p:attrName>ppt_w</p:attrName>
                                        </p:attrNameLst>
                                      </p:cBhvr>
                                      <p:tavLst>
                                        <p:tav tm="0">
                                          <p:val>
                                            <p:strVal val="ppt_w"/>
                                          </p:val>
                                        </p:tav>
                                        <p:tav tm="100000">
                                          <p:val>
                                            <p:fltVal val="0"/>
                                          </p:val>
                                        </p:tav>
                                      </p:tavLst>
                                    </p:anim>
                                    <p:anim calcmode="lin" valueType="num">
                                      <p:cBhvr>
                                        <p:cTn id="75" dur="500"/>
                                        <p:tgtEl>
                                          <p:spTgt spid="70701"/>
                                        </p:tgtEl>
                                        <p:attrNameLst>
                                          <p:attrName>ppt_h</p:attrName>
                                        </p:attrNameLst>
                                      </p:cBhvr>
                                      <p:tavLst>
                                        <p:tav tm="0">
                                          <p:val>
                                            <p:strVal val="ppt_h"/>
                                          </p:val>
                                        </p:tav>
                                        <p:tav tm="100000">
                                          <p:val>
                                            <p:fltVal val="0"/>
                                          </p:val>
                                        </p:tav>
                                      </p:tavLst>
                                    </p:anim>
                                    <p:animEffect transition="out" filter="fade">
                                      <p:cBhvr>
                                        <p:cTn id="76" dur="500"/>
                                        <p:tgtEl>
                                          <p:spTgt spid="70701"/>
                                        </p:tgtEl>
                                      </p:cBhvr>
                                    </p:animEffect>
                                    <p:set>
                                      <p:cBhvr>
                                        <p:cTn id="77" dur="1" fill="hold">
                                          <p:stCondLst>
                                            <p:cond delay="499"/>
                                          </p:stCondLst>
                                        </p:cTn>
                                        <p:tgtEl>
                                          <p:spTgt spid="70701"/>
                                        </p:tgtEl>
                                        <p:attrNameLst>
                                          <p:attrName>style.visibility</p:attrName>
                                        </p:attrNameLst>
                                      </p:cBhvr>
                                      <p:to>
                                        <p:strVal val="hidden"/>
                                      </p:to>
                                    </p:set>
                                  </p:childTnLst>
                                </p:cTn>
                              </p:par>
                            </p:childTnLst>
                          </p:cTn>
                        </p:par>
                        <p:par>
                          <p:cTn id="78" fill="hold" nodeType="afterGroup">
                            <p:stCondLst>
                              <p:cond delay="6000"/>
                            </p:stCondLst>
                            <p:childTnLst>
                              <p:par>
                                <p:cTn id="79" presetID="9" presetClass="entr" presetSubtype="0" fill="hold" nodeType="afterEffect">
                                  <p:stCondLst>
                                    <p:cond delay="0"/>
                                  </p:stCondLst>
                                  <p:childTnLst>
                                    <p:set>
                                      <p:cBhvr>
                                        <p:cTn id="80" dur="1" fill="hold">
                                          <p:stCondLst>
                                            <p:cond delay="0"/>
                                          </p:stCondLst>
                                        </p:cTn>
                                        <p:tgtEl>
                                          <p:spTgt spid="70700"/>
                                        </p:tgtEl>
                                        <p:attrNameLst>
                                          <p:attrName>style.visibility</p:attrName>
                                        </p:attrNameLst>
                                      </p:cBhvr>
                                      <p:to>
                                        <p:strVal val="visible"/>
                                      </p:to>
                                    </p:set>
                                    <p:animEffect transition="in" filter="dissolve">
                                      <p:cBhvr>
                                        <p:cTn id="81" dur="500"/>
                                        <p:tgtEl>
                                          <p:spTgt spid="70700"/>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nodeType="afterGroup">
                            <p:stCondLst>
                              <p:cond delay="6500"/>
                            </p:stCondLst>
                            <p:childTnLst>
                              <p:par>
                                <p:cTn id="83" presetID="53" presetClass="exit" presetSubtype="0" fill="hold" nodeType="afterEffect">
                                  <p:stCondLst>
                                    <p:cond delay="0"/>
                                  </p:stCondLst>
                                  <p:childTnLst>
                                    <p:anim calcmode="lin" valueType="num">
                                      <p:cBhvr>
                                        <p:cTn id="84" dur="500"/>
                                        <p:tgtEl>
                                          <p:spTgt spid="70700"/>
                                        </p:tgtEl>
                                        <p:attrNameLst>
                                          <p:attrName>ppt_w</p:attrName>
                                        </p:attrNameLst>
                                      </p:cBhvr>
                                      <p:tavLst>
                                        <p:tav tm="0">
                                          <p:val>
                                            <p:strVal val="ppt_w"/>
                                          </p:val>
                                        </p:tav>
                                        <p:tav tm="100000">
                                          <p:val>
                                            <p:fltVal val="0"/>
                                          </p:val>
                                        </p:tav>
                                      </p:tavLst>
                                    </p:anim>
                                    <p:anim calcmode="lin" valueType="num">
                                      <p:cBhvr>
                                        <p:cTn id="85" dur="500"/>
                                        <p:tgtEl>
                                          <p:spTgt spid="70700"/>
                                        </p:tgtEl>
                                        <p:attrNameLst>
                                          <p:attrName>ppt_h</p:attrName>
                                        </p:attrNameLst>
                                      </p:cBhvr>
                                      <p:tavLst>
                                        <p:tav tm="0">
                                          <p:val>
                                            <p:strVal val="ppt_h"/>
                                          </p:val>
                                        </p:tav>
                                        <p:tav tm="100000">
                                          <p:val>
                                            <p:fltVal val="0"/>
                                          </p:val>
                                        </p:tav>
                                      </p:tavLst>
                                    </p:anim>
                                    <p:animEffect transition="out" filter="fade">
                                      <p:cBhvr>
                                        <p:cTn id="86" dur="500"/>
                                        <p:tgtEl>
                                          <p:spTgt spid="70700"/>
                                        </p:tgtEl>
                                      </p:cBhvr>
                                    </p:animEffect>
                                    <p:set>
                                      <p:cBhvr>
                                        <p:cTn id="87" dur="1" fill="hold">
                                          <p:stCondLst>
                                            <p:cond delay="499"/>
                                          </p:stCondLst>
                                        </p:cTn>
                                        <p:tgtEl>
                                          <p:spTgt spid="70700"/>
                                        </p:tgtEl>
                                        <p:attrNameLst>
                                          <p:attrName>style.visibility</p:attrName>
                                        </p:attrNameLst>
                                      </p:cBhvr>
                                      <p:to>
                                        <p:strVal val="hidden"/>
                                      </p:to>
                                    </p:set>
                                  </p:childTnLst>
                                </p:cTn>
                              </p:par>
                            </p:childTnLst>
                          </p:cTn>
                        </p:par>
                        <p:par>
                          <p:cTn id="88" fill="hold" nodeType="afterGroup">
                            <p:stCondLst>
                              <p:cond delay="7000"/>
                            </p:stCondLst>
                            <p:childTnLst>
                              <p:par>
                                <p:cTn id="89" presetID="9" presetClass="entr" presetSubtype="0" fill="hold" nodeType="afterEffect">
                                  <p:stCondLst>
                                    <p:cond delay="0"/>
                                  </p:stCondLst>
                                  <p:childTnLst>
                                    <p:set>
                                      <p:cBhvr>
                                        <p:cTn id="90" dur="1" fill="hold">
                                          <p:stCondLst>
                                            <p:cond delay="0"/>
                                          </p:stCondLst>
                                        </p:cTn>
                                        <p:tgtEl>
                                          <p:spTgt spid="70699"/>
                                        </p:tgtEl>
                                        <p:attrNameLst>
                                          <p:attrName>style.visibility</p:attrName>
                                        </p:attrNameLst>
                                      </p:cBhvr>
                                      <p:to>
                                        <p:strVal val="visible"/>
                                      </p:to>
                                    </p:set>
                                    <p:animEffect transition="in" filter="dissolve">
                                      <p:cBhvr>
                                        <p:cTn id="91" dur="500"/>
                                        <p:tgtEl>
                                          <p:spTgt spid="70699"/>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nodeType="afterGroup">
                            <p:stCondLst>
                              <p:cond delay="7500"/>
                            </p:stCondLst>
                            <p:childTnLst>
                              <p:par>
                                <p:cTn id="93" presetID="53" presetClass="exit" presetSubtype="0" fill="hold" nodeType="afterEffect">
                                  <p:stCondLst>
                                    <p:cond delay="0"/>
                                  </p:stCondLst>
                                  <p:childTnLst>
                                    <p:anim calcmode="lin" valueType="num">
                                      <p:cBhvr>
                                        <p:cTn id="94" dur="500"/>
                                        <p:tgtEl>
                                          <p:spTgt spid="70699"/>
                                        </p:tgtEl>
                                        <p:attrNameLst>
                                          <p:attrName>ppt_w</p:attrName>
                                        </p:attrNameLst>
                                      </p:cBhvr>
                                      <p:tavLst>
                                        <p:tav tm="0">
                                          <p:val>
                                            <p:strVal val="ppt_w"/>
                                          </p:val>
                                        </p:tav>
                                        <p:tav tm="100000">
                                          <p:val>
                                            <p:fltVal val="0"/>
                                          </p:val>
                                        </p:tav>
                                      </p:tavLst>
                                    </p:anim>
                                    <p:anim calcmode="lin" valueType="num">
                                      <p:cBhvr>
                                        <p:cTn id="95" dur="500"/>
                                        <p:tgtEl>
                                          <p:spTgt spid="70699"/>
                                        </p:tgtEl>
                                        <p:attrNameLst>
                                          <p:attrName>ppt_h</p:attrName>
                                        </p:attrNameLst>
                                      </p:cBhvr>
                                      <p:tavLst>
                                        <p:tav tm="0">
                                          <p:val>
                                            <p:strVal val="ppt_h"/>
                                          </p:val>
                                        </p:tav>
                                        <p:tav tm="100000">
                                          <p:val>
                                            <p:fltVal val="0"/>
                                          </p:val>
                                        </p:tav>
                                      </p:tavLst>
                                    </p:anim>
                                    <p:animEffect transition="out" filter="fade">
                                      <p:cBhvr>
                                        <p:cTn id="96" dur="500"/>
                                        <p:tgtEl>
                                          <p:spTgt spid="70699"/>
                                        </p:tgtEl>
                                      </p:cBhvr>
                                    </p:animEffect>
                                    <p:set>
                                      <p:cBhvr>
                                        <p:cTn id="97" dur="1" fill="hold">
                                          <p:stCondLst>
                                            <p:cond delay="499"/>
                                          </p:stCondLst>
                                        </p:cTn>
                                        <p:tgtEl>
                                          <p:spTgt spid="70699"/>
                                        </p:tgtEl>
                                        <p:attrNameLst>
                                          <p:attrName>style.visibility</p:attrName>
                                        </p:attrNameLst>
                                      </p:cBhvr>
                                      <p:to>
                                        <p:strVal val="hidden"/>
                                      </p:to>
                                    </p:set>
                                  </p:childTnLst>
                                </p:cTn>
                              </p:par>
                            </p:childTnLst>
                          </p:cTn>
                        </p:par>
                        <p:par>
                          <p:cTn id="98" fill="hold" nodeType="afterGroup">
                            <p:stCondLst>
                              <p:cond delay="8000"/>
                            </p:stCondLst>
                            <p:childTnLst>
                              <p:par>
                                <p:cTn id="99" presetID="9" presetClass="entr" presetSubtype="0" fill="hold" nodeType="afterEffect">
                                  <p:stCondLst>
                                    <p:cond delay="0"/>
                                  </p:stCondLst>
                                  <p:childTnLst>
                                    <p:set>
                                      <p:cBhvr>
                                        <p:cTn id="100" dur="1" fill="hold">
                                          <p:stCondLst>
                                            <p:cond delay="0"/>
                                          </p:stCondLst>
                                        </p:cTn>
                                        <p:tgtEl>
                                          <p:spTgt spid="70698"/>
                                        </p:tgtEl>
                                        <p:attrNameLst>
                                          <p:attrName>style.visibility</p:attrName>
                                        </p:attrNameLst>
                                      </p:cBhvr>
                                      <p:to>
                                        <p:strVal val="visible"/>
                                      </p:to>
                                    </p:set>
                                    <p:animEffect transition="in" filter="dissolve">
                                      <p:cBhvr>
                                        <p:cTn id="101" dur="500"/>
                                        <p:tgtEl>
                                          <p:spTgt spid="70698"/>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nodeType="afterGroup">
                            <p:stCondLst>
                              <p:cond delay="8500"/>
                            </p:stCondLst>
                            <p:childTnLst>
                              <p:par>
                                <p:cTn id="103" presetID="53" presetClass="exit" presetSubtype="0" fill="hold" nodeType="afterEffect">
                                  <p:stCondLst>
                                    <p:cond delay="0"/>
                                  </p:stCondLst>
                                  <p:childTnLst>
                                    <p:anim calcmode="lin" valueType="num">
                                      <p:cBhvr>
                                        <p:cTn id="104" dur="500"/>
                                        <p:tgtEl>
                                          <p:spTgt spid="70698"/>
                                        </p:tgtEl>
                                        <p:attrNameLst>
                                          <p:attrName>ppt_w</p:attrName>
                                        </p:attrNameLst>
                                      </p:cBhvr>
                                      <p:tavLst>
                                        <p:tav tm="0">
                                          <p:val>
                                            <p:strVal val="ppt_w"/>
                                          </p:val>
                                        </p:tav>
                                        <p:tav tm="100000">
                                          <p:val>
                                            <p:fltVal val="0"/>
                                          </p:val>
                                        </p:tav>
                                      </p:tavLst>
                                    </p:anim>
                                    <p:anim calcmode="lin" valueType="num">
                                      <p:cBhvr>
                                        <p:cTn id="105" dur="500"/>
                                        <p:tgtEl>
                                          <p:spTgt spid="70698"/>
                                        </p:tgtEl>
                                        <p:attrNameLst>
                                          <p:attrName>ppt_h</p:attrName>
                                        </p:attrNameLst>
                                      </p:cBhvr>
                                      <p:tavLst>
                                        <p:tav tm="0">
                                          <p:val>
                                            <p:strVal val="ppt_h"/>
                                          </p:val>
                                        </p:tav>
                                        <p:tav tm="100000">
                                          <p:val>
                                            <p:fltVal val="0"/>
                                          </p:val>
                                        </p:tav>
                                      </p:tavLst>
                                    </p:anim>
                                    <p:animEffect transition="out" filter="fade">
                                      <p:cBhvr>
                                        <p:cTn id="106" dur="500"/>
                                        <p:tgtEl>
                                          <p:spTgt spid="70698"/>
                                        </p:tgtEl>
                                      </p:cBhvr>
                                    </p:animEffect>
                                    <p:set>
                                      <p:cBhvr>
                                        <p:cTn id="107" dur="1" fill="hold">
                                          <p:stCondLst>
                                            <p:cond delay="499"/>
                                          </p:stCondLst>
                                        </p:cTn>
                                        <p:tgtEl>
                                          <p:spTgt spid="70698"/>
                                        </p:tgtEl>
                                        <p:attrNameLst>
                                          <p:attrName>style.visibility</p:attrName>
                                        </p:attrNameLst>
                                      </p:cBhvr>
                                      <p:to>
                                        <p:strVal val="hidden"/>
                                      </p:to>
                                    </p:set>
                                  </p:childTnLst>
                                </p:cTn>
                              </p:par>
                            </p:childTnLst>
                          </p:cTn>
                        </p:par>
                        <p:par>
                          <p:cTn id="108" fill="hold" nodeType="afterGroup">
                            <p:stCondLst>
                              <p:cond delay="9000"/>
                            </p:stCondLst>
                            <p:childTnLst>
                              <p:par>
                                <p:cTn id="109" presetID="9" presetClass="entr" presetSubtype="0" fill="hold" nodeType="afterEffect">
                                  <p:stCondLst>
                                    <p:cond delay="0"/>
                                  </p:stCondLst>
                                  <p:childTnLst>
                                    <p:set>
                                      <p:cBhvr>
                                        <p:cTn id="110" dur="1" fill="hold">
                                          <p:stCondLst>
                                            <p:cond delay="0"/>
                                          </p:stCondLst>
                                        </p:cTn>
                                        <p:tgtEl>
                                          <p:spTgt spid="70697"/>
                                        </p:tgtEl>
                                        <p:attrNameLst>
                                          <p:attrName>style.visibility</p:attrName>
                                        </p:attrNameLst>
                                      </p:cBhvr>
                                      <p:to>
                                        <p:strVal val="visible"/>
                                      </p:to>
                                    </p:set>
                                    <p:animEffect transition="in" filter="dissolve">
                                      <p:cBhvr>
                                        <p:cTn id="111" dur="500"/>
                                        <p:tgtEl>
                                          <p:spTgt spid="70697"/>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wav"/>
                                        </p:tgtEl>
                                      </p:cMediaNode>
                                    </p:audio>
                                  </p:subTnLst>
                                </p:cTn>
                              </p:par>
                            </p:childTnLst>
                          </p:cTn>
                        </p:par>
                        <p:par>
                          <p:cTn id="112" fill="hold" nodeType="afterGroup">
                            <p:stCondLst>
                              <p:cond delay="9500"/>
                            </p:stCondLst>
                            <p:childTnLst>
                              <p:par>
                                <p:cTn id="113" presetID="53" presetClass="exit" presetSubtype="0" fill="hold" nodeType="afterEffect">
                                  <p:stCondLst>
                                    <p:cond delay="0"/>
                                  </p:stCondLst>
                                  <p:childTnLst>
                                    <p:anim calcmode="lin" valueType="num">
                                      <p:cBhvr>
                                        <p:cTn id="114" dur="500"/>
                                        <p:tgtEl>
                                          <p:spTgt spid="70697"/>
                                        </p:tgtEl>
                                        <p:attrNameLst>
                                          <p:attrName>ppt_w</p:attrName>
                                        </p:attrNameLst>
                                      </p:cBhvr>
                                      <p:tavLst>
                                        <p:tav tm="0">
                                          <p:val>
                                            <p:strVal val="ppt_w"/>
                                          </p:val>
                                        </p:tav>
                                        <p:tav tm="100000">
                                          <p:val>
                                            <p:fltVal val="0"/>
                                          </p:val>
                                        </p:tav>
                                      </p:tavLst>
                                    </p:anim>
                                    <p:anim calcmode="lin" valueType="num">
                                      <p:cBhvr>
                                        <p:cTn id="115" dur="500"/>
                                        <p:tgtEl>
                                          <p:spTgt spid="70697"/>
                                        </p:tgtEl>
                                        <p:attrNameLst>
                                          <p:attrName>ppt_h</p:attrName>
                                        </p:attrNameLst>
                                      </p:cBhvr>
                                      <p:tavLst>
                                        <p:tav tm="0">
                                          <p:val>
                                            <p:strVal val="ppt_h"/>
                                          </p:val>
                                        </p:tav>
                                        <p:tav tm="100000">
                                          <p:val>
                                            <p:fltVal val="0"/>
                                          </p:val>
                                        </p:tav>
                                      </p:tavLst>
                                    </p:anim>
                                    <p:animEffect transition="out" filter="fade">
                                      <p:cBhvr>
                                        <p:cTn id="116" dur="500"/>
                                        <p:tgtEl>
                                          <p:spTgt spid="70697"/>
                                        </p:tgtEl>
                                      </p:cBhvr>
                                    </p:animEffect>
                                    <p:set>
                                      <p:cBhvr>
                                        <p:cTn id="117" dur="1" fill="hold">
                                          <p:stCondLst>
                                            <p:cond delay="499"/>
                                          </p:stCondLst>
                                        </p:cTn>
                                        <p:tgtEl>
                                          <p:spTgt spid="70697"/>
                                        </p:tgtEl>
                                        <p:attrNameLst>
                                          <p:attrName>style.visibility</p:attrName>
                                        </p:attrNameLst>
                                      </p:cBhvr>
                                      <p:to>
                                        <p:strVal val="hidden"/>
                                      </p:to>
                                    </p:set>
                                  </p:childTnLst>
                                </p:cTn>
                              </p:par>
                            </p:childTnLst>
                          </p:cTn>
                        </p:par>
                        <p:par>
                          <p:cTn id="118" fill="hold" nodeType="afterGroup">
                            <p:stCondLst>
                              <p:cond delay="10000"/>
                            </p:stCondLst>
                            <p:childTnLst>
                              <p:par>
                                <p:cTn id="119" presetID="9" presetClass="entr" presetSubtype="0" fill="hold" nodeType="afterEffect">
                                  <p:stCondLst>
                                    <p:cond delay="0"/>
                                  </p:stCondLst>
                                  <p:childTnLst>
                                    <p:set>
                                      <p:cBhvr>
                                        <p:cTn id="120" dur="1" fill="hold">
                                          <p:stCondLst>
                                            <p:cond delay="0"/>
                                          </p:stCondLst>
                                        </p:cTn>
                                        <p:tgtEl>
                                          <p:spTgt spid="70696"/>
                                        </p:tgtEl>
                                        <p:attrNameLst>
                                          <p:attrName>style.visibility</p:attrName>
                                        </p:attrNameLst>
                                      </p:cBhvr>
                                      <p:to>
                                        <p:strVal val="visible"/>
                                      </p:to>
                                    </p:set>
                                    <p:animEffect transition="in" filter="dissolve">
                                      <p:cBhvr>
                                        <p:cTn id="121" dur="500"/>
                                        <p:tgtEl>
                                          <p:spTgt spid="70696"/>
                                        </p:tgtEl>
                                      </p:cBhvr>
                                    </p:animEffect>
                                  </p:childTnLst>
                                  <p:subTnLst>
                                    <p:audio>
                                      <p:cMediaNode>
                                        <p:cTn display="0" masterRel="sameClick">
                                          <p:stCondLst>
                                            <p:cond evt="begin" delay="0">
                                              <p:tn val="119"/>
                                            </p:cond>
                                          </p:stCondLst>
                                          <p:endCondLst>
                                            <p:cond evt="onStopAudio" delay="0">
                                              <p:tgtEl>
                                                <p:sldTgt/>
                                              </p:tgtEl>
                                            </p:cond>
                                          </p:endCondLst>
                                        </p:cTn>
                                        <p:tgtEl>
                                          <p:sndTgt r:embed="rId4" name="camera.wav"/>
                                        </p:tgtEl>
                                      </p:cMediaNode>
                                    </p:audio>
                                  </p:subTnLst>
                                </p:cTn>
                              </p:par>
                            </p:childTnLst>
                          </p:cTn>
                        </p:par>
                        <p:par>
                          <p:cTn id="122" fill="hold" nodeType="afterGroup">
                            <p:stCondLst>
                              <p:cond delay="10500"/>
                            </p:stCondLst>
                            <p:childTnLst>
                              <p:par>
                                <p:cTn id="123" presetID="53" presetClass="exit" presetSubtype="0" fill="hold" nodeType="afterEffect">
                                  <p:stCondLst>
                                    <p:cond delay="0"/>
                                  </p:stCondLst>
                                  <p:childTnLst>
                                    <p:anim calcmode="lin" valueType="num">
                                      <p:cBhvr>
                                        <p:cTn id="124" dur="500"/>
                                        <p:tgtEl>
                                          <p:spTgt spid="70696"/>
                                        </p:tgtEl>
                                        <p:attrNameLst>
                                          <p:attrName>ppt_w</p:attrName>
                                        </p:attrNameLst>
                                      </p:cBhvr>
                                      <p:tavLst>
                                        <p:tav tm="0">
                                          <p:val>
                                            <p:strVal val="ppt_w"/>
                                          </p:val>
                                        </p:tav>
                                        <p:tav tm="100000">
                                          <p:val>
                                            <p:fltVal val="0"/>
                                          </p:val>
                                        </p:tav>
                                      </p:tavLst>
                                    </p:anim>
                                    <p:anim calcmode="lin" valueType="num">
                                      <p:cBhvr>
                                        <p:cTn id="125" dur="500"/>
                                        <p:tgtEl>
                                          <p:spTgt spid="70696"/>
                                        </p:tgtEl>
                                        <p:attrNameLst>
                                          <p:attrName>ppt_h</p:attrName>
                                        </p:attrNameLst>
                                      </p:cBhvr>
                                      <p:tavLst>
                                        <p:tav tm="0">
                                          <p:val>
                                            <p:strVal val="ppt_h"/>
                                          </p:val>
                                        </p:tav>
                                        <p:tav tm="100000">
                                          <p:val>
                                            <p:fltVal val="0"/>
                                          </p:val>
                                        </p:tav>
                                      </p:tavLst>
                                    </p:anim>
                                    <p:animEffect transition="out" filter="fade">
                                      <p:cBhvr>
                                        <p:cTn id="126" dur="500"/>
                                        <p:tgtEl>
                                          <p:spTgt spid="70696"/>
                                        </p:tgtEl>
                                      </p:cBhvr>
                                    </p:animEffect>
                                    <p:set>
                                      <p:cBhvr>
                                        <p:cTn id="127" dur="1" fill="hold">
                                          <p:stCondLst>
                                            <p:cond delay="499"/>
                                          </p:stCondLst>
                                        </p:cTn>
                                        <p:tgtEl>
                                          <p:spTgt spid="70696"/>
                                        </p:tgtEl>
                                        <p:attrNameLst>
                                          <p:attrName>style.visibility</p:attrName>
                                        </p:attrNameLst>
                                      </p:cBhvr>
                                      <p:to>
                                        <p:strVal val="hidden"/>
                                      </p:to>
                                    </p:set>
                                  </p:childTnLst>
                                </p:cTn>
                              </p:par>
                            </p:childTnLst>
                          </p:cTn>
                        </p:par>
                        <p:par>
                          <p:cTn id="128" fill="hold" nodeType="afterGroup">
                            <p:stCondLst>
                              <p:cond delay="11000"/>
                            </p:stCondLst>
                            <p:childTnLst>
                              <p:par>
                                <p:cTn id="129" presetID="9" presetClass="entr" presetSubtype="0" fill="hold" nodeType="afterEffect">
                                  <p:stCondLst>
                                    <p:cond delay="0"/>
                                  </p:stCondLst>
                                  <p:childTnLst>
                                    <p:set>
                                      <p:cBhvr>
                                        <p:cTn id="130" dur="1" fill="hold">
                                          <p:stCondLst>
                                            <p:cond delay="0"/>
                                          </p:stCondLst>
                                        </p:cTn>
                                        <p:tgtEl>
                                          <p:spTgt spid="70695"/>
                                        </p:tgtEl>
                                        <p:attrNameLst>
                                          <p:attrName>style.visibility</p:attrName>
                                        </p:attrNameLst>
                                      </p:cBhvr>
                                      <p:to>
                                        <p:strVal val="visible"/>
                                      </p:to>
                                    </p:set>
                                    <p:animEffect transition="in" filter="dissolve">
                                      <p:cBhvr>
                                        <p:cTn id="131" dur="500"/>
                                        <p:tgtEl>
                                          <p:spTgt spid="70695"/>
                                        </p:tgtEl>
                                      </p:cBhvr>
                                    </p:animEffect>
                                  </p:childTnLst>
                                  <p:subTnLst>
                                    <p:audio>
                                      <p:cMediaNode>
                                        <p:cTn display="0" masterRel="sameClick">
                                          <p:stCondLst>
                                            <p:cond evt="begin" delay="0">
                                              <p:tn val="129"/>
                                            </p:cond>
                                          </p:stCondLst>
                                          <p:endCondLst>
                                            <p:cond evt="onStopAudio" delay="0">
                                              <p:tgtEl>
                                                <p:sldTgt/>
                                              </p:tgtEl>
                                            </p:cond>
                                          </p:endCondLst>
                                        </p:cTn>
                                        <p:tgtEl>
                                          <p:sndTgt r:embed="rId4" name="camera.wav"/>
                                        </p:tgtEl>
                                      </p:cMediaNode>
                                    </p:audio>
                                  </p:subTnLst>
                                </p:cTn>
                              </p:par>
                            </p:childTnLst>
                          </p:cTn>
                        </p:par>
                        <p:par>
                          <p:cTn id="132" fill="hold" nodeType="afterGroup">
                            <p:stCondLst>
                              <p:cond delay="11500"/>
                            </p:stCondLst>
                            <p:childTnLst>
                              <p:par>
                                <p:cTn id="133" presetID="53" presetClass="exit" presetSubtype="0" fill="hold" nodeType="afterEffect">
                                  <p:stCondLst>
                                    <p:cond delay="0"/>
                                  </p:stCondLst>
                                  <p:childTnLst>
                                    <p:anim calcmode="lin" valueType="num">
                                      <p:cBhvr>
                                        <p:cTn id="134" dur="500"/>
                                        <p:tgtEl>
                                          <p:spTgt spid="70695"/>
                                        </p:tgtEl>
                                        <p:attrNameLst>
                                          <p:attrName>ppt_w</p:attrName>
                                        </p:attrNameLst>
                                      </p:cBhvr>
                                      <p:tavLst>
                                        <p:tav tm="0">
                                          <p:val>
                                            <p:strVal val="ppt_w"/>
                                          </p:val>
                                        </p:tav>
                                        <p:tav tm="100000">
                                          <p:val>
                                            <p:fltVal val="0"/>
                                          </p:val>
                                        </p:tav>
                                      </p:tavLst>
                                    </p:anim>
                                    <p:anim calcmode="lin" valueType="num">
                                      <p:cBhvr>
                                        <p:cTn id="135" dur="500"/>
                                        <p:tgtEl>
                                          <p:spTgt spid="70695"/>
                                        </p:tgtEl>
                                        <p:attrNameLst>
                                          <p:attrName>ppt_h</p:attrName>
                                        </p:attrNameLst>
                                      </p:cBhvr>
                                      <p:tavLst>
                                        <p:tav tm="0">
                                          <p:val>
                                            <p:strVal val="ppt_h"/>
                                          </p:val>
                                        </p:tav>
                                        <p:tav tm="100000">
                                          <p:val>
                                            <p:fltVal val="0"/>
                                          </p:val>
                                        </p:tav>
                                      </p:tavLst>
                                    </p:anim>
                                    <p:animEffect transition="out" filter="fade">
                                      <p:cBhvr>
                                        <p:cTn id="136" dur="500"/>
                                        <p:tgtEl>
                                          <p:spTgt spid="70695"/>
                                        </p:tgtEl>
                                      </p:cBhvr>
                                    </p:animEffect>
                                    <p:set>
                                      <p:cBhvr>
                                        <p:cTn id="137" dur="1" fill="hold">
                                          <p:stCondLst>
                                            <p:cond delay="499"/>
                                          </p:stCondLst>
                                        </p:cTn>
                                        <p:tgtEl>
                                          <p:spTgt spid="70695"/>
                                        </p:tgtEl>
                                        <p:attrNameLst>
                                          <p:attrName>style.visibility</p:attrName>
                                        </p:attrNameLst>
                                      </p:cBhvr>
                                      <p:to>
                                        <p:strVal val="hidden"/>
                                      </p:to>
                                    </p:set>
                                  </p:childTnLst>
                                </p:cTn>
                              </p:par>
                            </p:childTnLst>
                          </p:cTn>
                        </p:par>
                        <p:par>
                          <p:cTn id="138" fill="hold" nodeType="afterGroup">
                            <p:stCondLst>
                              <p:cond delay="12000"/>
                            </p:stCondLst>
                            <p:childTnLst>
                              <p:par>
                                <p:cTn id="139" presetID="9" presetClass="entr" presetSubtype="0" fill="hold" nodeType="afterEffect">
                                  <p:stCondLst>
                                    <p:cond delay="0"/>
                                  </p:stCondLst>
                                  <p:childTnLst>
                                    <p:set>
                                      <p:cBhvr>
                                        <p:cTn id="140" dur="1" fill="hold">
                                          <p:stCondLst>
                                            <p:cond delay="0"/>
                                          </p:stCondLst>
                                        </p:cTn>
                                        <p:tgtEl>
                                          <p:spTgt spid="70694"/>
                                        </p:tgtEl>
                                        <p:attrNameLst>
                                          <p:attrName>style.visibility</p:attrName>
                                        </p:attrNameLst>
                                      </p:cBhvr>
                                      <p:to>
                                        <p:strVal val="visible"/>
                                      </p:to>
                                    </p:set>
                                    <p:animEffect transition="in" filter="dissolve">
                                      <p:cBhvr>
                                        <p:cTn id="141" dur="500"/>
                                        <p:tgtEl>
                                          <p:spTgt spid="70694"/>
                                        </p:tgtEl>
                                      </p:cBhvr>
                                    </p:animEffect>
                                  </p:childTnLst>
                                  <p:subTnLst>
                                    <p:audio>
                                      <p:cMediaNode>
                                        <p:cTn display="0" masterRel="sameClick">
                                          <p:stCondLst>
                                            <p:cond evt="begin" delay="0">
                                              <p:tn val="139"/>
                                            </p:cond>
                                          </p:stCondLst>
                                          <p:endCondLst>
                                            <p:cond evt="onStopAudio" delay="0">
                                              <p:tgtEl>
                                                <p:sldTgt/>
                                              </p:tgtEl>
                                            </p:cond>
                                          </p:endCondLst>
                                        </p:cTn>
                                        <p:tgtEl>
                                          <p:sndTgt r:embed="rId4" name="camera.wav"/>
                                        </p:tgtEl>
                                      </p:cMediaNode>
                                    </p:audio>
                                  </p:subTnLst>
                                </p:cTn>
                              </p:par>
                            </p:childTnLst>
                          </p:cTn>
                        </p:par>
                        <p:par>
                          <p:cTn id="142" fill="hold" nodeType="afterGroup">
                            <p:stCondLst>
                              <p:cond delay="12500"/>
                            </p:stCondLst>
                            <p:childTnLst>
                              <p:par>
                                <p:cTn id="143" presetID="53" presetClass="exit" presetSubtype="0" fill="hold" nodeType="afterEffect">
                                  <p:stCondLst>
                                    <p:cond delay="0"/>
                                  </p:stCondLst>
                                  <p:childTnLst>
                                    <p:anim calcmode="lin" valueType="num">
                                      <p:cBhvr>
                                        <p:cTn id="144" dur="500"/>
                                        <p:tgtEl>
                                          <p:spTgt spid="70694"/>
                                        </p:tgtEl>
                                        <p:attrNameLst>
                                          <p:attrName>ppt_w</p:attrName>
                                        </p:attrNameLst>
                                      </p:cBhvr>
                                      <p:tavLst>
                                        <p:tav tm="0">
                                          <p:val>
                                            <p:strVal val="ppt_w"/>
                                          </p:val>
                                        </p:tav>
                                        <p:tav tm="100000">
                                          <p:val>
                                            <p:fltVal val="0"/>
                                          </p:val>
                                        </p:tav>
                                      </p:tavLst>
                                    </p:anim>
                                    <p:anim calcmode="lin" valueType="num">
                                      <p:cBhvr>
                                        <p:cTn id="145" dur="500"/>
                                        <p:tgtEl>
                                          <p:spTgt spid="70694"/>
                                        </p:tgtEl>
                                        <p:attrNameLst>
                                          <p:attrName>ppt_h</p:attrName>
                                        </p:attrNameLst>
                                      </p:cBhvr>
                                      <p:tavLst>
                                        <p:tav tm="0">
                                          <p:val>
                                            <p:strVal val="ppt_h"/>
                                          </p:val>
                                        </p:tav>
                                        <p:tav tm="100000">
                                          <p:val>
                                            <p:fltVal val="0"/>
                                          </p:val>
                                        </p:tav>
                                      </p:tavLst>
                                    </p:anim>
                                    <p:animEffect transition="out" filter="fade">
                                      <p:cBhvr>
                                        <p:cTn id="146" dur="500"/>
                                        <p:tgtEl>
                                          <p:spTgt spid="70694"/>
                                        </p:tgtEl>
                                      </p:cBhvr>
                                    </p:animEffect>
                                    <p:set>
                                      <p:cBhvr>
                                        <p:cTn id="147" dur="1" fill="hold">
                                          <p:stCondLst>
                                            <p:cond delay="499"/>
                                          </p:stCondLst>
                                        </p:cTn>
                                        <p:tgtEl>
                                          <p:spTgt spid="70694"/>
                                        </p:tgtEl>
                                        <p:attrNameLst>
                                          <p:attrName>style.visibility</p:attrName>
                                        </p:attrNameLst>
                                      </p:cBhvr>
                                      <p:to>
                                        <p:strVal val="hidden"/>
                                      </p:to>
                                    </p:set>
                                  </p:childTnLst>
                                </p:cTn>
                              </p:par>
                            </p:childTnLst>
                          </p:cTn>
                        </p:par>
                        <p:par>
                          <p:cTn id="148" fill="hold" nodeType="afterGroup">
                            <p:stCondLst>
                              <p:cond delay="13000"/>
                            </p:stCondLst>
                            <p:childTnLst>
                              <p:par>
                                <p:cTn id="149" presetID="9" presetClass="entr" presetSubtype="0" fill="hold" nodeType="afterEffect">
                                  <p:stCondLst>
                                    <p:cond delay="0"/>
                                  </p:stCondLst>
                                  <p:childTnLst>
                                    <p:set>
                                      <p:cBhvr>
                                        <p:cTn id="150" dur="1" fill="hold">
                                          <p:stCondLst>
                                            <p:cond delay="0"/>
                                          </p:stCondLst>
                                        </p:cTn>
                                        <p:tgtEl>
                                          <p:spTgt spid="70693"/>
                                        </p:tgtEl>
                                        <p:attrNameLst>
                                          <p:attrName>style.visibility</p:attrName>
                                        </p:attrNameLst>
                                      </p:cBhvr>
                                      <p:to>
                                        <p:strVal val="visible"/>
                                      </p:to>
                                    </p:set>
                                    <p:animEffect transition="in" filter="dissolve">
                                      <p:cBhvr>
                                        <p:cTn id="151" dur="500"/>
                                        <p:tgtEl>
                                          <p:spTgt spid="70693"/>
                                        </p:tgtEl>
                                      </p:cBhvr>
                                    </p:animEffect>
                                  </p:childTnLst>
                                  <p:subTnLst>
                                    <p:audio>
                                      <p:cMediaNode>
                                        <p:cTn display="0" masterRel="sameClick">
                                          <p:stCondLst>
                                            <p:cond evt="begin" delay="0">
                                              <p:tn val="149"/>
                                            </p:cond>
                                          </p:stCondLst>
                                          <p:endCondLst>
                                            <p:cond evt="onStopAudio" delay="0">
                                              <p:tgtEl>
                                                <p:sldTgt/>
                                              </p:tgtEl>
                                            </p:cond>
                                          </p:endCondLst>
                                        </p:cTn>
                                        <p:tgtEl>
                                          <p:sndTgt r:embed="rId4" name="camera.wav"/>
                                        </p:tgtEl>
                                      </p:cMediaNode>
                                    </p:audio>
                                  </p:subTnLst>
                                </p:cTn>
                              </p:par>
                            </p:childTnLst>
                          </p:cTn>
                        </p:par>
                        <p:par>
                          <p:cTn id="152" fill="hold" nodeType="afterGroup">
                            <p:stCondLst>
                              <p:cond delay="13500"/>
                            </p:stCondLst>
                            <p:childTnLst>
                              <p:par>
                                <p:cTn id="153" presetID="53" presetClass="exit" presetSubtype="0" fill="hold" nodeType="afterEffect">
                                  <p:stCondLst>
                                    <p:cond delay="0"/>
                                  </p:stCondLst>
                                  <p:childTnLst>
                                    <p:anim calcmode="lin" valueType="num">
                                      <p:cBhvr>
                                        <p:cTn id="154" dur="500"/>
                                        <p:tgtEl>
                                          <p:spTgt spid="70693"/>
                                        </p:tgtEl>
                                        <p:attrNameLst>
                                          <p:attrName>ppt_w</p:attrName>
                                        </p:attrNameLst>
                                      </p:cBhvr>
                                      <p:tavLst>
                                        <p:tav tm="0">
                                          <p:val>
                                            <p:strVal val="ppt_w"/>
                                          </p:val>
                                        </p:tav>
                                        <p:tav tm="100000">
                                          <p:val>
                                            <p:fltVal val="0"/>
                                          </p:val>
                                        </p:tav>
                                      </p:tavLst>
                                    </p:anim>
                                    <p:anim calcmode="lin" valueType="num">
                                      <p:cBhvr>
                                        <p:cTn id="155" dur="500"/>
                                        <p:tgtEl>
                                          <p:spTgt spid="70693"/>
                                        </p:tgtEl>
                                        <p:attrNameLst>
                                          <p:attrName>ppt_h</p:attrName>
                                        </p:attrNameLst>
                                      </p:cBhvr>
                                      <p:tavLst>
                                        <p:tav tm="0">
                                          <p:val>
                                            <p:strVal val="ppt_h"/>
                                          </p:val>
                                        </p:tav>
                                        <p:tav tm="100000">
                                          <p:val>
                                            <p:fltVal val="0"/>
                                          </p:val>
                                        </p:tav>
                                      </p:tavLst>
                                    </p:anim>
                                    <p:animEffect transition="out" filter="fade">
                                      <p:cBhvr>
                                        <p:cTn id="156" dur="500"/>
                                        <p:tgtEl>
                                          <p:spTgt spid="70693"/>
                                        </p:tgtEl>
                                      </p:cBhvr>
                                    </p:animEffect>
                                    <p:set>
                                      <p:cBhvr>
                                        <p:cTn id="157" dur="1" fill="hold">
                                          <p:stCondLst>
                                            <p:cond delay="499"/>
                                          </p:stCondLst>
                                        </p:cTn>
                                        <p:tgtEl>
                                          <p:spTgt spid="70693"/>
                                        </p:tgtEl>
                                        <p:attrNameLst>
                                          <p:attrName>style.visibility</p:attrName>
                                        </p:attrNameLst>
                                      </p:cBhvr>
                                      <p:to>
                                        <p:strVal val="hidden"/>
                                      </p:to>
                                    </p:set>
                                  </p:childTnLst>
                                </p:cTn>
                              </p:par>
                            </p:childTnLst>
                          </p:cTn>
                        </p:par>
                        <p:par>
                          <p:cTn id="158" fill="hold" nodeType="afterGroup">
                            <p:stCondLst>
                              <p:cond delay="14000"/>
                            </p:stCondLst>
                            <p:childTnLst>
                              <p:par>
                                <p:cTn id="159" presetID="9" presetClass="entr" presetSubtype="0" fill="hold" nodeType="afterEffect">
                                  <p:stCondLst>
                                    <p:cond delay="0"/>
                                  </p:stCondLst>
                                  <p:childTnLst>
                                    <p:set>
                                      <p:cBhvr>
                                        <p:cTn id="160" dur="1" fill="hold">
                                          <p:stCondLst>
                                            <p:cond delay="0"/>
                                          </p:stCondLst>
                                        </p:cTn>
                                        <p:tgtEl>
                                          <p:spTgt spid="70692"/>
                                        </p:tgtEl>
                                        <p:attrNameLst>
                                          <p:attrName>style.visibility</p:attrName>
                                        </p:attrNameLst>
                                      </p:cBhvr>
                                      <p:to>
                                        <p:strVal val="visible"/>
                                      </p:to>
                                    </p:set>
                                    <p:animEffect transition="in" filter="dissolve">
                                      <p:cBhvr>
                                        <p:cTn id="161" dur="500"/>
                                        <p:tgtEl>
                                          <p:spTgt spid="70692"/>
                                        </p:tgtEl>
                                      </p:cBhvr>
                                    </p:animEffect>
                                  </p:childTnLst>
                                  <p:subTnLst>
                                    <p:audio>
                                      <p:cMediaNode>
                                        <p:cTn display="0" masterRel="sameClick">
                                          <p:stCondLst>
                                            <p:cond evt="begin" delay="0">
                                              <p:tn val="159"/>
                                            </p:cond>
                                          </p:stCondLst>
                                          <p:endCondLst>
                                            <p:cond evt="onStopAudio" delay="0">
                                              <p:tgtEl>
                                                <p:sldTgt/>
                                              </p:tgtEl>
                                            </p:cond>
                                          </p:endCondLst>
                                        </p:cTn>
                                        <p:tgtEl>
                                          <p:sndTgt r:embed="rId4" name="camera.wav"/>
                                        </p:tgtEl>
                                      </p:cMediaNode>
                                    </p:audio>
                                  </p:subTnLst>
                                </p:cTn>
                              </p:par>
                            </p:childTnLst>
                          </p:cTn>
                        </p:par>
                        <p:par>
                          <p:cTn id="162" fill="hold" nodeType="afterGroup">
                            <p:stCondLst>
                              <p:cond delay="14500"/>
                            </p:stCondLst>
                            <p:childTnLst>
                              <p:par>
                                <p:cTn id="163" presetID="53" presetClass="exit" presetSubtype="0" fill="hold" nodeType="afterEffect">
                                  <p:stCondLst>
                                    <p:cond delay="0"/>
                                  </p:stCondLst>
                                  <p:childTnLst>
                                    <p:anim calcmode="lin" valueType="num">
                                      <p:cBhvr>
                                        <p:cTn id="164" dur="500"/>
                                        <p:tgtEl>
                                          <p:spTgt spid="70692"/>
                                        </p:tgtEl>
                                        <p:attrNameLst>
                                          <p:attrName>ppt_w</p:attrName>
                                        </p:attrNameLst>
                                      </p:cBhvr>
                                      <p:tavLst>
                                        <p:tav tm="0">
                                          <p:val>
                                            <p:strVal val="ppt_w"/>
                                          </p:val>
                                        </p:tav>
                                        <p:tav tm="100000">
                                          <p:val>
                                            <p:fltVal val="0"/>
                                          </p:val>
                                        </p:tav>
                                      </p:tavLst>
                                    </p:anim>
                                    <p:anim calcmode="lin" valueType="num">
                                      <p:cBhvr>
                                        <p:cTn id="165" dur="500"/>
                                        <p:tgtEl>
                                          <p:spTgt spid="70692"/>
                                        </p:tgtEl>
                                        <p:attrNameLst>
                                          <p:attrName>ppt_h</p:attrName>
                                        </p:attrNameLst>
                                      </p:cBhvr>
                                      <p:tavLst>
                                        <p:tav tm="0">
                                          <p:val>
                                            <p:strVal val="ppt_h"/>
                                          </p:val>
                                        </p:tav>
                                        <p:tav tm="100000">
                                          <p:val>
                                            <p:fltVal val="0"/>
                                          </p:val>
                                        </p:tav>
                                      </p:tavLst>
                                    </p:anim>
                                    <p:animEffect transition="out" filter="fade">
                                      <p:cBhvr>
                                        <p:cTn id="166" dur="500"/>
                                        <p:tgtEl>
                                          <p:spTgt spid="70692"/>
                                        </p:tgtEl>
                                      </p:cBhvr>
                                    </p:animEffect>
                                    <p:set>
                                      <p:cBhvr>
                                        <p:cTn id="167" dur="1" fill="hold">
                                          <p:stCondLst>
                                            <p:cond delay="499"/>
                                          </p:stCondLst>
                                        </p:cTn>
                                        <p:tgtEl>
                                          <p:spTgt spid="70692"/>
                                        </p:tgtEl>
                                        <p:attrNameLst>
                                          <p:attrName>style.visibility</p:attrName>
                                        </p:attrNameLst>
                                      </p:cBhvr>
                                      <p:to>
                                        <p:strVal val="hidden"/>
                                      </p:to>
                                    </p:set>
                                  </p:childTnLst>
                                </p:cTn>
                              </p:par>
                            </p:childTnLst>
                          </p:cTn>
                        </p:par>
                        <p:par>
                          <p:cTn id="168" fill="hold" nodeType="afterGroup">
                            <p:stCondLst>
                              <p:cond delay="15000"/>
                            </p:stCondLst>
                            <p:childTnLst>
                              <p:par>
                                <p:cTn id="169" presetID="9" presetClass="entr" presetSubtype="0" fill="hold" nodeType="afterEffect">
                                  <p:stCondLst>
                                    <p:cond delay="0"/>
                                  </p:stCondLst>
                                  <p:childTnLst>
                                    <p:set>
                                      <p:cBhvr>
                                        <p:cTn id="170" dur="1" fill="hold">
                                          <p:stCondLst>
                                            <p:cond delay="0"/>
                                          </p:stCondLst>
                                        </p:cTn>
                                        <p:tgtEl>
                                          <p:spTgt spid="70691"/>
                                        </p:tgtEl>
                                        <p:attrNameLst>
                                          <p:attrName>style.visibility</p:attrName>
                                        </p:attrNameLst>
                                      </p:cBhvr>
                                      <p:to>
                                        <p:strVal val="visible"/>
                                      </p:to>
                                    </p:set>
                                    <p:animEffect transition="in" filter="dissolve">
                                      <p:cBhvr>
                                        <p:cTn id="171" dur="500"/>
                                        <p:tgtEl>
                                          <p:spTgt spid="70691"/>
                                        </p:tgtEl>
                                      </p:cBhvr>
                                    </p:animEffect>
                                  </p:childTnLst>
                                  <p:subTnLst>
                                    <p:audio>
                                      <p:cMediaNode>
                                        <p:cTn display="0" masterRel="sameClick">
                                          <p:stCondLst>
                                            <p:cond evt="begin" delay="0">
                                              <p:tn val="169"/>
                                            </p:cond>
                                          </p:stCondLst>
                                          <p:endCondLst>
                                            <p:cond evt="onStopAudio" delay="0">
                                              <p:tgtEl>
                                                <p:sldTgt/>
                                              </p:tgtEl>
                                            </p:cond>
                                          </p:endCondLst>
                                        </p:cTn>
                                        <p:tgtEl>
                                          <p:sndTgt r:embed="rId4" name="camera.wav"/>
                                        </p:tgtEl>
                                      </p:cMediaNode>
                                    </p:audio>
                                  </p:subTnLst>
                                </p:cTn>
                              </p:par>
                            </p:childTnLst>
                          </p:cTn>
                        </p:par>
                        <p:par>
                          <p:cTn id="172" fill="hold" nodeType="afterGroup">
                            <p:stCondLst>
                              <p:cond delay="15500"/>
                            </p:stCondLst>
                            <p:childTnLst>
                              <p:par>
                                <p:cTn id="173" presetID="53" presetClass="exit" presetSubtype="0" fill="hold" nodeType="afterEffect">
                                  <p:stCondLst>
                                    <p:cond delay="0"/>
                                  </p:stCondLst>
                                  <p:childTnLst>
                                    <p:anim calcmode="lin" valueType="num">
                                      <p:cBhvr>
                                        <p:cTn id="174" dur="500"/>
                                        <p:tgtEl>
                                          <p:spTgt spid="70691"/>
                                        </p:tgtEl>
                                        <p:attrNameLst>
                                          <p:attrName>ppt_w</p:attrName>
                                        </p:attrNameLst>
                                      </p:cBhvr>
                                      <p:tavLst>
                                        <p:tav tm="0">
                                          <p:val>
                                            <p:strVal val="ppt_w"/>
                                          </p:val>
                                        </p:tav>
                                        <p:tav tm="100000">
                                          <p:val>
                                            <p:fltVal val="0"/>
                                          </p:val>
                                        </p:tav>
                                      </p:tavLst>
                                    </p:anim>
                                    <p:anim calcmode="lin" valueType="num">
                                      <p:cBhvr>
                                        <p:cTn id="175" dur="500"/>
                                        <p:tgtEl>
                                          <p:spTgt spid="70691"/>
                                        </p:tgtEl>
                                        <p:attrNameLst>
                                          <p:attrName>ppt_h</p:attrName>
                                        </p:attrNameLst>
                                      </p:cBhvr>
                                      <p:tavLst>
                                        <p:tav tm="0">
                                          <p:val>
                                            <p:strVal val="ppt_h"/>
                                          </p:val>
                                        </p:tav>
                                        <p:tav tm="100000">
                                          <p:val>
                                            <p:fltVal val="0"/>
                                          </p:val>
                                        </p:tav>
                                      </p:tavLst>
                                    </p:anim>
                                    <p:animEffect transition="out" filter="fade">
                                      <p:cBhvr>
                                        <p:cTn id="176" dur="500"/>
                                        <p:tgtEl>
                                          <p:spTgt spid="70691"/>
                                        </p:tgtEl>
                                      </p:cBhvr>
                                    </p:animEffect>
                                    <p:set>
                                      <p:cBhvr>
                                        <p:cTn id="177" dur="1" fill="hold">
                                          <p:stCondLst>
                                            <p:cond delay="499"/>
                                          </p:stCondLst>
                                        </p:cTn>
                                        <p:tgtEl>
                                          <p:spTgt spid="70691"/>
                                        </p:tgtEl>
                                        <p:attrNameLst>
                                          <p:attrName>style.visibility</p:attrName>
                                        </p:attrNameLst>
                                      </p:cBhvr>
                                      <p:to>
                                        <p:strVal val="hidden"/>
                                      </p:to>
                                    </p:set>
                                  </p:childTnLst>
                                </p:cTn>
                              </p:par>
                              <p:par>
                                <p:cTn id="178" presetID="53" presetClass="entr" presetSubtype="0" fill="hold" nodeType="withEffect">
                                  <p:stCondLst>
                                    <p:cond delay="0"/>
                                  </p:stCondLst>
                                  <p:childTnLst>
                                    <p:set>
                                      <p:cBhvr>
                                        <p:cTn id="179" dur="1" fill="hold">
                                          <p:stCondLst>
                                            <p:cond delay="0"/>
                                          </p:stCondLst>
                                        </p:cTn>
                                        <p:tgtEl>
                                          <p:spTgt spid="70707"/>
                                        </p:tgtEl>
                                        <p:attrNameLst>
                                          <p:attrName>style.visibility</p:attrName>
                                        </p:attrNameLst>
                                      </p:cBhvr>
                                      <p:to>
                                        <p:strVal val="visible"/>
                                      </p:to>
                                    </p:set>
                                    <p:anim calcmode="lin" valueType="num">
                                      <p:cBhvr>
                                        <p:cTn id="180" dur="500" fill="hold"/>
                                        <p:tgtEl>
                                          <p:spTgt spid="70707"/>
                                        </p:tgtEl>
                                        <p:attrNameLst>
                                          <p:attrName>ppt_w</p:attrName>
                                        </p:attrNameLst>
                                      </p:cBhvr>
                                      <p:tavLst>
                                        <p:tav tm="0">
                                          <p:val>
                                            <p:fltVal val="0"/>
                                          </p:val>
                                        </p:tav>
                                        <p:tav tm="100000">
                                          <p:val>
                                            <p:strVal val="#ppt_w"/>
                                          </p:val>
                                        </p:tav>
                                      </p:tavLst>
                                    </p:anim>
                                    <p:anim calcmode="lin" valueType="num">
                                      <p:cBhvr>
                                        <p:cTn id="181" dur="500" fill="hold"/>
                                        <p:tgtEl>
                                          <p:spTgt spid="70707"/>
                                        </p:tgtEl>
                                        <p:attrNameLst>
                                          <p:attrName>ppt_h</p:attrName>
                                        </p:attrNameLst>
                                      </p:cBhvr>
                                      <p:tavLst>
                                        <p:tav tm="0">
                                          <p:val>
                                            <p:fltVal val="0"/>
                                          </p:val>
                                        </p:tav>
                                        <p:tav tm="100000">
                                          <p:val>
                                            <p:strVal val="#ppt_h"/>
                                          </p:val>
                                        </p:tav>
                                      </p:tavLst>
                                    </p:anim>
                                    <p:animEffect transition="in" filter="fade">
                                      <p:cBhvr>
                                        <p:cTn id="182" dur="500"/>
                                        <p:tgtEl>
                                          <p:spTgt spid="70707"/>
                                        </p:tgtEl>
                                      </p:cBhvr>
                                    </p:animEffect>
                                  </p:childTnLst>
                                  <p:subTnLst>
                                    <p:audio>
                                      <p:cMediaNode>
                                        <p:cTn display="0" masterRel="sameClick">
                                          <p:stCondLst>
                                            <p:cond evt="begin" delay="0">
                                              <p:tn val="178"/>
                                            </p:cond>
                                          </p:stCondLst>
                                          <p:endCondLst>
                                            <p:cond evt="onStopAudio" delay="0">
                                              <p:tgtEl>
                                                <p:sldTgt/>
                                              </p:tgtEl>
                                            </p:cond>
                                          </p:endCondLst>
                                        </p:cTn>
                                        <p:tgtEl>
                                          <p:sndTgt r:embed="rId5" name="chimes.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xit" presetSubtype="2" fill="hold" nodeType="clickEffect">
                                  <p:stCondLst>
                                    <p:cond delay="0"/>
                                  </p:stCondLst>
                                  <p:childTnLst>
                                    <p:anim calcmode="lin" valueType="num">
                                      <p:cBhvr additive="base">
                                        <p:cTn id="186" dur="500"/>
                                        <p:tgtEl>
                                          <p:spTgt spid="70707"/>
                                        </p:tgtEl>
                                        <p:attrNameLst>
                                          <p:attrName>ppt_x</p:attrName>
                                        </p:attrNameLst>
                                      </p:cBhvr>
                                      <p:tavLst>
                                        <p:tav tm="0">
                                          <p:val>
                                            <p:strVal val="ppt_x"/>
                                          </p:val>
                                        </p:tav>
                                        <p:tav tm="100000">
                                          <p:val>
                                            <p:strVal val="1+ppt_w/2"/>
                                          </p:val>
                                        </p:tav>
                                      </p:tavLst>
                                    </p:anim>
                                    <p:anim calcmode="lin" valueType="num">
                                      <p:cBhvr additive="base">
                                        <p:cTn id="187" dur="500"/>
                                        <p:tgtEl>
                                          <p:spTgt spid="70707"/>
                                        </p:tgtEl>
                                        <p:attrNameLst>
                                          <p:attrName>ppt_y</p:attrName>
                                        </p:attrNameLst>
                                      </p:cBhvr>
                                      <p:tavLst>
                                        <p:tav tm="0">
                                          <p:val>
                                            <p:strVal val="ppt_y"/>
                                          </p:val>
                                        </p:tav>
                                        <p:tav tm="100000">
                                          <p:val>
                                            <p:strVal val="ppt_y"/>
                                          </p:val>
                                        </p:tav>
                                      </p:tavLst>
                                    </p:anim>
                                    <p:set>
                                      <p:cBhvr>
                                        <p:cTn id="188" dur="1" fill="hold">
                                          <p:stCondLst>
                                            <p:cond delay="499"/>
                                          </p:stCondLst>
                                        </p:cTn>
                                        <p:tgtEl>
                                          <p:spTgt spid="70707"/>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xit" presetSubtype="4" fill="hold" nodeType="clickEffect">
                                  <p:stCondLst>
                                    <p:cond delay="0"/>
                                  </p:stCondLst>
                                  <p:childTnLst>
                                    <p:anim calcmode="lin" valueType="num">
                                      <p:cBhvr additive="base">
                                        <p:cTn id="192" dur="500"/>
                                        <p:tgtEl>
                                          <p:spTgt spid="15387"/>
                                        </p:tgtEl>
                                        <p:attrNameLst>
                                          <p:attrName>ppt_x</p:attrName>
                                        </p:attrNameLst>
                                      </p:cBhvr>
                                      <p:tavLst>
                                        <p:tav tm="0">
                                          <p:val>
                                            <p:strVal val="ppt_x"/>
                                          </p:val>
                                        </p:tav>
                                        <p:tav tm="100000">
                                          <p:val>
                                            <p:strVal val="ppt_x"/>
                                          </p:val>
                                        </p:tav>
                                      </p:tavLst>
                                    </p:anim>
                                    <p:anim calcmode="lin" valueType="num">
                                      <p:cBhvr additive="base">
                                        <p:cTn id="193" dur="500"/>
                                        <p:tgtEl>
                                          <p:spTgt spid="15387"/>
                                        </p:tgtEl>
                                        <p:attrNameLst>
                                          <p:attrName>ppt_y</p:attrName>
                                        </p:attrNameLst>
                                      </p:cBhvr>
                                      <p:tavLst>
                                        <p:tav tm="0">
                                          <p:val>
                                            <p:strVal val="ppt_y"/>
                                          </p:val>
                                        </p:tav>
                                        <p:tav tm="100000">
                                          <p:val>
                                            <p:strVal val="1+ppt_h/2"/>
                                          </p:val>
                                        </p:tav>
                                      </p:tavLst>
                                    </p:anim>
                                    <p:set>
                                      <p:cBhvr>
                                        <p:cTn id="194" dur="1" fill="hold">
                                          <p:stCondLst>
                                            <p:cond delay="499"/>
                                          </p:stCondLst>
                                        </p:cTn>
                                        <p:tgtEl>
                                          <p:spTgt spid="15387"/>
                                        </p:tgtEl>
                                        <p:attrNameLst>
                                          <p:attrName>style.visibility</p:attrName>
                                        </p:attrNameLst>
                                      </p:cBhvr>
                                      <p:to>
                                        <p:strVal val="hidden"/>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6" presetClass="entr" presetSubtype="21" fill="hold" grpId="0" nodeType="clickEffect">
                                  <p:stCondLst>
                                    <p:cond delay="0"/>
                                  </p:stCondLst>
                                  <p:childTnLst>
                                    <p:set>
                                      <p:cBhvr>
                                        <p:cTn id="198" dur="1" fill="hold">
                                          <p:stCondLst>
                                            <p:cond delay="0"/>
                                          </p:stCondLst>
                                        </p:cTn>
                                        <p:tgtEl>
                                          <p:spTgt spid="2"/>
                                        </p:tgtEl>
                                        <p:attrNameLst>
                                          <p:attrName>style.visibility</p:attrName>
                                        </p:attrNameLst>
                                      </p:cBhvr>
                                      <p:to>
                                        <p:strVal val="visible"/>
                                      </p:to>
                                    </p:set>
                                    <p:animEffect transition="in" filter="barn(inVertical)">
                                      <p:cBhvr>
                                        <p:cTn id="19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88" name="8. Ket thuc cau hoi.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5240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9" name="beep3057.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7">
            <a:extLst>
              <a:ext uri="{28A0092B-C50C-407E-A947-70E740481C1C}">
                <a14:useLocalDpi xmlns:a14="http://schemas.microsoft.com/office/drawing/2010/main" val="0"/>
              </a:ext>
            </a:extLst>
          </a:blip>
          <a:srcRect/>
          <a:stretch>
            <a:fillRect/>
          </a:stretch>
        </p:blipFill>
        <p:spPr bwMode="auto">
          <a:xfrm>
            <a:off x="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0" name="chaomung.wav">
            <a:hlinkClick r:id="" action="ppaction://media"/>
          </p:cNvPr>
          <p:cNvPicPr>
            <a:picLocks noRot="1" noChangeAspect="1" noChangeArrowheads="1"/>
          </p:cNvPicPr>
          <p:nvPr>
            <a:audioFile r:link="rId4"/>
          </p:nvPr>
        </p:nvPicPr>
        <p:blipFill>
          <a:blip r:embed="rId7">
            <a:extLst>
              <a:ext uri="{28A0092B-C50C-407E-A947-70E740481C1C}">
                <a14:useLocalDpi xmlns:a14="http://schemas.microsoft.com/office/drawing/2010/main" val="0"/>
              </a:ext>
            </a:extLst>
          </a:blip>
          <a:srcRect/>
          <a:stretch>
            <a:fillRect/>
          </a:stretch>
        </p:blipFill>
        <p:spPr bwMode="auto">
          <a:xfrm>
            <a:off x="0" y="6172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4" name="8. Ket thuc cau hoi.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304800" y="1524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5" name="chaomung.wav">
            <a:hlinkClick r:id="" action="ppaction://media"/>
          </p:cNvPr>
          <p:cNvPicPr>
            <a:picLocks noRot="1" noChangeAspect="1" noChangeArrowheads="1"/>
          </p:cNvPicPr>
          <p:nvPr>
            <a:audioFile r:link="rId4"/>
          </p:nvPr>
        </p:nvPicPr>
        <p:blipFill>
          <a:blip r:embed="rId7">
            <a:extLst>
              <a:ext uri="{28A0092B-C50C-407E-A947-70E740481C1C}">
                <a14:useLocalDpi xmlns:a14="http://schemas.microsoft.com/office/drawing/2010/main" val="0"/>
              </a:ext>
            </a:extLst>
          </a:blip>
          <a:srcRect/>
          <a:stretch>
            <a:fillRect/>
          </a:stretch>
        </p:blipFill>
        <p:spPr bwMode="auto">
          <a:xfrm>
            <a:off x="152400" y="6324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6" name="rung chuong.mp3">
            <a:hlinkClick r:id="" action="ppaction://media"/>
          </p:cNvPr>
          <p:cNvPicPr>
            <a:picLocks noRot="1" noChangeAspect="1" noChangeArrowheads="1"/>
          </p:cNvPicPr>
          <p:nvPr>
            <a:audioFile r:link="rId5"/>
          </p:nvPr>
        </p:nvPicPr>
        <p:blipFill>
          <a:blip r:embed="rId7">
            <a:extLst>
              <a:ext uri="{28A0092B-C50C-407E-A947-70E740481C1C}">
                <a14:useLocalDpi xmlns:a14="http://schemas.microsoft.com/office/drawing/2010/main" val="0"/>
              </a:ext>
            </a:extLst>
          </a:blip>
          <a:srcRect/>
          <a:stretch>
            <a:fillRect/>
          </a:stretch>
        </p:blipFill>
        <p:spPr bwMode="auto">
          <a:xfrm>
            <a:off x="8991600" y="6172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9" descr="Picture1"/>
          <p:cNvPicPr>
            <a:picLocks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88" y="6783388"/>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34" descr="an30"/>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62163" y="-166688"/>
            <a:ext cx="47244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7" descr="1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20830273" flipH="1">
            <a:off x="6153150" y="1219200"/>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6" descr="1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720688">
            <a:off x="171450" y="12192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6" name="WordArt 18"/>
          <p:cNvSpPr>
            <a:spLocks noChangeArrowheads="1" noChangeShapeType="1" noTextEdit="1"/>
          </p:cNvSpPr>
          <p:nvPr/>
        </p:nvSpPr>
        <p:spPr bwMode="auto">
          <a:xfrm>
            <a:off x="1143000" y="3548063"/>
            <a:ext cx="7086600" cy="12192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Tăng tốc</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5500"/>
                                  </p:stCondLst>
                                  <p:childTnLst>
                                    <p:cmd type="call" cmd="playFrom(0.0)">
                                      <p:cBhvr>
                                        <p:cTn id="6" dur="242286" fill="hold"/>
                                        <p:tgtEl>
                                          <p:spTgt spid="10959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109586"/>
                                        </p:tgtEl>
                                        <p:attrNameLst>
                                          <p:attrName>style.visibility</p:attrName>
                                        </p:attrNameLst>
                                      </p:cBhvr>
                                      <p:to>
                                        <p:strVal val="visible"/>
                                      </p:to>
                                    </p:set>
                                    <p:animEffect transition="in" filter="barn(inVertical)">
                                      <p:cBhvr>
                                        <p:cTn id="11" dur="500"/>
                                        <p:tgtEl>
                                          <p:spTgt spid="1095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9588"/>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376" fill="hold"/>
                                        <p:tgtEl>
                                          <p:spTgt spid="109588"/>
                                        </p:tgtEl>
                                      </p:cBhvr>
                                    </p:cmd>
                                  </p:childTnLst>
                                </p:cTn>
                              </p:par>
                            </p:childTnLst>
                          </p:cTn>
                        </p:par>
                      </p:childTnLst>
                    </p:cTn>
                  </p:par>
                </p:childTnLst>
              </p:cTn>
              <p:nextCondLst>
                <p:cond evt="onClick" delay="0">
                  <p:tgtEl>
                    <p:spTgt spid="109588"/>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09588"/>
                </p:tgtEl>
              </p:cMediaNode>
            </p:audio>
            <p:seq concurrent="1" nextAc="seek">
              <p:cTn id="18" restart="whenNotActive" fill="hold" evtFilter="cancelBubble" nodeType="interactiveSeq">
                <p:stCondLst>
                  <p:cond evt="onClick" delay="0">
                    <p:tgtEl>
                      <p:spTgt spid="109589"/>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104" fill="hold"/>
                                        <p:tgtEl>
                                          <p:spTgt spid="109589"/>
                                        </p:tgtEl>
                                      </p:cBhvr>
                                    </p:cmd>
                                  </p:childTnLst>
                                </p:cTn>
                              </p:par>
                            </p:childTnLst>
                          </p:cTn>
                        </p:par>
                      </p:childTnLst>
                    </p:cTn>
                  </p:par>
                </p:childTnLst>
              </p:cTn>
              <p:nextCondLst>
                <p:cond evt="onClick" delay="0">
                  <p:tgtEl>
                    <p:spTgt spid="109589"/>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109589"/>
                </p:tgtEl>
              </p:cMediaNode>
            </p:audio>
            <p:seq concurrent="1" nextAc="seek">
              <p:cTn id="24" restart="whenNotActive" fill="hold" evtFilter="cancelBubble" nodeType="interactiveSeq">
                <p:stCondLst>
                  <p:cond evt="onClick" delay="0">
                    <p:tgtEl>
                      <p:spTgt spid="109590"/>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mediacall" presetSubtype="0" fill="hold" nodeType="clickEffect">
                                  <p:stCondLst>
                                    <p:cond delay="0"/>
                                  </p:stCondLst>
                                  <p:childTnLst>
                                    <p:cmd type="call" cmd="playFrom(0.0)">
                                      <p:cBhvr>
                                        <p:cTn id="28" dur="2460" fill="hold"/>
                                        <p:tgtEl>
                                          <p:spTgt spid="109590"/>
                                        </p:tgtEl>
                                      </p:cBhvr>
                                    </p:cmd>
                                  </p:childTnLst>
                                </p:cTn>
                              </p:par>
                            </p:childTnLst>
                          </p:cTn>
                        </p:par>
                      </p:childTnLst>
                    </p:cTn>
                  </p:par>
                </p:childTnLst>
              </p:cTn>
              <p:nextCondLst>
                <p:cond evt="onClick" delay="0">
                  <p:tgtEl>
                    <p:spTgt spid="109590"/>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109590"/>
                </p:tgtEl>
              </p:cMediaNode>
            </p:audio>
            <p:seq concurrent="1" nextAc="seek">
              <p:cTn id="30" restart="whenNotActive" fill="hold" evtFilter="cancelBubble" nodeType="interactiveSeq">
                <p:stCondLst>
                  <p:cond evt="onClick" delay="0">
                    <p:tgtEl>
                      <p:spTgt spid="109594"/>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mediacall" presetSubtype="0" fill="hold" nodeType="clickEffect">
                                  <p:stCondLst>
                                    <p:cond delay="0"/>
                                  </p:stCondLst>
                                  <p:childTnLst>
                                    <p:cmd type="call" cmd="playFrom(0.0)">
                                      <p:cBhvr>
                                        <p:cTn id="34" dur="1376" fill="hold"/>
                                        <p:tgtEl>
                                          <p:spTgt spid="109594"/>
                                        </p:tgtEl>
                                      </p:cBhvr>
                                    </p:cmd>
                                  </p:childTnLst>
                                </p:cTn>
                              </p:par>
                            </p:childTnLst>
                          </p:cTn>
                        </p:par>
                      </p:childTnLst>
                    </p:cTn>
                  </p:par>
                </p:childTnLst>
              </p:cTn>
              <p:nextCondLst>
                <p:cond evt="onClick" delay="0">
                  <p:tgtEl>
                    <p:spTgt spid="109594"/>
                  </p:tgtEl>
                </p:cond>
              </p:nextCondLst>
            </p:seq>
            <p:seq concurrent="1" nextAc="seek">
              <p:cTn id="35" restart="whenNotActive" fill="hold" evtFilter="cancelBubble" nodeType="interactiveSeq">
                <p:stCondLst>
                  <p:cond evt="onClick" delay="0">
                    <p:tgtEl>
                      <p:spTgt spid="10959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mediacall" presetSubtype="0" fill="hold" nodeType="clickEffect">
                                  <p:stCondLst>
                                    <p:cond delay="0"/>
                                  </p:stCondLst>
                                  <p:childTnLst>
                                    <p:cmd type="call" cmd="playFrom(0.0)">
                                      <p:cBhvr>
                                        <p:cTn id="39" dur="2460" fill="hold"/>
                                        <p:tgtEl>
                                          <p:spTgt spid="109595"/>
                                        </p:tgtEl>
                                      </p:cBhvr>
                                    </p:cmd>
                                  </p:childTnLst>
                                </p:cTn>
                              </p:par>
                            </p:childTnLst>
                          </p:cTn>
                        </p:par>
                      </p:childTnLst>
                    </p:cTn>
                  </p:par>
                </p:childTnLst>
              </p:cTn>
              <p:nextCondLst>
                <p:cond evt="onClick" delay="0">
                  <p:tgtEl>
                    <p:spTgt spid="109595"/>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109594"/>
                </p:tgtEl>
              </p:cMediaNode>
            </p:audio>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109595"/>
                </p:tgtEl>
              </p:cMediaNode>
            </p:audio>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10959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06" name="2/">
            <a:hlinkClick r:id="rId3" action="ppaction://hlinksldjump"/>
          </p:cNvPr>
          <p:cNvSpPr>
            <a:spLocks noChangeArrowheads="1"/>
          </p:cNvSpPr>
          <p:nvPr/>
        </p:nvSpPr>
        <p:spPr bwMode="auto">
          <a:xfrm>
            <a:off x="233363" y="1230313"/>
            <a:ext cx="822325" cy="366712"/>
          </a:xfrm>
          <a:prstGeom prst="flowChartConnector">
            <a:avLst/>
          </a:prstGeom>
          <a:solidFill>
            <a:srgbClr val="FFFF00"/>
          </a:solidFill>
          <a:ln w="12700"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0">
                <a:solidFill>
                  <a:srgbClr val="FF0000"/>
                </a:solidFill>
                <a:latin typeface="Arial Black" panose="020B0A04020102020204" pitchFamily="34" charset="0"/>
              </a:rPr>
              <a:t>2</a:t>
            </a:r>
          </a:p>
        </p:txBody>
      </p:sp>
      <p:sp>
        <p:nvSpPr>
          <p:cNvPr id="24807" name="1/">
            <a:hlinkClick r:id="rId4" action="ppaction://hlinksldjump"/>
          </p:cNvPr>
          <p:cNvSpPr>
            <a:spLocks noChangeArrowheads="1"/>
          </p:cNvSpPr>
          <p:nvPr/>
        </p:nvSpPr>
        <p:spPr bwMode="auto">
          <a:xfrm>
            <a:off x="258763" y="762000"/>
            <a:ext cx="822325" cy="365125"/>
          </a:xfrm>
          <a:prstGeom prst="flowChartConnector">
            <a:avLst/>
          </a:prstGeom>
          <a:solidFill>
            <a:srgbClr val="FFFF00"/>
          </a:solidFill>
          <a:ln w="12700"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0">
                <a:solidFill>
                  <a:srgbClr val="FF0000"/>
                </a:solidFill>
                <a:latin typeface="Arial Black" panose="020B0A04020102020204" pitchFamily="34" charset="0"/>
              </a:rPr>
              <a:t>1</a:t>
            </a:r>
          </a:p>
        </p:txBody>
      </p:sp>
      <p:sp>
        <p:nvSpPr>
          <p:cNvPr id="24808" name="3/">
            <a:hlinkClick r:id="rId5" action="ppaction://hlinksldjump"/>
          </p:cNvPr>
          <p:cNvSpPr>
            <a:spLocks noChangeArrowheads="1"/>
          </p:cNvSpPr>
          <p:nvPr/>
        </p:nvSpPr>
        <p:spPr bwMode="auto">
          <a:xfrm>
            <a:off x="252413" y="1660525"/>
            <a:ext cx="822325" cy="365125"/>
          </a:xfrm>
          <a:prstGeom prst="flowChartConnector">
            <a:avLst/>
          </a:prstGeom>
          <a:solidFill>
            <a:srgbClr val="FFFF00"/>
          </a:solidFill>
          <a:ln w="12700"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0">
                <a:solidFill>
                  <a:srgbClr val="FF0000"/>
                </a:solidFill>
                <a:latin typeface="Arial Black" panose="020B0A04020102020204" pitchFamily="34" charset="0"/>
              </a:rPr>
              <a:t>3</a:t>
            </a:r>
          </a:p>
        </p:txBody>
      </p:sp>
      <p:sp>
        <p:nvSpPr>
          <p:cNvPr id="24809" name="4/">
            <a:hlinkClick r:id="rId6" action="ppaction://hlinksldjump"/>
          </p:cNvPr>
          <p:cNvSpPr>
            <a:spLocks noChangeArrowheads="1"/>
          </p:cNvSpPr>
          <p:nvPr/>
        </p:nvSpPr>
        <p:spPr bwMode="auto">
          <a:xfrm>
            <a:off x="222250" y="2119313"/>
            <a:ext cx="822325" cy="365125"/>
          </a:xfrm>
          <a:prstGeom prst="flowChartConnector">
            <a:avLst/>
          </a:prstGeom>
          <a:solidFill>
            <a:srgbClr val="FFFF00"/>
          </a:solidFill>
          <a:ln w="12700"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0">
                <a:solidFill>
                  <a:srgbClr val="FF0000"/>
                </a:solidFill>
                <a:latin typeface="Arial Black" panose="020B0A04020102020204" pitchFamily="34" charset="0"/>
              </a:rPr>
              <a:t>4</a:t>
            </a:r>
          </a:p>
        </p:txBody>
      </p:sp>
      <p:sp>
        <p:nvSpPr>
          <p:cNvPr id="24810" name="5/">
            <a:hlinkClick r:id="rId7" action="ppaction://hlinksldjump"/>
          </p:cNvPr>
          <p:cNvSpPr>
            <a:spLocks noChangeArrowheads="1"/>
          </p:cNvSpPr>
          <p:nvPr/>
        </p:nvSpPr>
        <p:spPr bwMode="auto">
          <a:xfrm>
            <a:off x="258763" y="2578100"/>
            <a:ext cx="822325" cy="365125"/>
          </a:xfrm>
          <a:prstGeom prst="flowChartConnector">
            <a:avLst/>
          </a:prstGeom>
          <a:solidFill>
            <a:srgbClr val="FFFF00"/>
          </a:solidFill>
          <a:ln w="12700"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0">
                <a:solidFill>
                  <a:srgbClr val="FF0000"/>
                </a:solidFill>
                <a:latin typeface="Arial Black" panose="020B0A04020102020204" pitchFamily="34" charset="0"/>
              </a:rPr>
              <a:t>5</a:t>
            </a:r>
          </a:p>
        </p:txBody>
      </p:sp>
      <p:sp>
        <p:nvSpPr>
          <p:cNvPr id="24811" name="6/">
            <a:hlinkClick r:id="rId8" action="ppaction://hlinksldjump"/>
          </p:cNvPr>
          <p:cNvSpPr>
            <a:spLocks noChangeArrowheads="1"/>
          </p:cNvSpPr>
          <p:nvPr/>
        </p:nvSpPr>
        <p:spPr bwMode="auto">
          <a:xfrm>
            <a:off x="258763" y="3013075"/>
            <a:ext cx="823912" cy="366713"/>
          </a:xfrm>
          <a:prstGeom prst="flowChartConnector">
            <a:avLst/>
          </a:prstGeom>
          <a:solidFill>
            <a:srgbClr val="FFFF00"/>
          </a:solidFill>
          <a:ln w="12700"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0">
                <a:solidFill>
                  <a:srgbClr val="FF0000"/>
                </a:solidFill>
                <a:latin typeface="Arial Black" panose="020B0A04020102020204" pitchFamily="34" charset="0"/>
              </a:rPr>
              <a:t>6</a:t>
            </a:r>
          </a:p>
        </p:txBody>
      </p:sp>
      <p:sp>
        <p:nvSpPr>
          <p:cNvPr id="24812" name="7/">
            <a:hlinkClick r:id="rId9" action="ppaction://hlinksldjump"/>
          </p:cNvPr>
          <p:cNvSpPr>
            <a:spLocks noChangeArrowheads="1"/>
          </p:cNvSpPr>
          <p:nvPr/>
        </p:nvSpPr>
        <p:spPr bwMode="auto">
          <a:xfrm>
            <a:off x="228600" y="3498850"/>
            <a:ext cx="823913" cy="365125"/>
          </a:xfrm>
          <a:prstGeom prst="flowChartConnector">
            <a:avLst/>
          </a:prstGeom>
          <a:solidFill>
            <a:srgbClr val="FFFF00"/>
          </a:solidFill>
          <a:ln w="12700"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0">
                <a:solidFill>
                  <a:srgbClr val="FF0000"/>
                </a:solidFill>
                <a:latin typeface="Arial Black" panose="020B0A04020102020204" pitchFamily="34" charset="0"/>
              </a:rPr>
              <a:t>7</a:t>
            </a:r>
          </a:p>
        </p:txBody>
      </p:sp>
      <p:sp>
        <p:nvSpPr>
          <p:cNvPr id="24813" name="9/">
            <a:hlinkClick r:id="rId10" action="ppaction://hlinksldjump"/>
          </p:cNvPr>
          <p:cNvSpPr>
            <a:spLocks noChangeArrowheads="1"/>
          </p:cNvSpPr>
          <p:nvPr/>
        </p:nvSpPr>
        <p:spPr bwMode="auto">
          <a:xfrm>
            <a:off x="222250" y="4335463"/>
            <a:ext cx="825500" cy="365125"/>
          </a:xfrm>
          <a:prstGeom prst="flowChartConnector">
            <a:avLst/>
          </a:prstGeom>
          <a:solidFill>
            <a:srgbClr val="FFFF00"/>
          </a:solidFill>
          <a:ln w="12700"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0">
                <a:solidFill>
                  <a:srgbClr val="FF0000"/>
                </a:solidFill>
                <a:latin typeface="Arial Black" panose="020B0A04020102020204" pitchFamily="34" charset="0"/>
              </a:rPr>
              <a:t>9</a:t>
            </a:r>
          </a:p>
        </p:txBody>
      </p:sp>
      <p:sp>
        <p:nvSpPr>
          <p:cNvPr id="24814" name="8/">
            <a:hlinkClick r:id="rId11" action="ppaction://hlinksldjump"/>
          </p:cNvPr>
          <p:cNvSpPr>
            <a:spLocks noChangeArrowheads="1"/>
          </p:cNvSpPr>
          <p:nvPr/>
        </p:nvSpPr>
        <p:spPr bwMode="auto">
          <a:xfrm>
            <a:off x="246063" y="3913188"/>
            <a:ext cx="823912" cy="365125"/>
          </a:xfrm>
          <a:prstGeom prst="flowChartConnector">
            <a:avLst/>
          </a:prstGeom>
          <a:solidFill>
            <a:srgbClr val="FFFF00"/>
          </a:solidFill>
          <a:ln w="12700"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0">
                <a:solidFill>
                  <a:srgbClr val="FF0000"/>
                </a:solidFill>
                <a:latin typeface="Arial Black" panose="020B0A04020102020204" pitchFamily="34" charset="0"/>
              </a:rPr>
              <a:t>8</a:t>
            </a:r>
          </a:p>
        </p:txBody>
      </p:sp>
      <p:sp>
        <p:nvSpPr>
          <p:cNvPr id="24815" name="10/">
            <a:hlinkClick r:id="rId12" action="ppaction://hlinksldjump"/>
          </p:cNvPr>
          <p:cNvSpPr>
            <a:spLocks noChangeArrowheads="1"/>
          </p:cNvSpPr>
          <p:nvPr/>
        </p:nvSpPr>
        <p:spPr bwMode="auto">
          <a:xfrm>
            <a:off x="246063" y="4787900"/>
            <a:ext cx="823912" cy="365125"/>
          </a:xfrm>
          <a:prstGeom prst="flowChartConnector">
            <a:avLst/>
          </a:prstGeom>
          <a:solidFill>
            <a:srgbClr val="FFFF00"/>
          </a:solidFill>
          <a:ln w="12700"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i="0">
                <a:solidFill>
                  <a:srgbClr val="FF0000"/>
                </a:solidFill>
                <a:latin typeface="Arial Black" panose="020B0A04020102020204" pitchFamily="34" charset="0"/>
              </a:rPr>
              <a:t>1O</a:t>
            </a:r>
          </a:p>
        </p:txBody>
      </p:sp>
      <p:sp>
        <p:nvSpPr>
          <p:cNvPr id="24816" name="11/">
            <a:hlinkClick r:id="rId13" action="ppaction://hlinksldjump"/>
          </p:cNvPr>
          <p:cNvSpPr>
            <a:spLocks noChangeArrowheads="1"/>
          </p:cNvSpPr>
          <p:nvPr/>
        </p:nvSpPr>
        <p:spPr bwMode="auto">
          <a:xfrm>
            <a:off x="228600" y="5292725"/>
            <a:ext cx="823913" cy="366713"/>
          </a:xfrm>
          <a:prstGeom prst="flowChartConnector">
            <a:avLst/>
          </a:prstGeom>
          <a:solidFill>
            <a:srgbClr val="FFFF00"/>
          </a:solidFill>
          <a:ln w="12700"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i="0">
                <a:solidFill>
                  <a:srgbClr val="FF0000"/>
                </a:solidFill>
                <a:latin typeface="Arial Black" panose="020B0A04020102020204" pitchFamily="34" charset="0"/>
              </a:rPr>
              <a:t>11</a:t>
            </a:r>
          </a:p>
        </p:txBody>
      </p:sp>
      <p:sp>
        <p:nvSpPr>
          <p:cNvPr id="24817" name="12/">
            <a:hlinkClick r:id="rId14" action="ppaction://hlinksldjump"/>
          </p:cNvPr>
          <p:cNvSpPr>
            <a:spLocks noChangeArrowheads="1"/>
          </p:cNvSpPr>
          <p:nvPr/>
        </p:nvSpPr>
        <p:spPr bwMode="auto">
          <a:xfrm>
            <a:off x="233363" y="5707063"/>
            <a:ext cx="825500" cy="366712"/>
          </a:xfrm>
          <a:prstGeom prst="flowChartConnector">
            <a:avLst/>
          </a:prstGeom>
          <a:solidFill>
            <a:srgbClr val="FFFF00"/>
          </a:solidFill>
          <a:ln w="12700"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i="0">
                <a:solidFill>
                  <a:srgbClr val="FF0000"/>
                </a:solidFill>
                <a:latin typeface="Arial Black" panose="020B0A04020102020204" pitchFamily="34" charset="0"/>
              </a:rPr>
              <a:t>12</a:t>
            </a:r>
          </a:p>
        </p:txBody>
      </p:sp>
      <p:sp>
        <p:nvSpPr>
          <p:cNvPr id="2" name="TỪ KHÓA">
            <a:hlinkClick r:id="rId15" action="ppaction://hlinksldjump"/>
          </p:cNvPr>
          <p:cNvSpPr>
            <a:spLocks noChangeArrowheads="1"/>
          </p:cNvSpPr>
          <p:nvPr/>
        </p:nvSpPr>
        <p:spPr bwMode="auto">
          <a:xfrm>
            <a:off x="6350" y="6286500"/>
            <a:ext cx="1560513" cy="439738"/>
          </a:xfrm>
          <a:prstGeom prst="rect">
            <a:avLst/>
          </a:prstGeom>
          <a:solidFill>
            <a:srgbClr val="FF99FF"/>
          </a:solidFill>
          <a:ln w="28575" algn="ctr">
            <a:solidFill>
              <a:srgbClr val="C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i="0">
                <a:solidFill>
                  <a:srgbClr val="FF0000"/>
                </a:solidFill>
                <a:latin typeface="Times New Roman" panose="02020603050405020304" pitchFamily="18" charset="0"/>
              </a:rPr>
              <a:t>TỪ KHÓA</a:t>
            </a:r>
          </a:p>
        </p:txBody>
      </p:sp>
      <p:pic>
        <p:nvPicPr>
          <p:cNvPr id="24591" name="Picture 32" descr="people008">
            <a:hlinkClick r:id="rId16" action="ppaction://hlinksldjump"/>
          </p:cNvPr>
          <p:cNvPicPr>
            <a:picLocks noChangeAspect="1" noChangeArrowheads="1" noCrop="1"/>
          </p:cNvPicPr>
          <p:nvPr/>
        </p:nvPicPr>
        <p:blipFill>
          <a:blip r:embed="rId17">
            <a:lum contrast="12000"/>
            <a:extLst>
              <a:ext uri="{28A0092B-C50C-407E-A947-70E740481C1C}">
                <a14:useLocalDpi xmlns:a14="http://schemas.microsoft.com/office/drawing/2010/main" val="0"/>
              </a:ext>
            </a:extLst>
          </a:blip>
          <a:srcRect/>
          <a:stretch>
            <a:fillRect/>
          </a:stretch>
        </p:blipFill>
        <p:spPr bwMode="auto">
          <a:xfrm>
            <a:off x="8172450" y="5697538"/>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44575" y="3175"/>
            <a:ext cx="7507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i="0">
                <a:solidFill>
                  <a:srgbClr val="C00000"/>
                </a:solidFill>
                <a:latin typeface="Snap ITC" panose="04040A07060A02020202" pitchFamily="82" charset="0"/>
              </a:rPr>
              <a:t>PHẦN THI TĂNG TỐC</a:t>
            </a:r>
          </a:p>
        </p:txBody>
      </p:sp>
      <p:graphicFrame>
        <p:nvGraphicFramePr>
          <p:cNvPr id="65" name="Table 64"/>
          <p:cNvGraphicFramePr>
            <a:graphicFrameLocks noGrp="1"/>
          </p:cNvGraphicFramePr>
          <p:nvPr/>
        </p:nvGraphicFramePr>
        <p:xfrm>
          <a:off x="1858963" y="6269038"/>
          <a:ext cx="5486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gridCol w="457200">
                  <a:extLst>
                    <a:ext uri="{9D8B030D-6E8A-4147-A177-3AD203B41FA5}">
                      <a16:colId xmlns:a16="http://schemas.microsoft.com/office/drawing/2014/main" val="4244155801"/>
                    </a:ext>
                  </a:extLst>
                </a:gridCol>
                <a:gridCol w="457200">
                  <a:extLst>
                    <a:ext uri="{9D8B030D-6E8A-4147-A177-3AD203B41FA5}">
                      <a16:colId xmlns:a16="http://schemas.microsoft.com/office/drawing/2014/main" val="2783809893"/>
                    </a:ext>
                  </a:extLst>
                </a:gridCol>
                <a:gridCol w="457200">
                  <a:extLst>
                    <a:ext uri="{9D8B030D-6E8A-4147-A177-3AD203B41FA5}">
                      <a16:colId xmlns:a16="http://schemas.microsoft.com/office/drawing/2014/main" val="2064192409"/>
                    </a:ext>
                  </a:extLst>
                </a:gridCol>
                <a:gridCol w="457200">
                  <a:extLst>
                    <a:ext uri="{9D8B030D-6E8A-4147-A177-3AD203B41FA5}">
                      <a16:colId xmlns:a16="http://schemas.microsoft.com/office/drawing/2014/main" val="2608311346"/>
                    </a:ext>
                  </a:extLst>
                </a:gridCol>
                <a:gridCol w="457200">
                  <a:extLst>
                    <a:ext uri="{9D8B030D-6E8A-4147-A177-3AD203B41FA5}">
                      <a16:colId xmlns:a16="http://schemas.microsoft.com/office/drawing/2014/main" val="902315905"/>
                    </a:ext>
                  </a:extLst>
                </a:gridCol>
              </a:tblGrid>
              <a:tr h="457200">
                <a:tc>
                  <a:txBody>
                    <a:bodyPr/>
                    <a:lstStyle/>
                    <a:p>
                      <a:pPr algn="ctr"/>
                      <a:r>
                        <a:rPr lang="en-US" sz="2400">
                          <a:solidFill>
                            <a:srgbClr val="FF0000"/>
                          </a:solidFill>
                          <a:latin typeface="Times New Roman" panose="02020603050405020304" pitchFamily="18" charset="0"/>
                          <a:cs typeface="Times New Roman" panose="02020603050405020304" pitchFamily="18" charset="0"/>
                        </a:rPr>
                        <a:t>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Â</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Đ</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Â</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À</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O</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4023427707"/>
                  </a:ext>
                </a:extLst>
              </a:tr>
            </a:tbl>
          </a:graphicData>
        </a:graphic>
      </p:graphicFrame>
      <p:graphicFrame>
        <p:nvGraphicFramePr>
          <p:cNvPr id="78" name="từ khóa"/>
          <p:cNvGraphicFramePr>
            <a:graphicFrameLocks noGrp="1"/>
          </p:cNvGraphicFramePr>
          <p:nvPr/>
        </p:nvGraphicFramePr>
        <p:xfrm>
          <a:off x="1858963" y="6291263"/>
          <a:ext cx="5486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gridCol w="457200">
                  <a:extLst>
                    <a:ext uri="{9D8B030D-6E8A-4147-A177-3AD203B41FA5}">
                      <a16:colId xmlns:a16="http://schemas.microsoft.com/office/drawing/2014/main" val="4244155801"/>
                    </a:ext>
                  </a:extLst>
                </a:gridCol>
                <a:gridCol w="457200">
                  <a:extLst>
                    <a:ext uri="{9D8B030D-6E8A-4147-A177-3AD203B41FA5}">
                      <a16:colId xmlns:a16="http://schemas.microsoft.com/office/drawing/2014/main" val="2783809893"/>
                    </a:ext>
                  </a:extLst>
                </a:gridCol>
                <a:gridCol w="457200">
                  <a:extLst>
                    <a:ext uri="{9D8B030D-6E8A-4147-A177-3AD203B41FA5}">
                      <a16:colId xmlns:a16="http://schemas.microsoft.com/office/drawing/2014/main" val="2064192409"/>
                    </a:ext>
                  </a:extLst>
                </a:gridCol>
                <a:gridCol w="457200">
                  <a:extLst>
                    <a:ext uri="{9D8B030D-6E8A-4147-A177-3AD203B41FA5}">
                      <a16:colId xmlns:a16="http://schemas.microsoft.com/office/drawing/2014/main" val="2608311346"/>
                    </a:ext>
                  </a:extLst>
                </a:gridCol>
                <a:gridCol w="457200">
                  <a:extLst>
                    <a:ext uri="{9D8B030D-6E8A-4147-A177-3AD203B41FA5}">
                      <a16:colId xmlns:a16="http://schemas.microsoft.com/office/drawing/2014/main" val="902315905"/>
                    </a:ext>
                  </a:extLst>
                </a:gridCol>
              </a:tblGrid>
              <a:tr h="457200">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extLst>
                  <a:ext uri="{0D108BD9-81ED-4DB2-BD59-A6C34878D82A}">
                    <a16:rowId xmlns:a16="http://schemas.microsoft.com/office/drawing/2014/main" val="4023427707"/>
                  </a:ext>
                </a:extLst>
              </a:tr>
            </a:tbl>
          </a:graphicData>
        </a:graphic>
      </p:graphicFrame>
      <p:graphicFrame>
        <p:nvGraphicFramePr>
          <p:cNvPr id="3" name="Table 2"/>
          <p:cNvGraphicFramePr>
            <a:graphicFrameLocks noGrp="1"/>
          </p:cNvGraphicFramePr>
          <p:nvPr/>
        </p:nvGraphicFramePr>
        <p:xfrm>
          <a:off x="1981200" y="1176338"/>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gridCol w="457200">
                  <a:extLst>
                    <a:ext uri="{9D8B030D-6E8A-4147-A177-3AD203B41FA5}">
                      <a16:colId xmlns:a16="http://schemas.microsoft.com/office/drawing/2014/main" val="4244155801"/>
                    </a:ext>
                  </a:extLst>
                </a:gridCol>
                <a:gridCol w="457200">
                  <a:extLst>
                    <a:ext uri="{9D8B030D-6E8A-4147-A177-3AD203B41FA5}">
                      <a16:colId xmlns:a16="http://schemas.microsoft.com/office/drawing/2014/main" val="2783809893"/>
                    </a:ext>
                  </a:extLst>
                </a:gridCol>
              </a:tblGrid>
              <a:tr h="457200">
                <a:tc>
                  <a:txBody>
                    <a:bodyPr/>
                    <a:lstStyle/>
                    <a:p>
                      <a:pPr algn="ctr"/>
                      <a:r>
                        <a:rPr lang="en-US" sz="2400">
                          <a:latin typeface="Times New Roman" panose="02020603050405020304" pitchFamily="18" charset="0"/>
                          <a:cs typeface="Times New Roman" panose="02020603050405020304" pitchFamily="18" charset="0"/>
                        </a:rPr>
                        <a:t>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Ỉ</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L</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Ệ</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U</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Â</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latin typeface="Times New Roman" panose="02020603050405020304" pitchFamily="18" charset="0"/>
                          <a:cs typeface="Times New Roman" panose="02020603050405020304" pitchFamily="18" charset="0"/>
                        </a:rPr>
                        <a:t>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43" name="Table 42"/>
          <p:cNvGraphicFramePr>
            <a:graphicFrameLocks noGrp="1"/>
          </p:cNvGraphicFramePr>
          <p:nvPr/>
        </p:nvGraphicFramePr>
        <p:xfrm>
          <a:off x="3810000" y="1609725"/>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tblGrid>
              <a:tr h="457200">
                <a:tc>
                  <a:txBody>
                    <a:bodyPr/>
                    <a:lstStyle/>
                    <a:p>
                      <a:pPr algn="ctr"/>
                      <a:r>
                        <a:rPr lang="en-US" sz="2400">
                          <a:solidFill>
                            <a:srgbClr val="FF0000"/>
                          </a:solidFill>
                          <a:latin typeface="Times New Roman" panose="02020603050405020304" pitchFamily="18" charset="0"/>
                          <a:cs typeface="Times New Roman" panose="02020603050405020304" pitchFamily="18" charset="0"/>
                        </a:rPr>
                        <a:t>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latin typeface="Times New Roman" panose="02020603050405020304" pitchFamily="18" charset="0"/>
                          <a:cs typeface="Times New Roman" panose="02020603050405020304" pitchFamily="18" charset="0"/>
                        </a:rPr>
                        <a:t>Ê</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U</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Ư</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Ớ</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46" name="Table 45"/>
          <p:cNvGraphicFramePr>
            <a:graphicFrameLocks noGrp="1"/>
          </p:cNvGraphicFramePr>
          <p:nvPr/>
        </p:nvGraphicFramePr>
        <p:xfrm>
          <a:off x="3352800" y="5245100"/>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gridCol w="457200">
                  <a:extLst>
                    <a:ext uri="{9D8B030D-6E8A-4147-A177-3AD203B41FA5}">
                      <a16:colId xmlns:a16="http://schemas.microsoft.com/office/drawing/2014/main" val="4244155801"/>
                    </a:ext>
                  </a:extLst>
                </a:gridCol>
              </a:tblGrid>
              <a:tr h="457200">
                <a:tc>
                  <a:txBody>
                    <a:bodyPr/>
                    <a:lstStyle/>
                    <a:p>
                      <a:pPr algn="ctr"/>
                      <a:r>
                        <a:rPr lang="en-US" sz="2400">
                          <a:latin typeface="Times New Roman" panose="02020603050405020304" pitchFamily="18" charset="0"/>
                          <a:cs typeface="Times New Roman" panose="02020603050405020304" pitchFamily="18" charset="0"/>
                        </a:rPr>
                        <a:t>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I</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latin typeface="Times New Roman" panose="02020603050405020304" pitchFamily="18" charset="0"/>
                          <a:cs typeface="Times New Roman" panose="02020603050405020304" pitchFamily="18" charset="0"/>
                        </a:rPr>
                        <a:t>O</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O</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Á</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47" name="Table 46"/>
          <p:cNvGraphicFramePr>
            <a:graphicFrameLocks noGrp="1"/>
          </p:cNvGraphicFramePr>
          <p:nvPr/>
        </p:nvGraphicFramePr>
        <p:xfrm>
          <a:off x="2895600" y="5707063"/>
          <a:ext cx="1828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tblGrid>
              <a:tr h="457200">
                <a:tc>
                  <a:txBody>
                    <a:bodyPr/>
                    <a:lstStyle/>
                    <a:p>
                      <a:pPr algn="ctr"/>
                      <a:r>
                        <a:rPr lang="en-US" sz="2400">
                          <a:latin typeface="Times New Roman" panose="02020603050405020304" pitchFamily="18" charset="0"/>
                          <a:cs typeface="Times New Roman" panose="02020603050405020304" pitchFamily="18" charset="0"/>
                        </a:rPr>
                        <a:t>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O</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latin typeface="Times New Roman" panose="02020603050405020304" pitchFamily="18" charset="0"/>
                          <a:cs typeface="Times New Roman" panose="02020603050405020304" pitchFamily="18" charset="0"/>
                        </a:rPr>
                        <a: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55" name="Table 54"/>
          <p:cNvGraphicFramePr>
            <a:graphicFrameLocks noGrp="1"/>
          </p:cNvGraphicFramePr>
          <p:nvPr/>
        </p:nvGraphicFramePr>
        <p:xfrm>
          <a:off x="2895600" y="2073275"/>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gridCol w="457200">
                  <a:extLst>
                    <a:ext uri="{9D8B030D-6E8A-4147-A177-3AD203B41FA5}">
                      <a16:colId xmlns:a16="http://schemas.microsoft.com/office/drawing/2014/main" val="4244155801"/>
                    </a:ext>
                  </a:extLst>
                </a:gridCol>
              </a:tblGrid>
              <a:tr h="457200">
                <a:tc>
                  <a:txBody>
                    <a:bodyPr/>
                    <a:lstStyle/>
                    <a:p>
                      <a:pPr algn="ctr"/>
                      <a:r>
                        <a:rPr lang="en-US" sz="2400">
                          <a:latin typeface="Times New Roman" panose="02020603050405020304" pitchFamily="18" charset="0"/>
                          <a:cs typeface="Times New Roman" panose="02020603050405020304" pitchFamily="18" charset="0"/>
                        </a:rPr>
                        <a:t>B</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I</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Ể</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Đ</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latin typeface="Times New Roman" panose="02020603050405020304" pitchFamily="18" charset="0"/>
                          <a:cs typeface="Times New Roman" panose="02020603050405020304" pitchFamily="18" charset="0"/>
                        </a:rPr>
                        <a:t>Ô</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56" name="Table 55"/>
          <p:cNvGraphicFramePr>
            <a:graphicFrameLocks noGrp="1"/>
          </p:cNvGraphicFramePr>
          <p:nvPr/>
        </p:nvGraphicFramePr>
        <p:xfrm>
          <a:off x="2895600" y="4783138"/>
          <a:ext cx="4572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gridCol w="457200">
                  <a:extLst>
                    <a:ext uri="{9D8B030D-6E8A-4147-A177-3AD203B41FA5}">
                      <a16:colId xmlns:a16="http://schemas.microsoft.com/office/drawing/2014/main" val="4244155801"/>
                    </a:ext>
                  </a:extLst>
                </a:gridCol>
                <a:gridCol w="457200">
                  <a:extLst>
                    <a:ext uri="{9D8B030D-6E8A-4147-A177-3AD203B41FA5}">
                      <a16:colId xmlns:a16="http://schemas.microsoft.com/office/drawing/2014/main" val="2783809893"/>
                    </a:ext>
                  </a:extLst>
                </a:gridCol>
                <a:gridCol w="457200">
                  <a:extLst>
                    <a:ext uri="{9D8B030D-6E8A-4147-A177-3AD203B41FA5}">
                      <a16:colId xmlns:a16="http://schemas.microsoft.com/office/drawing/2014/main" val="4012781710"/>
                    </a:ext>
                  </a:extLst>
                </a:gridCol>
              </a:tblGrid>
              <a:tr h="457200">
                <a:tc>
                  <a:txBody>
                    <a:bodyPr/>
                    <a:lstStyle/>
                    <a:p>
                      <a:pPr algn="ctr"/>
                      <a:r>
                        <a:rPr lang="en-US" sz="2400">
                          <a:latin typeface="Times New Roman" panose="02020603050405020304" pitchFamily="18" charset="0"/>
                          <a:cs typeface="Times New Roman" panose="02020603050405020304" pitchFamily="18" charset="0"/>
                        </a:rPr>
                        <a:t>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latin typeface="Times New Roman" panose="02020603050405020304" pitchFamily="18" charset="0"/>
                          <a:cs typeface="Times New Roman" panose="02020603050405020304" pitchFamily="18" charset="0"/>
                        </a:rPr>
                        <a:t>Á</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I</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Ệ</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M</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57" name="Table 56"/>
          <p:cNvGraphicFramePr>
            <a:graphicFrameLocks noGrp="1"/>
          </p:cNvGraphicFramePr>
          <p:nvPr/>
        </p:nvGraphicFramePr>
        <p:xfrm>
          <a:off x="3352800" y="4327525"/>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tblGrid>
              <a:tr h="457200">
                <a:tc>
                  <a:txBody>
                    <a:bodyPr/>
                    <a:lstStyle/>
                    <a:p>
                      <a:pPr algn="ctr"/>
                      <a:r>
                        <a:rPr lang="en-US" sz="2400">
                          <a:latin typeface="Times New Roman" panose="02020603050405020304" pitchFamily="18" charset="0"/>
                          <a:cs typeface="Times New Roman" panose="02020603050405020304" pitchFamily="18" charset="0"/>
                        </a:rPr>
                        <a:t>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latin typeface="Times New Roman" panose="02020603050405020304" pitchFamily="18" charset="0"/>
                          <a:cs typeface="Times New Roman" panose="02020603050405020304" pitchFamily="18" charset="0"/>
                        </a:rPr>
                        <a:t>Ừ</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58" name="Table 57"/>
          <p:cNvGraphicFramePr>
            <a:graphicFrameLocks noGrp="1"/>
          </p:cNvGraphicFramePr>
          <p:nvPr/>
        </p:nvGraphicFramePr>
        <p:xfrm>
          <a:off x="3352800" y="2535238"/>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tblGrid>
              <a:tr h="457200">
                <a:tc>
                  <a:txBody>
                    <a:bodyPr/>
                    <a:lstStyle/>
                    <a:p>
                      <a:pPr algn="ctr"/>
                      <a:r>
                        <a:rPr lang="en-US" sz="2400">
                          <a:latin typeface="Times New Roman" panose="02020603050405020304" pitchFamily="18" charset="0"/>
                          <a:cs typeface="Times New Roman" panose="02020603050405020304" pitchFamily="18" charset="0"/>
                        </a:rPr>
                        <a:t>V</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Ă</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latin typeface="Times New Roman" panose="02020603050405020304" pitchFamily="18" charset="0"/>
                          <a:cs typeface="Times New Roman" panose="02020603050405020304" pitchFamily="18" charset="0"/>
                        </a:rPr>
                        <a:t>O</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59" name="Table 58"/>
          <p:cNvGraphicFramePr>
            <a:graphicFrameLocks noGrp="1"/>
          </p:cNvGraphicFramePr>
          <p:nvPr/>
        </p:nvGraphicFramePr>
        <p:xfrm>
          <a:off x="3810000" y="2968625"/>
          <a:ext cx="1828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tblGrid>
              <a:tr h="457200">
                <a:tc>
                  <a:txBody>
                    <a:bodyPr/>
                    <a:lstStyle/>
                    <a:p>
                      <a:pPr algn="ctr"/>
                      <a:r>
                        <a:rPr lang="en-US" sz="2400">
                          <a:latin typeface="Times New Roman" panose="02020603050405020304" pitchFamily="18" charset="0"/>
                          <a:cs typeface="Times New Roman" panose="02020603050405020304" pitchFamily="18" charset="0"/>
                        </a:rPr>
                        <a:t>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I</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latin typeface="Times New Roman" panose="02020603050405020304" pitchFamily="18" charset="0"/>
                          <a:cs typeface="Times New Roman" panose="02020603050405020304" pitchFamily="18" charset="0"/>
                        </a:rPr>
                        <a:t>Ơ</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60" name="Table 59"/>
          <p:cNvGraphicFramePr>
            <a:graphicFrameLocks noGrp="1"/>
          </p:cNvGraphicFramePr>
          <p:nvPr/>
        </p:nvGraphicFramePr>
        <p:xfrm>
          <a:off x="2438400" y="3430588"/>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tblGrid>
              <a:tr h="457200">
                <a:tc>
                  <a:txBody>
                    <a:bodyPr/>
                    <a:lstStyle/>
                    <a:p>
                      <a:pPr algn="ctr"/>
                      <a:r>
                        <a:rPr lang="en-US" sz="2400">
                          <a:latin typeface="Times New Roman" panose="02020603050405020304" pitchFamily="18" charset="0"/>
                          <a:cs typeface="Times New Roman" panose="02020603050405020304" pitchFamily="18" charset="0"/>
                        </a:rPr>
                        <a:t>Đ</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Ồ</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Â</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latin typeface="Times New Roman" panose="02020603050405020304" pitchFamily="18" charset="0"/>
                          <a:cs typeface="Times New Roman" panose="02020603050405020304" pitchFamily="18" charset="0"/>
                        </a:rPr>
                        <a:t>M</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61" name="Table 60"/>
          <p:cNvGraphicFramePr>
            <a:graphicFrameLocks noGrp="1"/>
          </p:cNvGraphicFramePr>
          <p:nvPr/>
        </p:nvGraphicFramePr>
        <p:xfrm>
          <a:off x="3810000" y="3890963"/>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tblGrid>
              <a:tr h="457200">
                <a:tc>
                  <a:txBody>
                    <a:bodyPr/>
                    <a:lstStyle/>
                    <a:p>
                      <a:pPr algn="ctr"/>
                      <a:r>
                        <a:rPr lang="en-US" sz="2400">
                          <a:latin typeface="Times New Roman" panose="02020603050405020304" pitchFamily="18" charset="0"/>
                          <a:cs typeface="Times New Roman" panose="02020603050405020304" pitchFamily="18" charset="0"/>
                        </a:rPr>
                        <a:t>Đ</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Ô</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latin typeface="Times New Roman" panose="02020603050405020304" pitchFamily="18" charset="0"/>
                          <a:cs typeface="Times New Roman" panose="02020603050405020304" pitchFamily="18" charset="0"/>
                        </a:rPr>
                        <a:t>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Ồ</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64" name="Table 63"/>
          <p:cNvGraphicFramePr>
            <a:graphicFrameLocks noGrp="1"/>
          </p:cNvGraphicFramePr>
          <p:nvPr/>
        </p:nvGraphicFramePr>
        <p:xfrm>
          <a:off x="2438400" y="709613"/>
          <a:ext cx="5029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gridCol w="457200">
                  <a:extLst>
                    <a:ext uri="{9D8B030D-6E8A-4147-A177-3AD203B41FA5}">
                      <a16:colId xmlns:a16="http://schemas.microsoft.com/office/drawing/2014/main" val="4244155801"/>
                    </a:ext>
                  </a:extLst>
                </a:gridCol>
                <a:gridCol w="457200">
                  <a:extLst>
                    <a:ext uri="{9D8B030D-6E8A-4147-A177-3AD203B41FA5}">
                      <a16:colId xmlns:a16="http://schemas.microsoft.com/office/drawing/2014/main" val="2783809893"/>
                    </a:ext>
                  </a:extLst>
                </a:gridCol>
                <a:gridCol w="457200">
                  <a:extLst>
                    <a:ext uri="{9D8B030D-6E8A-4147-A177-3AD203B41FA5}">
                      <a16:colId xmlns:a16="http://schemas.microsoft.com/office/drawing/2014/main" val="2064192409"/>
                    </a:ext>
                  </a:extLst>
                </a:gridCol>
                <a:gridCol w="457200">
                  <a:extLst>
                    <a:ext uri="{9D8B030D-6E8A-4147-A177-3AD203B41FA5}">
                      <a16:colId xmlns:a16="http://schemas.microsoft.com/office/drawing/2014/main" val="2608311346"/>
                    </a:ext>
                  </a:extLst>
                </a:gridCol>
              </a:tblGrid>
              <a:tr h="457200">
                <a:tc>
                  <a:txBody>
                    <a:bodyPr/>
                    <a:lstStyle/>
                    <a:p>
                      <a:pPr algn="ctr"/>
                      <a:r>
                        <a:rPr lang="en-US" sz="2400">
                          <a:latin typeface="Times New Roman" panose="02020603050405020304" pitchFamily="18" charset="0"/>
                          <a:cs typeface="Times New Roman" panose="02020603050405020304" pitchFamily="18" charset="0"/>
                        </a:rPr>
                        <a:t>P</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B</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Ộ</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I</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solidFill>
                            <a:srgbClr val="FF0000"/>
                          </a:solidFill>
                          <a:latin typeface="Times New Roman" panose="02020603050405020304" pitchFamily="18" charset="0"/>
                          <a:cs typeface="Times New Roman" panose="02020603050405020304" pitchFamily="18" charset="0"/>
                        </a:rPr>
                        <a:t>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r>
                        <a:rPr lang="en-US" sz="2400">
                          <a:latin typeface="Times New Roman" panose="02020603050405020304" pitchFamily="18" charset="0"/>
                          <a:cs typeface="Times New Roman" panose="02020603050405020304" pitchFamily="18" charset="0"/>
                        </a:rPr>
                        <a:t>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Â</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r>
                        <a:rPr lang="en-US" sz="2400">
                          <a:latin typeface="Times New Roman" panose="02020603050405020304" pitchFamily="18" charset="0"/>
                          <a:cs typeface="Times New Roman" panose="02020603050405020304" pitchFamily="18" charset="0"/>
                        </a:rPr>
                        <a:t>U</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66" name="2"/>
          <p:cNvGraphicFramePr>
            <a:graphicFrameLocks noGrp="1"/>
          </p:cNvGraphicFramePr>
          <p:nvPr/>
        </p:nvGraphicFramePr>
        <p:xfrm>
          <a:off x="1990725" y="1165225"/>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gridCol w="457200">
                  <a:extLst>
                    <a:ext uri="{9D8B030D-6E8A-4147-A177-3AD203B41FA5}">
                      <a16:colId xmlns:a16="http://schemas.microsoft.com/office/drawing/2014/main" val="4244155801"/>
                    </a:ext>
                  </a:extLst>
                </a:gridCol>
                <a:gridCol w="457200">
                  <a:extLst>
                    <a:ext uri="{9D8B030D-6E8A-4147-A177-3AD203B41FA5}">
                      <a16:colId xmlns:a16="http://schemas.microsoft.com/office/drawing/2014/main" val="2783809893"/>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67" name="3"/>
          <p:cNvGraphicFramePr>
            <a:graphicFrameLocks noGrp="1"/>
          </p:cNvGraphicFramePr>
          <p:nvPr/>
        </p:nvGraphicFramePr>
        <p:xfrm>
          <a:off x="3810000" y="1619250"/>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tblGrid>
              <a:tr h="457200">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68" name="11"/>
          <p:cNvGraphicFramePr>
            <a:graphicFrameLocks noGrp="1"/>
          </p:cNvGraphicFramePr>
          <p:nvPr/>
        </p:nvGraphicFramePr>
        <p:xfrm>
          <a:off x="3352800" y="5256213"/>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gridCol w="457200">
                  <a:extLst>
                    <a:ext uri="{9D8B030D-6E8A-4147-A177-3AD203B41FA5}">
                      <a16:colId xmlns:a16="http://schemas.microsoft.com/office/drawing/2014/main" val="4244155801"/>
                    </a:ext>
                  </a:extLst>
                </a:gridCol>
              </a:tblGrid>
              <a:tr h="457200">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69" name="12"/>
          <p:cNvGraphicFramePr>
            <a:graphicFrameLocks noGrp="1"/>
          </p:cNvGraphicFramePr>
          <p:nvPr/>
        </p:nvGraphicFramePr>
        <p:xfrm>
          <a:off x="2895600" y="5721350"/>
          <a:ext cx="1828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tblGrid>
              <a:tr h="457200">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70" name="4"/>
          <p:cNvGraphicFramePr>
            <a:graphicFrameLocks noGrp="1"/>
          </p:cNvGraphicFramePr>
          <p:nvPr/>
        </p:nvGraphicFramePr>
        <p:xfrm>
          <a:off x="2895600" y="2082800"/>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gridCol w="457200">
                  <a:extLst>
                    <a:ext uri="{9D8B030D-6E8A-4147-A177-3AD203B41FA5}">
                      <a16:colId xmlns:a16="http://schemas.microsoft.com/office/drawing/2014/main" val="4244155801"/>
                    </a:ext>
                  </a:extLst>
                </a:gridCol>
              </a:tblGrid>
              <a:tr h="457200">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71" name="10"/>
          <p:cNvGraphicFramePr>
            <a:graphicFrameLocks noGrp="1"/>
          </p:cNvGraphicFramePr>
          <p:nvPr/>
        </p:nvGraphicFramePr>
        <p:xfrm>
          <a:off x="2895600" y="4792663"/>
          <a:ext cx="4572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gridCol w="457200">
                  <a:extLst>
                    <a:ext uri="{9D8B030D-6E8A-4147-A177-3AD203B41FA5}">
                      <a16:colId xmlns:a16="http://schemas.microsoft.com/office/drawing/2014/main" val="4244155801"/>
                    </a:ext>
                  </a:extLst>
                </a:gridCol>
                <a:gridCol w="457200">
                  <a:extLst>
                    <a:ext uri="{9D8B030D-6E8A-4147-A177-3AD203B41FA5}">
                      <a16:colId xmlns:a16="http://schemas.microsoft.com/office/drawing/2014/main" val="2783809893"/>
                    </a:ext>
                  </a:extLst>
                </a:gridCol>
                <a:gridCol w="457200">
                  <a:extLst>
                    <a:ext uri="{9D8B030D-6E8A-4147-A177-3AD203B41FA5}">
                      <a16:colId xmlns:a16="http://schemas.microsoft.com/office/drawing/2014/main" val="4012781710"/>
                    </a:ext>
                  </a:extLst>
                </a:gridCol>
              </a:tblGrid>
              <a:tr h="457200">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72" name="9"/>
          <p:cNvGraphicFramePr>
            <a:graphicFrameLocks noGrp="1"/>
          </p:cNvGraphicFramePr>
          <p:nvPr/>
        </p:nvGraphicFramePr>
        <p:xfrm>
          <a:off x="3352800" y="4338638"/>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tblGrid>
              <a:tr h="457200">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73" name="5"/>
          <p:cNvGraphicFramePr>
            <a:graphicFrameLocks noGrp="1"/>
          </p:cNvGraphicFramePr>
          <p:nvPr/>
        </p:nvGraphicFramePr>
        <p:xfrm>
          <a:off x="3352800" y="2544763"/>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tblGrid>
              <a:tr h="457200">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74" name="6"/>
          <p:cNvGraphicFramePr>
            <a:graphicFrameLocks noGrp="1"/>
          </p:cNvGraphicFramePr>
          <p:nvPr/>
        </p:nvGraphicFramePr>
        <p:xfrm>
          <a:off x="3810000" y="2978150"/>
          <a:ext cx="1828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tblGrid>
              <a:tr h="457200">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75" name="7"/>
          <p:cNvGraphicFramePr>
            <a:graphicFrameLocks noGrp="1"/>
          </p:cNvGraphicFramePr>
          <p:nvPr/>
        </p:nvGraphicFramePr>
        <p:xfrm>
          <a:off x="2438400" y="3441700"/>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tblGrid>
              <a:tr h="457200">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76" name="8"/>
          <p:cNvGraphicFramePr>
            <a:graphicFrameLocks noGrp="1"/>
          </p:cNvGraphicFramePr>
          <p:nvPr/>
        </p:nvGraphicFramePr>
        <p:xfrm>
          <a:off x="3810000" y="3879850"/>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tblGrid>
              <a:tr h="457200">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graphicFrame>
        <p:nvGraphicFramePr>
          <p:cNvPr id="77" name="1"/>
          <p:cNvGraphicFramePr>
            <a:graphicFrameLocks noGrp="1"/>
          </p:cNvGraphicFramePr>
          <p:nvPr/>
        </p:nvGraphicFramePr>
        <p:xfrm>
          <a:off x="2438400" y="730250"/>
          <a:ext cx="5029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91573832"/>
                    </a:ext>
                  </a:extLst>
                </a:gridCol>
                <a:gridCol w="457200">
                  <a:extLst>
                    <a:ext uri="{9D8B030D-6E8A-4147-A177-3AD203B41FA5}">
                      <a16:colId xmlns:a16="http://schemas.microsoft.com/office/drawing/2014/main" val="4059170780"/>
                    </a:ext>
                  </a:extLst>
                </a:gridCol>
                <a:gridCol w="457200">
                  <a:extLst>
                    <a:ext uri="{9D8B030D-6E8A-4147-A177-3AD203B41FA5}">
                      <a16:colId xmlns:a16="http://schemas.microsoft.com/office/drawing/2014/main" val="3601622904"/>
                    </a:ext>
                  </a:extLst>
                </a:gridCol>
                <a:gridCol w="457200">
                  <a:extLst>
                    <a:ext uri="{9D8B030D-6E8A-4147-A177-3AD203B41FA5}">
                      <a16:colId xmlns:a16="http://schemas.microsoft.com/office/drawing/2014/main" val="46407759"/>
                    </a:ext>
                  </a:extLst>
                </a:gridCol>
                <a:gridCol w="457200">
                  <a:extLst>
                    <a:ext uri="{9D8B030D-6E8A-4147-A177-3AD203B41FA5}">
                      <a16:colId xmlns:a16="http://schemas.microsoft.com/office/drawing/2014/main" val="1251621465"/>
                    </a:ext>
                  </a:extLst>
                </a:gridCol>
                <a:gridCol w="457200">
                  <a:extLst>
                    <a:ext uri="{9D8B030D-6E8A-4147-A177-3AD203B41FA5}">
                      <a16:colId xmlns:a16="http://schemas.microsoft.com/office/drawing/2014/main" val="649535901"/>
                    </a:ext>
                  </a:extLst>
                </a:gridCol>
                <a:gridCol w="457200">
                  <a:extLst>
                    <a:ext uri="{9D8B030D-6E8A-4147-A177-3AD203B41FA5}">
                      <a16:colId xmlns:a16="http://schemas.microsoft.com/office/drawing/2014/main" val="2796598539"/>
                    </a:ext>
                  </a:extLst>
                </a:gridCol>
                <a:gridCol w="457200">
                  <a:extLst>
                    <a:ext uri="{9D8B030D-6E8A-4147-A177-3AD203B41FA5}">
                      <a16:colId xmlns:a16="http://schemas.microsoft.com/office/drawing/2014/main" val="4244155801"/>
                    </a:ext>
                  </a:extLst>
                </a:gridCol>
                <a:gridCol w="457200">
                  <a:extLst>
                    <a:ext uri="{9D8B030D-6E8A-4147-A177-3AD203B41FA5}">
                      <a16:colId xmlns:a16="http://schemas.microsoft.com/office/drawing/2014/main" val="2783809893"/>
                    </a:ext>
                  </a:extLst>
                </a:gridCol>
                <a:gridCol w="457200">
                  <a:extLst>
                    <a:ext uri="{9D8B030D-6E8A-4147-A177-3AD203B41FA5}">
                      <a16:colId xmlns:a16="http://schemas.microsoft.com/office/drawing/2014/main" val="2064192409"/>
                    </a:ext>
                  </a:extLst>
                </a:gridCol>
                <a:gridCol w="457200">
                  <a:extLst>
                    <a:ext uri="{9D8B030D-6E8A-4147-A177-3AD203B41FA5}">
                      <a16:colId xmlns:a16="http://schemas.microsoft.com/office/drawing/2014/main" val="2608311346"/>
                    </a:ext>
                  </a:extLst>
                </a:gridCol>
              </a:tblGrid>
              <a:tr h="457200">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solidFill>
                          <a:srgbClr val="FF0000"/>
                        </a:solidFill>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0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tc>
                  <a:txBody>
                    <a:bodyPr/>
                    <a:lstStyle/>
                    <a:p>
                      <a:pPr algn="ctr"/>
                      <a:endParaRPr lang="en-US" sz="2400">
                        <a:latin typeface="Times New Roman" panose="02020603050405020304" pitchFamily="18" charset="0"/>
                        <a:cs typeface="Times New Roman" panose="02020603050405020304"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0234277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77778E-6 -3.33333E-6 L -2.77778E-6 -0.07222 " pathEditMode="relative" rAng="0" ptsTypes="AA">
                                      <p:cBhvr>
                                        <p:cTn id="6" dur="250" accel="50000" decel="50000" autoRev="1" fill="hold">
                                          <p:stCondLst>
                                            <p:cond delay="0"/>
                                          </p:stCondLst>
                                        </p:cTn>
                                        <p:tgtEl>
                                          <p:spTgt spid="5"/>
                                        </p:tgtEl>
                                        <p:attrNameLst>
                                          <p:attrName>ppt_x</p:attrName>
                                          <p:attrName>ppt_y</p:attrName>
                                        </p:attrNameLst>
                                      </p:cBhvr>
                                      <p:rCtr x="0" y="-3611"/>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480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500" fill="hold"/>
                                        <p:tgtEl>
                                          <p:spTgt spid="24806"/>
                                        </p:tgtEl>
                                        <p:attrNameLst>
                                          <p:attrName>fillcolor</p:attrName>
                                        </p:attrNameLst>
                                      </p:cBhvr>
                                      <p:to>
                                        <a:srgbClr val="0000FF"/>
                                      </p:to>
                                    </p:animClr>
                                    <p:set>
                                      <p:cBhvr>
                                        <p:cTn id="16" dur="500" fill="hold"/>
                                        <p:tgtEl>
                                          <p:spTgt spid="24806"/>
                                        </p:tgtEl>
                                        <p:attrNameLst>
                                          <p:attrName>fill.type</p:attrName>
                                        </p:attrNameLst>
                                      </p:cBhvr>
                                      <p:to>
                                        <p:strVal val="solid"/>
                                      </p:to>
                                    </p:set>
                                    <p:set>
                                      <p:cBhvr>
                                        <p:cTn id="17" dur="500" fill="hold"/>
                                        <p:tgtEl>
                                          <p:spTgt spid="24806"/>
                                        </p:tgtEl>
                                        <p:attrNameLst>
                                          <p:attrName>fill.on</p:attrName>
                                        </p:attrNameLst>
                                      </p:cBhvr>
                                      <p:to>
                                        <p:strVal val="true"/>
                                      </p:to>
                                    </p:set>
                                  </p:childTnLst>
                                </p:cTn>
                              </p:par>
                            </p:childTnLst>
                          </p:cTn>
                        </p:par>
                      </p:childTnLst>
                    </p:cTn>
                  </p:par>
                </p:childTnLst>
              </p:cTn>
              <p:nextCondLst>
                <p:cond evt="onClick" delay="0">
                  <p:tgtEl>
                    <p:spTgt spid="24806"/>
                  </p:tgtEl>
                </p:cond>
              </p:nextCondLst>
            </p:seq>
            <p:seq concurrent="1" nextAc="seek">
              <p:cTn id="18" restart="whenNotActive" fill="hold" evtFilter="cancelBubble" nodeType="interactiveSeq">
                <p:stCondLst>
                  <p:cond evt="onClick" delay="0">
                    <p:tgtEl>
                      <p:spTgt spid="24809"/>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mph" presetSubtype="2" fill="hold" nodeType="clickEffect">
                                  <p:stCondLst>
                                    <p:cond delay="0"/>
                                  </p:stCondLst>
                                  <p:childTnLst>
                                    <p:animClr clrSpc="rgb" dir="cw">
                                      <p:cBhvr>
                                        <p:cTn id="22" dur="500" fill="hold"/>
                                        <p:tgtEl>
                                          <p:spTgt spid="24809"/>
                                        </p:tgtEl>
                                        <p:attrNameLst>
                                          <p:attrName>fillcolor</p:attrName>
                                        </p:attrNameLst>
                                      </p:cBhvr>
                                      <p:to>
                                        <a:srgbClr val="0000FF"/>
                                      </p:to>
                                    </p:animClr>
                                    <p:set>
                                      <p:cBhvr>
                                        <p:cTn id="23" dur="500" fill="hold"/>
                                        <p:tgtEl>
                                          <p:spTgt spid="24809"/>
                                        </p:tgtEl>
                                        <p:attrNameLst>
                                          <p:attrName>fill.type</p:attrName>
                                        </p:attrNameLst>
                                      </p:cBhvr>
                                      <p:to>
                                        <p:strVal val="solid"/>
                                      </p:to>
                                    </p:set>
                                    <p:set>
                                      <p:cBhvr>
                                        <p:cTn id="24" dur="500" fill="hold"/>
                                        <p:tgtEl>
                                          <p:spTgt spid="24809"/>
                                        </p:tgtEl>
                                        <p:attrNameLst>
                                          <p:attrName>fill.on</p:attrName>
                                        </p:attrNameLst>
                                      </p:cBhvr>
                                      <p:to>
                                        <p:strVal val="true"/>
                                      </p:to>
                                    </p:set>
                                  </p:childTnLst>
                                </p:cTn>
                              </p:par>
                            </p:childTnLst>
                          </p:cTn>
                        </p:par>
                      </p:childTnLst>
                    </p:cTn>
                  </p:par>
                </p:childTnLst>
              </p:cTn>
              <p:nextCondLst>
                <p:cond evt="onClick" delay="0">
                  <p:tgtEl>
                    <p:spTgt spid="24809"/>
                  </p:tgtEl>
                </p:cond>
              </p:nextCondLst>
            </p:seq>
            <p:seq concurrent="1" nextAc="seek">
              <p:cTn id="25" restart="whenNotActive" fill="hold" evtFilter="cancelBubble" nodeType="interactiveSeq">
                <p:stCondLst>
                  <p:cond evt="onClick" delay="0">
                    <p:tgtEl>
                      <p:spTgt spid="2481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fill="hold" nodeType="clickEffect">
                                  <p:stCondLst>
                                    <p:cond delay="0"/>
                                  </p:stCondLst>
                                  <p:childTnLst>
                                    <p:animClr clrSpc="rgb" dir="cw">
                                      <p:cBhvr>
                                        <p:cTn id="29" dur="500" fill="hold"/>
                                        <p:tgtEl>
                                          <p:spTgt spid="24810"/>
                                        </p:tgtEl>
                                        <p:attrNameLst>
                                          <p:attrName>fillcolor</p:attrName>
                                        </p:attrNameLst>
                                      </p:cBhvr>
                                      <p:to>
                                        <a:srgbClr val="0000FF"/>
                                      </p:to>
                                    </p:animClr>
                                    <p:set>
                                      <p:cBhvr>
                                        <p:cTn id="30" dur="500" fill="hold"/>
                                        <p:tgtEl>
                                          <p:spTgt spid="24810"/>
                                        </p:tgtEl>
                                        <p:attrNameLst>
                                          <p:attrName>fill.type</p:attrName>
                                        </p:attrNameLst>
                                      </p:cBhvr>
                                      <p:to>
                                        <p:strVal val="solid"/>
                                      </p:to>
                                    </p:set>
                                    <p:set>
                                      <p:cBhvr>
                                        <p:cTn id="31" dur="500" fill="hold"/>
                                        <p:tgtEl>
                                          <p:spTgt spid="24810"/>
                                        </p:tgtEl>
                                        <p:attrNameLst>
                                          <p:attrName>fill.on</p:attrName>
                                        </p:attrNameLst>
                                      </p:cBhvr>
                                      <p:to>
                                        <p:strVal val="true"/>
                                      </p:to>
                                    </p:set>
                                  </p:childTnLst>
                                </p:cTn>
                              </p:par>
                            </p:childTnLst>
                          </p:cTn>
                        </p:par>
                      </p:childTnLst>
                    </p:cTn>
                  </p:par>
                </p:childTnLst>
              </p:cTn>
              <p:nextCondLst>
                <p:cond evt="onClick" delay="0">
                  <p:tgtEl>
                    <p:spTgt spid="24810"/>
                  </p:tgtEl>
                </p:cond>
              </p:nextCondLst>
            </p:seq>
            <p:seq concurrent="1" nextAc="seek">
              <p:cTn id="32" restart="whenNotActive" fill="hold" evtFilter="cancelBubble" nodeType="interactiveSeq">
                <p:stCondLst>
                  <p:cond evt="onClick" delay="0">
                    <p:tgtEl>
                      <p:spTgt spid="24811"/>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fill="hold" nodeType="clickEffect">
                                  <p:stCondLst>
                                    <p:cond delay="0"/>
                                  </p:stCondLst>
                                  <p:childTnLst>
                                    <p:animClr clrSpc="rgb" dir="cw">
                                      <p:cBhvr>
                                        <p:cTn id="36" dur="500" fill="hold"/>
                                        <p:tgtEl>
                                          <p:spTgt spid="24811"/>
                                        </p:tgtEl>
                                        <p:attrNameLst>
                                          <p:attrName>fillcolor</p:attrName>
                                        </p:attrNameLst>
                                      </p:cBhvr>
                                      <p:to>
                                        <a:srgbClr val="0000FF"/>
                                      </p:to>
                                    </p:animClr>
                                    <p:set>
                                      <p:cBhvr>
                                        <p:cTn id="37" dur="500" fill="hold"/>
                                        <p:tgtEl>
                                          <p:spTgt spid="24811"/>
                                        </p:tgtEl>
                                        <p:attrNameLst>
                                          <p:attrName>fill.type</p:attrName>
                                        </p:attrNameLst>
                                      </p:cBhvr>
                                      <p:to>
                                        <p:strVal val="solid"/>
                                      </p:to>
                                    </p:set>
                                    <p:set>
                                      <p:cBhvr>
                                        <p:cTn id="38" dur="500" fill="hold"/>
                                        <p:tgtEl>
                                          <p:spTgt spid="24811"/>
                                        </p:tgtEl>
                                        <p:attrNameLst>
                                          <p:attrName>fill.on</p:attrName>
                                        </p:attrNameLst>
                                      </p:cBhvr>
                                      <p:to>
                                        <p:strVal val="true"/>
                                      </p:to>
                                    </p:set>
                                  </p:childTnLst>
                                </p:cTn>
                              </p:par>
                            </p:childTnLst>
                          </p:cTn>
                        </p:par>
                      </p:childTnLst>
                    </p:cTn>
                  </p:par>
                </p:childTnLst>
              </p:cTn>
              <p:nextCondLst>
                <p:cond evt="onClick" delay="0">
                  <p:tgtEl>
                    <p:spTgt spid="24811"/>
                  </p:tgtEl>
                </p:cond>
              </p:nextCondLst>
            </p:seq>
            <p:seq concurrent="1" nextAc="seek">
              <p:cTn id="39" restart="whenNotActive" fill="hold" evtFilter="cancelBubble" nodeType="interactiveSeq">
                <p:stCondLst>
                  <p:cond evt="onClick" delay="0">
                    <p:tgtEl>
                      <p:spTgt spid="24812"/>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fill="hold" nodeType="clickEffect">
                                  <p:stCondLst>
                                    <p:cond delay="0"/>
                                  </p:stCondLst>
                                  <p:childTnLst>
                                    <p:animClr clrSpc="rgb" dir="cw">
                                      <p:cBhvr>
                                        <p:cTn id="43" dur="500" fill="hold"/>
                                        <p:tgtEl>
                                          <p:spTgt spid="24812"/>
                                        </p:tgtEl>
                                        <p:attrNameLst>
                                          <p:attrName>fillcolor</p:attrName>
                                        </p:attrNameLst>
                                      </p:cBhvr>
                                      <p:to>
                                        <a:srgbClr val="0000FF"/>
                                      </p:to>
                                    </p:animClr>
                                    <p:set>
                                      <p:cBhvr>
                                        <p:cTn id="44" dur="500" fill="hold"/>
                                        <p:tgtEl>
                                          <p:spTgt spid="24812"/>
                                        </p:tgtEl>
                                        <p:attrNameLst>
                                          <p:attrName>fill.type</p:attrName>
                                        </p:attrNameLst>
                                      </p:cBhvr>
                                      <p:to>
                                        <p:strVal val="solid"/>
                                      </p:to>
                                    </p:set>
                                    <p:set>
                                      <p:cBhvr>
                                        <p:cTn id="45" dur="500" fill="hold"/>
                                        <p:tgtEl>
                                          <p:spTgt spid="24812"/>
                                        </p:tgtEl>
                                        <p:attrNameLst>
                                          <p:attrName>fill.on</p:attrName>
                                        </p:attrNameLst>
                                      </p:cBhvr>
                                      <p:to>
                                        <p:strVal val="true"/>
                                      </p:to>
                                    </p:set>
                                  </p:childTnLst>
                                </p:cTn>
                              </p:par>
                            </p:childTnLst>
                          </p:cTn>
                        </p:par>
                      </p:childTnLst>
                    </p:cTn>
                  </p:par>
                </p:childTnLst>
              </p:cTn>
              <p:nextCondLst>
                <p:cond evt="onClick" delay="0">
                  <p:tgtEl>
                    <p:spTgt spid="24812"/>
                  </p:tgtEl>
                </p:cond>
              </p:nextCondLst>
            </p:seq>
            <p:seq concurrent="1" nextAc="seek">
              <p:cTn id="46" restart="whenNotActive" fill="hold" evtFilter="cancelBubble" nodeType="interactiveSeq">
                <p:stCondLst>
                  <p:cond evt="onClick" delay="0">
                    <p:tgtEl>
                      <p:spTgt spid="24814"/>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fill="hold" nodeType="clickEffect">
                                  <p:stCondLst>
                                    <p:cond delay="0"/>
                                  </p:stCondLst>
                                  <p:childTnLst>
                                    <p:animClr clrSpc="rgb" dir="cw">
                                      <p:cBhvr>
                                        <p:cTn id="50" dur="500" fill="hold"/>
                                        <p:tgtEl>
                                          <p:spTgt spid="24814"/>
                                        </p:tgtEl>
                                        <p:attrNameLst>
                                          <p:attrName>fillcolor</p:attrName>
                                        </p:attrNameLst>
                                      </p:cBhvr>
                                      <p:to>
                                        <a:srgbClr val="0000FF"/>
                                      </p:to>
                                    </p:animClr>
                                    <p:set>
                                      <p:cBhvr>
                                        <p:cTn id="51" dur="500" fill="hold"/>
                                        <p:tgtEl>
                                          <p:spTgt spid="24814"/>
                                        </p:tgtEl>
                                        <p:attrNameLst>
                                          <p:attrName>fill.type</p:attrName>
                                        </p:attrNameLst>
                                      </p:cBhvr>
                                      <p:to>
                                        <p:strVal val="solid"/>
                                      </p:to>
                                    </p:set>
                                    <p:set>
                                      <p:cBhvr>
                                        <p:cTn id="52" dur="500" fill="hold"/>
                                        <p:tgtEl>
                                          <p:spTgt spid="24814"/>
                                        </p:tgtEl>
                                        <p:attrNameLst>
                                          <p:attrName>fill.on</p:attrName>
                                        </p:attrNameLst>
                                      </p:cBhvr>
                                      <p:to>
                                        <p:strVal val="true"/>
                                      </p:to>
                                    </p:set>
                                  </p:childTnLst>
                                </p:cTn>
                              </p:par>
                            </p:childTnLst>
                          </p:cTn>
                        </p:par>
                      </p:childTnLst>
                    </p:cTn>
                  </p:par>
                </p:childTnLst>
              </p:cTn>
              <p:nextCondLst>
                <p:cond evt="onClick" delay="0">
                  <p:tgtEl>
                    <p:spTgt spid="24814"/>
                  </p:tgtEl>
                </p:cond>
              </p:nextCondLst>
            </p:seq>
            <p:seq concurrent="1" nextAc="seek">
              <p:cTn id="53" restart="whenNotActive" fill="hold" evtFilter="cancelBubble" nodeType="interactiveSeq">
                <p:stCondLst>
                  <p:cond evt="onClick" delay="0">
                    <p:tgtEl>
                      <p:spTgt spid="24813"/>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mph" presetSubtype="2" fill="hold" nodeType="clickEffect">
                                  <p:stCondLst>
                                    <p:cond delay="0"/>
                                  </p:stCondLst>
                                  <p:childTnLst>
                                    <p:animClr clrSpc="rgb" dir="cw">
                                      <p:cBhvr>
                                        <p:cTn id="57" dur="500" fill="hold"/>
                                        <p:tgtEl>
                                          <p:spTgt spid="24813"/>
                                        </p:tgtEl>
                                        <p:attrNameLst>
                                          <p:attrName>fillcolor</p:attrName>
                                        </p:attrNameLst>
                                      </p:cBhvr>
                                      <p:to>
                                        <a:srgbClr val="0000FF"/>
                                      </p:to>
                                    </p:animClr>
                                    <p:set>
                                      <p:cBhvr>
                                        <p:cTn id="58" dur="500" fill="hold"/>
                                        <p:tgtEl>
                                          <p:spTgt spid="24813"/>
                                        </p:tgtEl>
                                        <p:attrNameLst>
                                          <p:attrName>fill.type</p:attrName>
                                        </p:attrNameLst>
                                      </p:cBhvr>
                                      <p:to>
                                        <p:strVal val="solid"/>
                                      </p:to>
                                    </p:set>
                                    <p:set>
                                      <p:cBhvr>
                                        <p:cTn id="59" dur="500" fill="hold"/>
                                        <p:tgtEl>
                                          <p:spTgt spid="24813"/>
                                        </p:tgtEl>
                                        <p:attrNameLst>
                                          <p:attrName>fill.on</p:attrName>
                                        </p:attrNameLst>
                                      </p:cBhvr>
                                      <p:to>
                                        <p:strVal val="true"/>
                                      </p:to>
                                    </p:set>
                                  </p:childTnLst>
                                </p:cTn>
                              </p:par>
                            </p:childTnLst>
                          </p:cTn>
                        </p:par>
                      </p:childTnLst>
                    </p:cTn>
                  </p:par>
                </p:childTnLst>
              </p:cTn>
              <p:nextCondLst>
                <p:cond evt="onClick" delay="0">
                  <p:tgtEl>
                    <p:spTgt spid="24813"/>
                  </p:tgtEl>
                </p:cond>
              </p:nextCondLst>
            </p:seq>
            <p:seq concurrent="1" nextAc="seek">
              <p:cTn id="60" restart="whenNotActive" fill="hold" evtFilter="cancelBubble" nodeType="interactiveSeq">
                <p:stCondLst>
                  <p:cond evt="onClick" delay="0">
                    <p:tgtEl>
                      <p:spTgt spid="24815"/>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mph" presetSubtype="2" fill="hold" nodeType="clickEffect">
                                  <p:stCondLst>
                                    <p:cond delay="0"/>
                                  </p:stCondLst>
                                  <p:childTnLst>
                                    <p:animClr clrSpc="rgb" dir="cw">
                                      <p:cBhvr>
                                        <p:cTn id="64" dur="500" fill="hold"/>
                                        <p:tgtEl>
                                          <p:spTgt spid="24815"/>
                                        </p:tgtEl>
                                        <p:attrNameLst>
                                          <p:attrName>fillcolor</p:attrName>
                                        </p:attrNameLst>
                                      </p:cBhvr>
                                      <p:to>
                                        <a:srgbClr val="0000FF"/>
                                      </p:to>
                                    </p:animClr>
                                    <p:set>
                                      <p:cBhvr>
                                        <p:cTn id="65" dur="500" fill="hold"/>
                                        <p:tgtEl>
                                          <p:spTgt spid="24815"/>
                                        </p:tgtEl>
                                        <p:attrNameLst>
                                          <p:attrName>fill.type</p:attrName>
                                        </p:attrNameLst>
                                      </p:cBhvr>
                                      <p:to>
                                        <p:strVal val="solid"/>
                                      </p:to>
                                    </p:set>
                                    <p:set>
                                      <p:cBhvr>
                                        <p:cTn id="66" dur="500" fill="hold"/>
                                        <p:tgtEl>
                                          <p:spTgt spid="24815"/>
                                        </p:tgtEl>
                                        <p:attrNameLst>
                                          <p:attrName>fill.on</p:attrName>
                                        </p:attrNameLst>
                                      </p:cBhvr>
                                      <p:to>
                                        <p:strVal val="true"/>
                                      </p:to>
                                    </p:set>
                                  </p:childTnLst>
                                </p:cTn>
                              </p:par>
                            </p:childTnLst>
                          </p:cTn>
                        </p:par>
                      </p:childTnLst>
                    </p:cTn>
                  </p:par>
                </p:childTnLst>
              </p:cTn>
              <p:nextCondLst>
                <p:cond evt="onClick" delay="0">
                  <p:tgtEl>
                    <p:spTgt spid="24815"/>
                  </p:tgtEl>
                </p:cond>
              </p:nextCondLst>
            </p:seq>
            <p:seq concurrent="1" nextAc="seek">
              <p:cTn id="67" restart="whenNotActive" fill="hold" evtFilter="cancelBubble" nodeType="interactiveSeq">
                <p:stCondLst>
                  <p:cond evt="onClick" delay="0">
                    <p:tgtEl>
                      <p:spTgt spid="24816"/>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 presetClass="emph" presetSubtype="2" fill="hold" nodeType="clickEffect">
                                  <p:stCondLst>
                                    <p:cond delay="0"/>
                                  </p:stCondLst>
                                  <p:childTnLst>
                                    <p:animClr clrSpc="rgb" dir="cw">
                                      <p:cBhvr>
                                        <p:cTn id="71" dur="500" fill="hold"/>
                                        <p:tgtEl>
                                          <p:spTgt spid="24816"/>
                                        </p:tgtEl>
                                        <p:attrNameLst>
                                          <p:attrName>fillcolor</p:attrName>
                                        </p:attrNameLst>
                                      </p:cBhvr>
                                      <p:to>
                                        <a:srgbClr val="0000FF"/>
                                      </p:to>
                                    </p:animClr>
                                    <p:set>
                                      <p:cBhvr>
                                        <p:cTn id="72" dur="500" fill="hold"/>
                                        <p:tgtEl>
                                          <p:spTgt spid="24816"/>
                                        </p:tgtEl>
                                        <p:attrNameLst>
                                          <p:attrName>fill.type</p:attrName>
                                        </p:attrNameLst>
                                      </p:cBhvr>
                                      <p:to>
                                        <p:strVal val="solid"/>
                                      </p:to>
                                    </p:set>
                                    <p:set>
                                      <p:cBhvr>
                                        <p:cTn id="73" dur="500" fill="hold"/>
                                        <p:tgtEl>
                                          <p:spTgt spid="24816"/>
                                        </p:tgtEl>
                                        <p:attrNameLst>
                                          <p:attrName>fill.on</p:attrName>
                                        </p:attrNameLst>
                                      </p:cBhvr>
                                      <p:to>
                                        <p:strVal val="true"/>
                                      </p:to>
                                    </p:set>
                                  </p:childTnLst>
                                </p:cTn>
                              </p:par>
                            </p:childTnLst>
                          </p:cTn>
                        </p:par>
                      </p:childTnLst>
                    </p:cTn>
                  </p:par>
                </p:childTnLst>
              </p:cTn>
              <p:nextCondLst>
                <p:cond evt="onClick" delay="0">
                  <p:tgtEl>
                    <p:spTgt spid="24816"/>
                  </p:tgtEl>
                </p:cond>
              </p:nextCondLst>
            </p:seq>
            <p:seq concurrent="1" nextAc="seek">
              <p:cTn id="74" restart="whenNotActive" fill="hold" evtFilter="cancelBubble" nodeType="interactiveSeq">
                <p:stCondLst>
                  <p:cond evt="onClick" delay="0">
                    <p:tgtEl>
                      <p:spTgt spid="2481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mph" presetSubtype="2" fill="hold" nodeType="clickEffect">
                                  <p:stCondLst>
                                    <p:cond delay="0"/>
                                  </p:stCondLst>
                                  <p:childTnLst>
                                    <p:animClr clrSpc="rgb" dir="cw">
                                      <p:cBhvr>
                                        <p:cTn id="78" dur="500" fill="hold"/>
                                        <p:tgtEl>
                                          <p:spTgt spid="24817"/>
                                        </p:tgtEl>
                                        <p:attrNameLst>
                                          <p:attrName>fillcolor</p:attrName>
                                        </p:attrNameLst>
                                      </p:cBhvr>
                                      <p:to>
                                        <a:srgbClr val="0000FF"/>
                                      </p:to>
                                    </p:animClr>
                                    <p:set>
                                      <p:cBhvr>
                                        <p:cTn id="79" dur="500" fill="hold"/>
                                        <p:tgtEl>
                                          <p:spTgt spid="24817"/>
                                        </p:tgtEl>
                                        <p:attrNameLst>
                                          <p:attrName>fill.type</p:attrName>
                                        </p:attrNameLst>
                                      </p:cBhvr>
                                      <p:to>
                                        <p:strVal val="solid"/>
                                      </p:to>
                                    </p:set>
                                    <p:set>
                                      <p:cBhvr>
                                        <p:cTn id="80" dur="500" fill="hold"/>
                                        <p:tgtEl>
                                          <p:spTgt spid="24817"/>
                                        </p:tgtEl>
                                        <p:attrNameLst>
                                          <p:attrName>fill.on</p:attrName>
                                        </p:attrNameLst>
                                      </p:cBhvr>
                                      <p:to>
                                        <p:strVal val="true"/>
                                      </p:to>
                                    </p:set>
                                  </p:childTnLst>
                                </p:cTn>
                              </p:par>
                            </p:childTnLst>
                          </p:cTn>
                        </p:par>
                      </p:childTnLst>
                    </p:cTn>
                  </p:par>
                </p:childTnLst>
              </p:cTn>
              <p:nextCondLst>
                <p:cond evt="onClick" delay="0">
                  <p:tgtEl>
                    <p:spTgt spid="24817"/>
                  </p:tgtEl>
                </p:cond>
              </p:nextCondLst>
            </p:seq>
            <p:seq concurrent="1" nextAc="seek">
              <p:cTn id="81" restart="whenNotActive" fill="hold" evtFilter="cancelBubble" nodeType="interactiveSeq">
                <p:stCondLst>
                  <p:cond evt="onClick" delay="0">
                    <p:tgtEl>
                      <p:spTgt spid="24807"/>
                    </p:tgtEl>
                  </p:cond>
                </p:stCondLst>
                <p:endSync evt="end" delay="0">
                  <p:rtn val="all"/>
                </p:endSync>
                <p:childTnLst>
                  <p:par>
                    <p:cTn id="82" fill="hold" nodeType="clickPar">
                      <p:stCondLst>
                        <p:cond delay="0"/>
                      </p:stCondLst>
                      <p:childTnLst>
                        <p:par>
                          <p:cTn id="83" fill="hold" nodeType="withGroup">
                            <p:stCondLst>
                              <p:cond delay="0"/>
                            </p:stCondLst>
                            <p:childTnLst>
                              <p:par>
                                <p:cTn id="84" presetID="1" presetClass="emph" presetSubtype="2" fill="hold" nodeType="clickEffect">
                                  <p:stCondLst>
                                    <p:cond delay="0"/>
                                  </p:stCondLst>
                                  <p:childTnLst>
                                    <p:animClr clrSpc="rgb" dir="cw">
                                      <p:cBhvr>
                                        <p:cTn id="85" dur="2000" fill="hold"/>
                                        <p:tgtEl>
                                          <p:spTgt spid="24807"/>
                                        </p:tgtEl>
                                        <p:attrNameLst>
                                          <p:attrName>fillcolor</p:attrName>
                                        </p:attrNameLst>
                                      </p:cBhvr>
                                      <p:to>
                                        <a:srgbClr val="0000FF"/>
                                      </p:to>
                                    </p:animClr>
                                    <p:set>
                                      <p:cBhvr>
                                        <p:cTn id="86" dur="2000" fill="hold"/>
                                        <p:tgtEl>
                                          <p:spTgt spid="24807"/>
                                        </p:tgtEl>
                                        <p:attrNameLst>
                                          <p:attrName>fill.type</p:attrName>
                                        </p:attrNameLst>
                                      </p:cBhvr>
                                      <p:to>
                                        <p:strVal val="solid"/>
                                      </p:to>
                                    </p:set>
                                    <p:set>
                                      <p:cBhvr>
                                        <p:cTn id="87" dur="2000" fill="hold"/>
                                        <p:tgtEl>
                                          <p:spTgt spid="24807"/>
                                        </p:tgtEl>
                                        <p:attrNameLst>
                                          <p:attrName>fill.on</p:attrName>
                                        </p:attrNameLst>
                                      </p:cBhvr>
                                      <p:to>
                                        <p:strVal val="true"/>
                                      </p:to>
                                    </p:set>
                                  </p:childTnLst>
                                </p:cTn>
                              </p:par>
                            </p:childTnLst>
                          </p:cTn>
                        </p:par>
                      </p:childTnLst>
                    </p:cTn>
                  </p:par>
                </p:childTnLst>
              </p:cTn>
              <p:nextCondLst>
                <p:cond evt="onClick" delay="0">
                  <p:tgtEl>
                    <p:spTgt spid="24807"/>
                  </p:tgtEl>
                </p:cond>
              </p:nextCondLst>
            </p:seq>
            <p:seq concurrent="1" nextAc="seek">
              <p:cTn id="88" restart="whenNotActive" fill="hold" evtFilter="cancelBubble" nodeType="interactiveSeq">
                <p:stCondLst>
                  <p:cond evt="onClick" delay="0">
                    <p:tgtEl>
                      <p:spTgt spid="24808"/>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1" presetClass="emph" presetSubtype="2" fill="hold" nodeType="clickEffect">
                                  <p:stCondLst>
                                    <p:cond delay="0"/>
                                  </p:stCondLst>
                                  <p:childTnLst>
                                    <p:animClr clrSpc="rgb" dir="cw">
                                      <p:cBhvr>
                                        <p:cTn id="92" dur="2000" fill="hold"/>
                                        <p:tgtEl>
                                          <p:spTgt spid="24808"/>
                                        </p:tgtEl>
                                        <p:attrNameLst>
                                          <p:attrName>fillcolor</p:attrName>
                                        </p:attrNameLst>
                                      </p:cBhvr>
                                      <p:to>
                                        <a:srgbClr val="0000FF"/>
                                      </p:to>
                                    </p:animClr>
                                    <p:set>
                                      <p:cBhvr>
                                        <p:cTn id="93" dur="2000" fill="hold"/>
                                        <p:tgtEl>
                                          <p:spTgt spid="24808"/>
                                        </p:tgtEl>
                                        <p:attrNameLst>
                                          <p:attrName>fill.type</p:attrName>
                                        </p:attrNameLst>
                                      </p:cBhvr>
                                      <p:to>
                                        <p:strVal val="solid"/>
                                      </p:to>
                                    </p:set>
                                    <p:set>
                                      <p:cBhvr>
                                        <p:cTn id="94" dur="2000" fill="hold"/>
                                        <p:tgtEl>
                                          <p:spTgt spid="24808"/>
                                        </p:tgtEl>
                                        <p:attrNameLst>
                                          <p:attrName>fill.on</p:attrName>
                                        </p:attrNameLst>
                                      </p:cBhvr>
                                      <p:to>
                                        <p:strVal val="true"/>
                                      </p:to>
                                    </p:set>
                                  </p:childTnLst>
                                </p:cTn>
                              </p:par>
                            </p:childTnLst>
                          </p:cTn>
                        </p:par>
                      </p:childTnLst>
                    </p:cTn>
                  </p:par>
                </p:childTnLst>
              </p:cTn>
              <p:nextCondLst>
                <p:cond evt="onClick" delay="0">
                  <p:tgtEl>
                    <p:spTgt spid="24808"/>
                  </p:tgtEl>
                </p:cond>
              </p:nextCondLst>
            </p:seq>
            <p:seq concurrent="1" nextAc="seek">
              <p:cTn id="95" restart="whenNotActive" fill="hold" evtFilter="cancelBubble" nodeType="interactiveSeq">
                <p:stCondLst>
                  <p:cond evt="onClick" delay="0">
                    <p:tgtEl>
                      <p:spTgt spid="77"/>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10" presetClass="exit" presetSubtype="0" fill="hold" nodeType="clickEffect">
                                  <p:stCondLst>
                                    <p:cond delay="0"/>
                                  </p:stCondLst>
                                  <p:childTnLst>
                                    <p:animEffect transition="out" filter="fade">
                                      <p:cBhvr>
                                        <p:cTn id="99" dur="500"/>
                                        <p:tgtEl>
                                          <p:spTgt spid="77"/>
                                        </p:tgtEl>
                                      </p:cBhvr>
                                    </p:animEffect>
                                    <p:set>
                                      <p:cBhvr>
                                        <p:cTn id="100" dur="1" fill="hold">
                                          <p:stCondLst>
                                            <p:cond delay="499"/>
                                          </p:stCondLst>
                                        </p:cTn>
                                        <p:tgtEl>
                                          <p:spTgt spid="77"/>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77"/>
                  </p:tgtEl>
                </p:cond>
              </p:nextCondLst>
            </p:seq>
            <p:seq concurrent="1" nextAc="seek">
              <p:cTn id="101" restart="whenNotActive" fill="hold" evtFilter="cancelBubble" nodeType="interactiveSeq">
                <p:stCondLst>
                  <p:cond evt="onClick" delay="0">
                    <p:tgtEl>
                      <p:spTgt spid="66"/>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0" presetClass="exit" presetSubtype="0" fill="hold" nodeType="clickEffect">
                                  <p:stCondLst>
                                    <p:cond delay="0"/>
                                  </p:stCondLst>
                                  <p:childTnLst>
                                    <p:animEffect transition="out" filter="fade">
                                      <p:cBhvr>
                                        <p:cTn id="105" dur="500"/>
                                        <p:tgtEl>
                                          <p:spTgt spid="66"/>
                                        </p:tgtEl>
                                      </p:cBhvr>
                                    </p:animEffect>
                                    <p:set>
                                      <p:cBhvr>
                                        <p:cTn id="106" dur="1" fill="hold">
                                          <p:stCondLst>
                                            <p:cond delay="499"/>
                                          </p:stCondLst>
                                        </p:cTn>
                                        <p:tgtEl>
                                          <p:spTgt spid="66"/>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66"/>
                  </p:tgtEl>
                </p:cond>
              </p:nextCondLst>
            </p:seq>
            <p:seq concurrent="1" nextAc="seek">
              <p:cTn id="107" restart="whenNotActive" fill="hold" evtFilter="cancelBubble" nodeType="interactiveSeq">
                <p:stCondLst>
                  <p:cond evt="onClick" delay="0">
                    <p:tgtEl>
                      <p:spTgt spid="67"/>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0" presetClass="exit" presetSubtype="0" fill="hold" nodeType="clickEffect">
                                  <p:stCondLst>
                                    <p:cond delay="0"/>
                                  </p:stCondLst>
                                  <p:childTnLst>
                                    <p:animEffect transition="out" filter="fade">
                                      <p:cBhvr>
                                        <p:cTn id="111" dur="500"/>
                                        <p:tgtEl>
                                          <p:spTgt spid="67"/>
                                        </p:tgtEl>
                                      </p:cBhvr>
                                    </p:animEffect>
                                    <p:set>
                                      <p:cBhvr>
                                        <p:cTn id="112" dur="1" fill="hold">
                                          <p:stCondLst>
                                            <p:cond delay="499"/>
                                          </p:stCondLst>
                                        </p:cTn>
                                        <p:tgtEl>
                                          <p:spTgt spid="67"/>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67"/>
                  </p:tgtEl>
                </p:cond>
              </p:nextCondLst>
            </p:seq>
            <p:seq concurrent="1" nextAc="seek">
              <p:cTn id="113" restart="whenNotActive" fill="hold" evtFilter="cancelBubble" nodeType="interactiveSeq">
                <p:stCondLst>
                  <p:cond evt="onClick" delay="0">
                    <p:tgtEl>
                      <p:spTgt spid="70"/>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0" presetClass="exit" presetSubtype="0" fill="hold" nodeType="clickEffect">
                                  <p:stCondLst>
                                    <p:cond delay="0"/>
                                  </p:stCondLst>
                                  <p:childTnLst>
                                    <p:animEffect transition="out" filter="fade">
                                      <p:cBhvr>
                                        <p:cTn id="117" dur="500"/>
                                        <p:tgtEl>
                                          <p:spTgt spid="70"/>
                                        </p:tgtEl>
                                      </p:cBhvr>
                                    </p:animEffect>
                                    <p:set>
                                      <p:cBhvr>
                                        <p:cTn id="118" dur="1" fill="hold">
                                          <p:stCondLst>
                                            <p:cond delay="499"/>
                                          </p:stCondLst>
                                        </p:cTn>
                                        <p:tgtEl>
                                          <p:spTgt spid="70"/>
                                        </p:tgtEl>
                                        <p:attrNameLst>
                                          <p:attrName>style.visibility</p:attrName>
                                        </p:attrNameLst>
                                      </p:cBhvr>
                                      <p:to>
                                        <p:strVal val="hidden"/>
                                      </p:to>
                                    </p:set>
                                  </p:childTnLst>
                                  <p:subTnLst>
                                    <p:audio>
                                      <p:cMediaNode>
                                        <p:cTn display="0" masterRel="sameClick">
                                          <p:stCondLst>
                                            <p:cond evt="begin" delay="0">
                                              <p:tn val="116"/>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70"/>
                  </p:tgtEl>
                </p:cond>
              </p:nextCondLst>
            </p:seq>
            <p:seq concurrent="1" nextAc="seek">
              <p:cTn id="119" restart="whenNotActive" fill="hold" evtFilter="cancelBubble" nodeType="interactiveSeq">
                <p:stCondLst>
                  <p:cond evt="onClick" delay="0">
                    <p:tgtEl>
                      <p:spTgt spid="73"/>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0" presetClass="exit" presetSubtype="0" fill="hold" nodeType="clickEffect">
                                  <p:stCondLst>
                                    <p:cond delay="0"/>
                                  </p:stCondLst>
                                  <p:childTnLst>
                                    <p:animEffect transition="out" filter="fade">
                                      <p:cBhvr>
                                        <p:cTn id="123" dur="500"/>
                                        <p:tgtEl>
                                          <p:spTgt spid="73"/>
                                        </p:tgtEl>
                                      </p:cBhvr>
                                    </p:animEffect>
                                    <p:set>
                                      <p:cBhvr>
                                        <p:cTn id="124" dur="1" fill="hold">
                                          <p:stCondLst>
                                            <p:cond delay="499"/>
                                          </p:stCondLst>
                                        </p:cTn>
                                        <p:tgtEl>
                                          <p:spTgt spid="73"/>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73"/>
                  </p:tgtEl>
                </p:cond>
              </p:nextCondLst>
            </p:seq>
            <p:seq concurrent="1" nextAc="seek">
              <p:cTn id="125" restart="whenNotActive" fill="hold" evtFilter="cancelBubble" nodeType="interactiveSeq">
                <p:stCondLst>
                  <p:cond evt="onClick" delay="0">
                    <p:tgtEl>
                      <p:spTgt spid="74"/>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10" presetClass="exit" presetSubtype="0" fill="hold" nodeType="clickEffect">
                                  <p:stCondLst>
                                    <p:cond delay="0"/>
                                  </p:stCondLst>
                                  <p:childTnLst>
                                    <p:animEffect transition="out" filter="fade">
                                      <p:cBhvr>
                                        <p:cTn id="129" dur="500"/>
                                        <p:tgtEl>
                                          <p:spTgt spid="74"/>
                                        </p:tgtEl>
                                      </p:cBhvr>
                                    </p:animEffect>
                                    <p:set>
                                      <p:cBhvr>
                                        <p:cTn id="130" dur="1" fill="hold">
                                          <p:stCondLst>
                                            <p:cond delay="499"/>
                                          </p:stCondLst>
                                        </p:cTn>
                                        <p:tgtEl>
                                          <p:spTgt spid="74"/>
                                        </p:tgtEl>
                                        <p:attrNameLst>
                                          <p:attrName>style.visibility</p:attrName>
                                        </p:attrNameLst>
                                      </p:cBhvr>
                                      <p:to>
                                        <p:strVal val="hidden"/>
                                      </p:to>
                                    </p:set>
                                  </p:childTnLst>
                                  <p:subTnLst>
                                    <p:audio>
                                      <p:cMediaNode>
                                        <p:cTn display="0" masterRel="sameClick">
                                          <p:stCondLst>
                                            <p:cond evt="begin" delay="0">
                                              <p:tn val="12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74"/>
                  </p:tgtEl>
                </p:cond>
              </p:nextCondLst>
            </p:seq>
            <p:seq concurrent="1" nextAc="seek">
              <p:cTn id="131" restart="whenNotActive" fill="hold" evtFilter="cancelBubble" nodeType="interactiveSeq">
                <p:stCondLst>
                  <p:cond evt="onClick" delay="0">
                    <p:tgtEl>
                      <p:spTgt spid="75"/>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10" presetClass="exit" presetSubtype="0" fill="hold" nodeType="clickEffect">
                                  <p:stCondLst>
                                    <p:cond delay="0"/>
                                  </p:stCondLst>
                                  <p:childTnLst>
                                    <p:animEffect transition="out" filter="fade">
                                      <p:cBhvr>
                                        <p:cTn id="135" dur="500"/>
                                        <p:tgtEl>
                                          <p:spTgt spid="75"/>
                                        </p:tgtEl>
                                      </p:cBhvr>
                                    </p:animEffect>
                                    <p:set>
                                      <p:cBhvr>
                                        <p:cTn id="136" dur="1" fill="hold">
                                          <p:stCondLst>
                                            <p:cond delay="499"/>
                                          </p:stCondLst>
                                        </p:cTn>
                                        <p:tgtEl>
                                          <p:spTgt spid="75"/>
                                        </p:tgtEl>
                                        <p:attrNameLst>
                                          <p:attrName>style.visibility</p:attrName>
                                        </p:attrNameLst>
                                      </p:cBhvr>
                                      <p:to>
                                        <p:strVal val="hidden"/>
                                      </p:to>
                                    </p:set>
                                  </p:childTnLst>
                                  <p:subTnLst>
                                    <p:audio>
                                      <p:cMediaNode>
                                        <p:cTn display="0" masterRel="sameClick">
                                          <p:stCondLst>
                                            <p:cond evt="begin" delay="0">
                                              <p:tn val="13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75"/>
                  </p:tgtEl>
                </p:cond>
              </p:nextCondLst>
            </p:seq>
            <p:seq concurrent="1" nextAc="seek">
              <p:cTn id="137" restart="whenNotActive" fill="hold" evtFilter="cancelBubble" nodeType="interactiveSeq">
                <p:stCondLst>
                  <p:cond evt="onClick" delay="0">
                    <p:tgtEl>
                      <p:spTgt spid="76"/>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10" presetClass="exit" presetSubtype="0" fill="hold" nodeType="clickEffect">
                                  <p:stCondLst>
                                    <p:cond delay="0"/>
                                  </p:stCondLst>
                                  <p:childTnLst>
                                    <p:animEffect transition="out" filter="fade">
                                      <p:cBhvr>
                                        <p:cTn id="141" dur="500"/>
                                        <p:tgtEl>
                                          <p:spTgt spid="76"/>
                                        </p:tgtEl>
                                      </p:cBhvr>
                                    </p:animEffect>
                                    <p:set>
                                      <p:cBhvr>
                                        <p:cTn id="142" dur="1" fill="hold">
                                          <p:stCondLst>
                                            <p:cond delay="499"/>
                                          </p:stCondLst>
                                        </p:cTn>
                                        <p:tgtEl>
                                          <p:spTgt spid="76"/>
                                        </p:tgtEl>
                                        <p:attrNameLst>
                                          <p:attrName>style.visibility</p:attrName>
                                        </p:attrNameLst>
                                      </p:cBhvr>
                                      <p:to>
                                        <p:strVal val="hidden"/>
                                      </p:to>
                                    </p:set>
                                  </p:childTnLst>
                                  <p:subTnLst>
                                    <p:audio>
                                      <p:cMediaNode>
                                        <p:cTn display="0" masterRel="sameClick">
                                          <p:stCondLst>
                                            <p:cond evt="begin" delay="0">
                                              <p:tn val="14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76"/>
                  </p:tgtEl>
                </p:cond>
              </p:nextCondLst>
            </p:seq>
            <p:seq concurrent="1" nextAc="seek">
              <p:cTn id="143" restart="whenNotActive" fill="hold" evtFilter="cancelBubble" nodeType="interactiveSeq">
                <p:stCondLst>
                  <p:cond evt="onClick" delay="0">
                    <p:tgtEl>
                      <p:spTgt spid="72"/>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10" presetClass="exit" presetSubtype="0" fill="hold" nodeType="clickEffect">
                                  <p:stCondLst>
                                    <p:cond delay="0"/>
                                  </p:stCondLst>
                                  <p:childTnLst>
                                    <p:animEffect transition="out" filter="fade">
                                      <p:cBhvr>
                                        <p:cTn id="147" dur="500"/>
                                        <p:tgtEl>
                                          <p:spTgt spid="72"/>
                                        </p:tgtEl>
                                      </p:cBhvr>
                                    </p:animEffect>
                                    <p:set>
                                      <p:cBhvr>
                                        <p:cTn id="148" dur="1" fill="hold">
                                          <p:stCondLst>
                                            <p:cond delay="499"/>
                                          </p:stCondLst>
                                        </p:cTn>
                                        <p:tgtEl>
                                          <p:spTgt spid="72"/>
                                        </p:tgtEl>
                                        <p:attrNameLst>
                                          <p:attrName>style.visibility</p:attrName>
                                        </p:attrNameLst>
                                      </p:cBhvr>
                                      <p:to>
                                        <p:strVal val="hidden"/>
                                      </p:to>
                                    </p:set>
                                  </p:childTnLst>
                                  <p:subTnLst>
                                    <p:audio>
                                      <p:cMediaNode>
                                        <p:cTn display="0" masterRel="sameClick">
                                          <p:stCondLst>
                                            <p:cond evt="begin" delay="0">
                                              <p:tn val="146"/>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72"/>
                  </p:tgtEl>
                </p:cond>
              </p:nextCondLst>
            </p:seq>
            <p:seq concurrent="1" nextAc="seek">
              <p:cTn id="149" restart="whenNotActive" fill="hold" evtFilter="cancelBubble" nodeType="interactiveSeq">
                <p:stCondLst>
                  <p:cond evt="onClick" delay="0">
                    <p:tgtEl>
                      <p:spTgt spid="71"/>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10" presetClass="exit" presetSubtype="0" fill="hold" nodeType="clickEffect">
                                  <p:stCondLst>
                                    <p:cond delay="0"/>
                                  </p:stCondLst>
                                  <p:childTnLst>
                                    <p:animEffect transition="out" filter="fade">
                                      <p:cBhvr>
                                        <p:cTn id="153" dur="500"/>
                                        <p:tgtEl>
                                          <p:spTgt spid="71"/>
                                        </p:tgtEl>
                                      </p:cBhvr>
                                    </p:animEffect>
                                    <p:set>
                                      <p:cBhvr>
                                        <p:cTn id="154" dur="1" fill="hold">
                                          <p:stCondLst>
                                            <p:cond delay="499"/>
                                          </p:stCondLst>
                                        </p:cTn>
                                        <p:tgtEl>
                                          <p:spTgt spid="71"/>
                                        </p:tgtEl>
                                        <p:attrNameLst>
                                          <p:attrName>style.visibility</p:attrName>
                                        </p:attrNameLst>
                                      </p:cBhvr>
                                      <p:to>
                                        <p:strVal val="hidden"/>
                                      </p:to>
                                    </p:set>
                                  </p:childTnLst>
                                  <p:subTnLst>
                                    <p:audio>
                                      <p:cMediaNode>
                                        <p:cTn display="0" masterRel="sameClick">
                                          <p:stCondLst>
                                            <p:cond evt="begin" delay="0">
                                              <p:tn val="15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71"/>
                  </p:tgtEl>
                </p:cond>
              </p:nextCondLst>
            </p:seq>
            <p:seq concurrent="1" nextAc="seek">
              <p:cTn id="155" restart="whenNotActive" fill="hold" evtFilter="cancelBubble" nodeType="interactiveSeq">
                <p:stCondLst>
                  <p:cond evt="onClick" delay="0">
                    <p:tgtEl>
                      <p:spTgt spid="68"/>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0" presetClass="exit" presetSubtype="0" fill="hold" nodeType="clickEffect">
                                  <p:stCondLst>
                                    <p:cond delay="0"/>
                                  </p:stCondLst>
                                  <p:childTnLst>
                                    <p:animEffect transition="out" filter="fade">
                                      <p:cBhvr>
                                        <p:cTn id="159" dur="500"/>
                                        <p:tgtEl>
                                          <p:spTgt spid="68"/>
                                        </p:tgtEl>
                                      </p:cBhvr>
                                    </p:animEffect>
                                    <p:set>
                                      <p:cBhvr>
                                        <p:cTn id="160"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15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68"/>
                  </p:tgtEl>
                </p:cond>
              </p:nextCondLst>
            </p:seq>
            <p:seq concurrent="1" nextAc="seek">
              <p:cTn id="161" restart="whenNotActive" fill="hold" evtFilter="cancelBubble" nodeType="interactiveSeq">
                <p:stCondLst>
                  <p:cond evt="onClick" delay="0">
                    <p:tgtEl>
                      <p:spTgt spid="69"/>
                    </p:tgtEl>
                  </p:cond>
                </p:stCondLst>
                <p:endSync evt="end" delay="0">
                  <p:rtn val="all"/>
                </p:endSync>
                <p:childTnLst>
                  <p:par>
                    <p:cTn id="162" fill="hold" nodeType="clickPar">
                      <p:stCondLst>
                        <p:cond delay="0"/>
                      </p:stCondLst>
                      <p:childTnLst>
                        <p:par>
                          <p:cTn id="163" fill="hold" nodeType="withGroup">
                            <p:stCondLst>
                              <p:cond delay="0"/>
                            </p:stCondLst>
                            <p:childTnLst>
                              <p:par>
                                <p:cTn id="164" presetID="10" presetClass="exit" presetSubtype="0" fill="hold" nodeType="clickEffect">
                                  <p:stCondLst>
                                    <p:cond delay="0"/>
                                  </p:stCondLst>
                                  <p:childTnLst>
                                    <p:animEffect transition="out" filter="fade">
                                      <p:cBhvr>
                                        <p:cTn id="165" dur="500"/>
                                        <p:tgtEl>
                                          <p:spTgt spid="69"/>
                                        </p:tgtEl>
                                      </p:cBhvr>
                                    </p:animEffect>
                                    <p:set>
                                      <p:cBhvr>
                                        <p:cTn id="166" dur="1" fill="hold">
                                          <p:stCondLst>
                                            <p:cond delay="499"/>
                                          </p:stCondLst>
                                        </p:cTn>
                                        <p:tgtEl>
                                          <p:spTgt spid="69"/>
                                        </p:tgtEl>
                                        <p:attrNameLst>
                                          <p:attrName>style.visibility</p:attrName>
                                        </p:attrNameLst>
                                      </p:cBhvr>
                                      <p:to>
                                        <p:strVal val="hidden"/>
                                      </p:to>
                                    </p:set>
                                  </p:childTnLst>
                                  <p:subTnLst>
                                    <p:audio>
                                      <p:cMediaNode>
                                        <p:cTn display="0" masterRel="sameClick">
                                          <p:stCondLst>
                                            <p:cond evt="begin" delay="0">
                                              <p:tn val="16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69"/>
                  </p:tgtEl>
                </p:cond>
              </p:nextCondLst>
            </p:seq>
            <p:seq concurrent="1" nextAc="seek">
              <p:cTn id="167" restart="whenNotActive" fill="hold" evtFilter="cancelBubble" nodeType="interactiveSeq">
                <p:stCondLst>
                  <p:cond evt="onClick" delay="0">
                    <p:tgtEl>
                      <p:spTgt spid="2"/>
                    </p:tgtEl>
                  </p:cond>
                </p:stCondLst>
                <p:endSync evt="end" delay="0">
                  <p:rtn val="all"/>
                </p:endSync>
                <p:childTnLst>
                  <p:par>
                    <p:cTn id="168" fill="hold" nodeType="clickPar">
                      <p:stCondLst>
                        <p:cond delay="0"/>
                      </p:stCondLst>
                      <p:childTnLst>
                        <p:par>
                          <p:cTn id="169" fill="hold" nodeType="withGroup">
                            <p:stCondLst>
                              <p:cond delay="0"/>
                            </p:stCondLst>
                            <p:childTnLst>
                              <p:par>
                                <p:cTn id="170" presetID="1" presetClass="emph" presetSubtype="2" fill="hold" nodeType="clickEffect">
                                  <p:stCondLst>
                                    <p:cond delay="0"/>
                                  </p:stCondLst>
                                  <p:childTnLst>
                                    <p:animClr clrSpc="rgb" dir="cw">
                                      <p:cBhvr>
                                        <p:cTn id="171" dur="2000" fill="hold"/>
                                        <p:tgtEl>
                                          <p:spTgt spid="2"/>
                                        </p:tgtEl>
                                        <p:attrNameLst>
                                          <p:attrName>fillcolor</p:attrName>
                                        </p:attrNameLst>
                                      </p:cBhvr>
                                      <p:to>
                                        <a:schemeClr val="accent2"/>
                                      </p:to>
                                    </p:animClr>
                                    <p:set>
                                      <p:cBhvr>
                                        <p:cTn id="172" dur="2000" fill="hold"/>
                                        <p:tgtEl>
                                          <p:spTgt spid="2"/>
                                        </p:tgtEl>
                                        <p:attrNameLst>
                                          <p:attrName>fill.type</p:attrName>
                                        </p:attrNameLst>
                                      </p:cBhvr>
                                      <p:to>
                                        <p:strVal val="solid"/>
                                      </p:to>
                                    </p:set>
                                    <p:set>
                                      <p:cBhvr>
                                        <p:cTn id="173"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174" restart="whenNotActive" fill="hold" evtFilter="cancelBubble" nodeType="interactiveSeq">
                <p:stCondLst>
                  <p:cond evt="onClick" delay="0">
                    <p:tgtEl>
                      <p:spTgt spid="78"/>
                    </p:tgtEl>
                  </p:cond>
                </p:stCondLst>
                <p:endSync evt="end" delay="0">
                  <p:rtn val="all"/>
                </p:endSync>
                <p:childTnLst>
                  <p:par>
                    <p:cTn id="175" fill="hold" nodeType="clickPar">
                      <p:stCondLst>
                        <p:cond delay="0"/>
                      </p:stCondLst>
                      <p:childTnLst>
                        <p:par>
                          <p:cTn id="176" fill="hold" nodeType="withGroup">
                            <p:stCondLst>
                              <p:cond delay="0"/>
                            </p:stCondLst>
                            <p:childTnLst>
                              <p:par>
                                <p:cTn id="177" presetID="10" presetClass="exit" presetSubtype="0" fill="hold" nodeType="clickEffect">
                                  <p:stCondLst>
                                    <p:cond delay="0"/>
                                  </p:stCondLst>
                                  <p:childTnLst>
                                    <p:animEffect transition="out" filter="fade">
                                      <p:cBhvr>
                                        <p:cTn id="178" dur="500"/>
                                        <p:tgtEl>
                                          <p:spTgt spid="78"/>
                                        </p:tgtEl>
                                      </p:cBhvr>
                                    </p:animEffect>
                                    <p:set>
                                      <p:cBhvr>
                                        <p:cTn id="179" dur="1" fill="hold">
                                          <p:stCondLst>
                                            <p:cond delay="499"/>
                                          </p:stCondLst>
                                        </p:cTn>
                                        <p:tgtEl>
                                          <p:spTgt spid="78"/>
                                        </p:tgtEl>
                                        <p:attrNameLst>
                                          <p:attrName>style.visibility</p:attrName>
                                        </p:attrNameLst>
                                      </p:cBhvr>
                                      <p:to>
                                        <p:strVal val="hidden"/>
                                      </p:to>
                                    </p:set>
                                  </p:childTnLst>
                                  <p:subTnLst>
                                    <p:audio>
                                      <p:cMediaNode>
                                        <p:cTn display="0" masterRel="sameClick">
                                          <p:stCondLst>
                                            <p:cond evt="begin" delay="0">
                                              <p:tn val="177"/>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78"/>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25627"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pic>
        <p:nvPicPr>
          <p:cNvPr id="25603" name="Picture 29" descr="Picture1"/>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88" y="741363"/>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2" descr="people008">
            <a:hlinkClick r:id="rId6" action="ppaction://hlinksldjump"/>
          </p:cNvPr>
          <p:cNvPicPr>
            <a:picLocks noChangeAspect="1" noChangeArrowheads="1" noCrop="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3" descr="Bellcoll">
            <a:hlinkClick r:id="" action="ppaction://hlinkshowjump?jump=firstslid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2388" y="-14287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1524000" y="4648200"/>
            <a:ext cx="1752600" cy="1752600"/>
            <a:chOff x="816" y="4368"/>
            <a:chExt cx="1104" cy="1104"/>
          </a:xfrm>
        </p:grpSpPr>
        <p:sp>
          <p:nvSpPr>
            <p:cNvPr id="25624" name="AutoShape 52"/>
            <p:cNvSpPr>
              <a:spLocks noChangeArrowheads="1"/>
            </p:cNvSpPr>
            <p:nvPr/>
          </p:nvSpPr>
          <p:spPr bwMode="auto">
            <a:xfrm>
              <a:off x="816" y="436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25625" name="WordArt 53"/>
            <p:cNvSpPr>
              <a:spLocks noChangeArrowheads="1" noChangeShapeType="1" noTextEdit="1"/>
            </p:cNvSpPr>
            <p:nvPr/>
          </p:nvSpPr>
          <p:spPr bwMode="auto">
            <a:xfrm>
              <a:off x="1032" y="4560"/>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25623" name="TextBox 1"/>
          <p:cNvSpPr txBox="1">
            <a:spLocks noChangeArrowheads="1"/>
          </p:cNvSpPr>
          <p:nvPr/>
        </p:nvSpPr>
        <p:spPr bwMode="auto">
          <a:xfrm>
            <a:off x="406400" y="1635125"/>
            <a:ext cx="858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pPr>
            <a:r>
              <a:rPr lang="en-US" altLang="en-US" sz="3600" b="1">
                <a:latin typeface="Times New Roman" panose="02020603050405020304" pitchFamily="18" charset="0"/>
              </a:rPr>
              <a:t>Ai là người lãnh đạo phong trào Đông Du? (từ gồm 11 chữ cái)</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018"/>
                                        </p:tgtEl>
                                        <p:attrNameLst>
                                          <p:attrName>style.visibility</p:attrName>
                                        </p:attrNameLst>
                                      </p:cBhvr>
                                      <p:to>
                                        <p:strVal val="visible"/>
                                      </p:to>
                                    </p:set>
                                    <p:animEffect transition="in" filter="dissolve">
                                      <p:cBhvr>
                                        <p:cTn id="7" dur="500"/>
                                        <p:tgtEl>
                                          <p:spTgt spid="840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3" presetClass="exit" presetSubtype="0" fill="hold" nodeType="afterEffect">
                                  <p:stCondLst>
                                    <p:cond delay="0"/>
                                  </p:stCondLst>
                                  <p:childTnLst>
                                    <p:anim calcmode="lin" valueType="num">
                                      <p:cBhvr>
                                        <p:cTn id="10" dur="500"/>
                                        <p:tgtEl>
                                          <p:spTgt spid="84018"/>
                                        </p:tgtEl>
                                        <p:attrNameLst>
                                          <p:attrName>ppt_w</p:attrName>
                                        </p:attrNameLst>
                                      </p:cBhvr>
                                      <p:tavLst>
                                        <p:tav tm="0">
                                          <p:val>
                                            <p:strVal val="ppt_w"/>
                                          </p:val>
                                        </p:tav>
                                        <p:tav tm="100000">
                                          <p:val>
                                            <p:fltVal val="0"/>
                                          </p:val>
                                        </p:tav>
                                      </p:tavLst>
                                    </p:anim>
                                    <p:anim calcmode="lin" valueType="num">
                                      <p:cBhvr>
                                        <p:cTn id="11" dur="500"/>
                                        <p:tgtEl>
                                          <p:spTgt spid="84018"/>
                                        </p:tgtEl>
                                        <p:attrNameLst>
                                          <p:attrName>ppt_h</p:attrName>
                                        </p:attrNameLst>
                                      </p:cBhvr>
                                      <p:tavLst>
                                        <p:tav tm="0">
                                          <p:val>
                                            <p:strVal val="ppt_h"/>
                                          </p:val>
                                        </p:tav>
                                        <p:tav tm="100000">
                                          <p:val>
                                            <p:fltVal val="0"/>
                                          </p:val>
                                        </p:tav>
                                      </p:tavLst>
                                    </p:anim>
                                    <p:animEffect transition="out" filter="fade">
                                      <p:cBhvr>
                                        <p:cTn id="12" dur="500"/>
                                        <p:tgtEl>
                                          <p:spTgt spid="84018"/>
                                        </p:tgtEl>
                                      </p:cBhvr>
                                    </p:animEffect>
                                    <p:set>
                                      <p:cBhvr>
                                        <p:cTn id="13" dur="1" fill="hold">
                                          <p:stCondLst>
                                            <p:cond delay="499"/>
                                          </p:stCondLst>
                                        </p:cTn>
                                        <p:tgtEl>
                                          <p:spTgt spid="84018"/>
                                        </p:tgtEl>
                                        <p:attrNameLst>
                                          <p:attrName>style.visibility</p:attrName>
                                        </p:attrNameLst>
                                      </p:cBhvr>
                                      <p:to>
                                        <p:strVal val="hidden"/>
                                      </p:to>
                                    </p:se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84017"/>
                                        </p:tgtEl>
                                        <p:attrNameLst>
                                          <p:attrName>style.visibility</p:attrName>
                                        </p:attrNameLst>
                                      </p:cBhvr>
                                      <p:to>
                                        <p:strVal val="visible"/>
                                      </p:to>
                                    </p:set>
                                    <p:animEffect transition="in" filter="dissolve">
                                      <p:cBhvr>
                                        <p:cTn id="17" dur="500"/>
                                        <p:tgtEl>
                                          <p:spTgt spid="8401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500"/>
                            </p:stCondLst>
                            <p:childTnLst>
                              <p:par>
                                <p:cTn id="19" presetID="53" presetClass="exit" presetSubtype="0" fill="hold" nodeType="afterEffect">
                                  <p:stCondLst>
                                    <p:cond delay="0"/>
                                  </p:stCondLst>
                                  <p:childTnLst>
                                    <p:anim calcmode="lin" valueType="num">
                                      <p:cBhvr>
                                        <p:cTn id="20" dur="500"/>
                                        <p:tgtEl>
                                          <p:spTgt spid="84017"/>
                                        </p:tgtEl>
                                        <p:attrNameLst>
                                          <p:attrName>ppt_w</p:attrName>
                                        </p:attrNameLst>
                                      </p:cBhvr>
                                      <p:tavLst>
                                        <p:tav tm="0">
                                          <p:val>
                                            <p:strVal val="ppt_w"/>
                                          </p:val>
                                        </p:tav>
                                        <p:tav tm="100000">
                                          <p:val>
                                            <p:fltVal val="0"/>
                                          </p:val>
                                        </p:tav>
                                      </p:tavLst>
                                    </p:anim>
                                    <p:anim calcmode="lin" valueType="num">
                                      <p:cBhvr>
                                        <p:cTn id="21" dur="500"/>
                                        <p:tgtEl>
                                          <p:spTgt spid="84017"/>
                                        </p:tgtEl>
                                        <p:attrNameLst>
                                          <p:attrName>ppt_h</p:attrName>
                                        </p:attrNameLst>
                                      </p:cBhvr>
                                      <p:tavLst>
                                        <p:tav tm="0">
                                          <p:val>
                                            <p:strVal val="ppt_h"/>
                                          </p:val>
                                        </p:tav>
                                        <p:tav tm="100000">
                                          <p:val>
                                            <p:fltVal val="0"/>
                                          </p:val>
                                        </p:tav>
                                      </p:tavLst>
                                    </p:anim>
                                    <p:animEffect transition="out" filter="fade">
                                      <p:cBhvr>
                                        <p:cTn id="22" dur="500"/>
                                        <p:tgtEl>
                                          <p:spTgt spid="84017"/>
                                        </p:tgtEl>
                                      </p:cBhvr>
                                    </p:animEffect>
                                    <p:set>
                                      <p:cBhvr>
                                        <p:cTn id="23" dur="1" fill="hold">
                                          <p:stCondLst>
                                            <p:cond delay="499"/>
                                          </p:stCondLst>
                                        </p:cTn>
                                        <p:tgtEl>
                                          <p:spTgt spid="8401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84016"/>
                                        </p:tgtEl>
                                        <p:attrNameLst>
                                          <p:attrName>style.visibility</p:attrName>
                                        </p:attrNameLst>
                                      </p:cBhvr>
                                      <p:to>
                                        <p:strVal val="visible"/>
                                      </p:to>
                                    </p:set>
                                    <p:animEffect transition="in" filter="dissolve">
                                      <p:cBhvr>
                                        <p:cTn id="27" dur="500"/>
                                        <p:tgtEl>
                                          <p:spTgt spid="8401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2500"/>
                            </p:stCondLst>
                            <p:childTnLst>
                              <p:par>
                                <p:cTn id="29" presetID="53" presetClass="exit" presetSubtype="0" fill="hold" nodeType="afterEffect">
                                  <p:stCondLst>
                                    <p:cond delay="0"/>
                                  </p:stCondLst>
                                  <p:childTnLst>
                                    <p:anim calcmode="lin" valueType="num">
                                      <p:cBhvr>
                                        <p:cTn id="30" dur="500"/>
                                        <p:tgtEl>
                                          <p:spTgt spid="84016"/>
                                        </p:tgtEl>
                                        <p:attrNameLst>
                                          <p:attrName>ppt_w</p:attrName>
                                        </p:attrNameLst>
                                      </p:cBhvr>
                                      <p:tavLst>
                                        <p:tav tm="0">
                                          <p:val>
                                            <p:strVal val="ppt_w"/>
                                          </p:val>
                                        </p:tav>
                                        <p:tav tm="100000">
                                          <p:val>
                                            <p:fltVal val="0"/>
                                          </p:val>
                                        </p:tav>
                                      </p:tavLst>
                                    </p:anim>
                                    <p:anim calcmode="lin" valueType="num">
                                      <p:cBhvr>
                                        <p:cTn id="31" dur="500"/>
                                        <p:tgtEl>
                                          <p:spTgt spid="84016"/>
                                        </p:tgtEl>
                                        <p:attrNameLst>
                                          <p:attrName>ppt_h</p:attrName>
                                        </p:attrNameLst>
                                      </p:cBhvr>
                                      <p:tavLst>
                                        <p:tav tm="0">
                                          <p:val>
                                            <p:strVal val="ppt_h"/>
                                          </p:val>
                                        </p:tav>
                                        <p:tav tm="100000">
                                          <p:val>
                                            <p:fltVal val="0"/>
                                          </p:val>
                                        </p:tav>
                                      </p:tavLst>
                                    </p:anim>
                                    <p:animEffect transition="out" filter="fade">
                                      <p:cBhvr>
                                        <p:cTn id="32" dur="500"/>
                                        <p:tgtEl>
                                          <p:spTgt spid="84016"/>
                                        </p:tgtEl>
                                      </p:cBhvr>
                                    </p:animEffect>
                                    <p:set>
                                      <p:cBhvr>
                                        <p:cTn id="33" dur="1" fill="hold">
                                          <p:stCondLst>
                                            <p:cond delay="499"/>
                                          </p:stCondLst>
                                        </p:cTn>
                                        <p:tgtEl>
                                          <p:spTgt spid="84016"/>
                                        </p:tgtEl>
                                        <p:attrNameLst>
                                          <p:attrName>style.visibility</p:attrName>
                                        </p:attrNameLst>
                                      </p:cBhvr>
                                      <p:to>
                                        <p:strVal val="hidden"/>
                                      </p:to>
                                    </p:se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84015"/>
                                        </p:tgtEl>
                                        <p:attrNameLst>
                                          <p:attrName>style.visibility</p:attrName>
                                        </p:attrNameLst>
                                      </p:cBhvr>
                                      <p:to>
                                        <p:strVal val="visible"/>
                                      </p:to>
                                    </p:set>
                                    <p:animEffect transition="in" filter="dissolve">
                                      <p:cBhvr>
                                        <p:cTn id="37" dur="500"/>
                                        <p:tgtEl>
                                          <p:spTgt spid="840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53" presetClass="exit" presetSubtype="0" fill="hold" nodeType="afterEffect">
                                  <p:stCondLst>
                                    <p:cond delay="0"/>
                                  </p:stCondLst>
                                  <p:childTnLst>
                                    <p:anim calcmode="lin" valueType="num">
                                      <p:cBhvr>
                                        <p:cTn id="40" dur="500"/>
                                        <p:tgtEl>
                                          <p:spTgt spid="84015"/>
                                        </p:tgtEl>
                                        <p:attrNameLst>
                                          <p:attrName>ppt_w</p:attrName>
                                        </p:attrNameLst>
                                      </p:cBhvr>
                                      <p:tavLst>
                                        <p:tav tm="0">
                                          <p:val>
                                            <p:strVal val="ppt_w"/>
                                          </p:val>
                                        </p:tav>
                                        <p:tav tm="100000">
                                          <p:val>
                                            <p:fltVal val="0"/>
                                          </p:val>
                                        </p:tav>
                                      </p:tavLst>
                                    </p:anim>
                                    <p:anim calcmode="lin" valueType="num">
                                      <p:cBhvr>
                                        <p:cTn id="41" dur="500"/>
                                        <p:tgtEl>
                                          <p:spTgt spid="84015"/>
                                        </p:tgtEl>
                                        <p:attrNameLst>
                                          <p:attrName>ppt_h</p:attrName>
                                        </p:attrNameLst>
                                      </p:cBhvr>
                                      <p:tavLst>
                                        <p:tav tm="0">
                                          <p:val>
                                            <p:strVal val="ppt_h"/>
                                          </p:val>
                                        </p:tav>
                                        <p:tav tm="100000">
                                          <p:val>
                                            <p:fltVal val="0"/>
                                          </p:val>
                                        </p:tav>
                                      </p:tavLst>
                                    </p:anim>
                                    <p:animEffect transition="out" filter="fade">
                                      <p:cBhvr>
                                        <p:cTn id="42" dur="500"/>
                                        <p:tgtEl>
                                          <p:spTgt spid="84015"/>
                                        </p:tgtEl>
                                      </p:cBhvr>
                                    </p:animEffect>
                                    <p:set>
                                      <p:cBhvr>
                                        <p:cTn id="43" dur="1" fill="hold">
                                          <p:stCondLst>
                                            <p:cond delay="499"/>
                                          </p:stCondLst>
                                        </p:cTn>
                                        <p:tgtEl>
                                          <p:spTgt spid="84015"/>
                                        </p:tgtEl>
                                        <p:attrNameLst>
                                          <p:attrName>style.visibility</p:attrName>
                                        </p:attrNameLst>
                                      </p:cBhvr>
                                      <p:to>
                                        <p:strVal val="hidden"/>
                                      </p:to>
                                    </p:set>
                                  </p:childTnLst>
                                </p:cTn>
                              </p:par>
                            </p:childTnLst>
                          </p:cTn>
                        </p:par>
                        <p:par>
                          <p:cTn id="44" fill="hold" nodeType="afterGroup">
                            <p:stCondLst>
                              <p:cond delay="4000"/>
                            </p:stCondLst>
                            <p:childTnLst>
                              <p:par>
                                <p:cTn id="45" presetID="9" presetClass="entr" presetSubtype="0" fill="hold" nodeType="afterEffect">
                                  <p:stCondLst>
                                    <p:cond delay="0"/>
                                  </p:stCondLst>
                                  <p:childTnLst>
                                    <p:set>
                                      <p:cBhvr>
                                        <p:cTn id="46" dur="1" fill="hold">
                                          <p:stCondLst>
                                            <p:cond delay="0"/>
                                          </p:stCondLst>
                                        </p:cTn>
                                        <p:tgtEl>
                                          <p:spTgt spid="84014"/>
                                        </p:tgtEl>
                                        <p:attrNameLst>
                                          <p:attrName>style.visibility</p:attrName>
                                        </p:attrNameLst>
                                      </p:cBhvr>
                                      <p:to>
                                        <p:strVal val="visible"/>
                                      </p:to>
                                    </p:set>
                                    <p:animEffect transition="in" filter="dissolve">
                                      <p:cBhvr>
                                        <p:cTn id="47" dur="500"/>
                                        <p:tgtEl>
                                          <p:spTgt spid="8401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nodeType="afterGroup">
                            <p:stCondLst>
                              <p:cond delay="4500"/>
                            </p:stCondLst>
                            <p:childTnLst>
                              <p:par>
                                <p:cTn id="49" presetID="53" presetClass="exit" presetSubtype="0" fill="hold" nodeType="afterEffect">
                                  <p:stCondLst>
                                    <p:cond delay="0"/>
                                  </p:stCondLst>
                                  <p:childTnLst>
                                    <p:anim calcmode="lin" valueType="num">
                                      <p:cBhvr>
                                        <p:cTn id="50" dur="500"/>
                                        <p:tgtEl>
                                          <p:spTgt spid="84014"/>
                                        </p:tgtEl>
                                        <p:attrNameLst>
                                          <p:attrName>ppt_w</p:attrName>
                                        </p:attrNameLst>
                                      </p:cBhvr>
                                      <p:tavLst>
                                        <p:tav tm="0">
                                          <p:val>
                                            <p:strVal val="ppt_w"/>
                                          </p:val>
                                        </p:tav>
                                        <p:tav tm="100000">
                                          <p:val>
                                            <p:fltVal val="0"/>
                                          </p:val>
                                        </p:tav>
                                      </p:tavLst>
                                    </p:anim>
                                    <p:anim calcmode="lin" valueType="num">
                                      <p:cBhvr>
                                        <p:cTn id="51" dur="500"/>
                                        <p:tgtEl>
                                          <p:spTgt spid="84014"/>
                                        </p:tgtEl>
                                        <p:attrNameLst>
                                          <p:attrName>ppt_h</p:attrName>
                                        </p:attrNameLst>
                                      </p:cBhvr>
                                      <p:tavLst>
                                        <p:tav tm="0">
                                          <p:val>
                                            <p:strVal val="ppt_h"/>
                                          </p:val>
                                        </p:tav>
                                        <p:tav tm="100000">
                                          <p:val>
                                            <p:fltVal val="0"/>
                                          </p:val>
                                        </p:tav>
                                      </p:tavLst>
                                    </p:anim>
                                    <p:animEffect transition="out" filter="fade">
                                      <p:cBhvr>
                                        <p:cTn id="52" dur="500"/>
                                        <p:tgtEl>
                                          <p:spTgt spid="84014"/>
                                        </p:tgtEl>
                                      </p:cBhvr>
                                    </p:animEffect>
                                    <p:set>
                                      <p:cBhvr>
                                        <p:cTn id="53" dur="1" fill="hold">
                                          <p:stCondLst>
                                            <p:cond delay="499"/>
                                          </p:stCondLst>
                                        </p:cTn>
                                        <p:tgtEl>
                                          <p:spTgt spid="84014"/>
                                        </p:tgtEl>
                                        <p:attrNameLst>
                                          <p:attrName>style.visibility</p:attrName>
                                        </p:attrNameLst>
                                      </p:cBhvr>
                                      <p:to>
                                        <p:strVal val="hidden"/>
                                      </p:to>
                                    </p:set>
                                  </p:childTnLst>
                                </p:cTn>
                              </p:par>
                            </p:childTnLst>
                          </p:cTn>
                        </p:par>
                        <p:par>
                          <p:cTn id="54" fill="hold" nodeType="afterGroup">
                            <p:stCondLst>
                              <p:cond delay="5000"/>
                            </p:stCondLst>
                            <p:childTnLst>
                              <p:par>
                                <p:cTn id="55" presetID="9" presetClass="entr" presetSubtype="0" fill="hold" nodeType="afterEffect">
                                  <p:stCondLst>
                                    <p:cond delay="0"/>
                                  </p:stCondLst>
                                  <p:childTnLst>
                                    <p:set>
                                      <p:cBhvr>
                                        <p:cTn id="56" dur="1" fill="hold">
                                          <p:stCondLst>
                                            <p:cond delay="0"/>
                                          </p:stCondLst>
                                        </p:cTn>
                                        <p:tgtEl>
                                          <p:spTgt spid="84013"/>
                                        </p:tgtEl>
                                        <p:attrNameLst>
                                          <p:attrName>style.visibility</p:attrName>
                                        </p:attrNameLst>
                                      </p:cBhvr>
                                      <p:to>
                                        <p:strVal val="visible"/>
                                      </p:to>
                                    </p:set>
                                    <p:animEffect transition="in" filter="dissolve">
                                      <p:cBhvr>
                                        <p:cTn id="57" dur="500"/>
                                        <p:tgtEl>
                                          <p:spTgt spid="84013"/>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500"/>
                            </p:stCondLst>
                            <p:childTnLst>
                              <p:par>
                                <p:cTn id="59" presetID="53" presetClass="exit" presetSubtype="0" fill="hold" nodeType="afterEffect">
                                  <p:stCondLst>
                                    <p:cond delay="0"/>
                                  </p:stCondLst>
                                  <p:childTnLst>
                                    <p:anim calcmode="lin" valueType="num">
                                      <p:cBhvr>
                                        <p:cTn id="60" dur="500"/>
                                        <p:tgtEl>
                                          <p:spTgt spid="84013"/>
                                        </p:tgtEl>
                                        <p:attrNameLst>
                                          <p:attrName>ppt_w</p:attrName>
                                        </p:attrNameLst>
                                      </p:cBhvr>
                                      <p:tavLst>
                                        <p:tav tm="0">
                                          <p:val>
                                            <p:strVal val="ppt_w"/>
                                          </p:val>
                                        </p:tav>
                                        <p:tav tm="100000">
                                          <p:val>
                                            <p:fltVal val="0"/>
                                          </p:val>
                                        </p:tav>
                                      </p:tavLst>
                                    </p:anim>
                                    <p:anim calcmode="lin" valueType="num">
                                      <p:cBhvr>
                                        <p:cTn id="61" dur="500"/>
                                        <p:tgtEl>
                                          <p:spTgt spid="84013"/>
                                        </p:tgtEl>
                                        <p:attrNameLst>
                                          <p:attrName>ppt_h</p:attrName>
                                        </p:attrNameLst>
                                      </p:cBhvr>
                                      <p:tavLst>
                                        <p:tav tm="0">
                                          <p:val>
                                            <p:strVal val="ppt_h"/>
                                          </p:val>
                                        </p:tav>
                                        <p:tav tm="100000">
                                          <p:val>
                                            <p:fltVal val="0"/>
                                          </p:val>
                                        </p:tav>
                                      </p:tavLst>
                                    </p:anim>
                                    <p:animEffect transition="out" filter="fade">
                                      <p:cBhvr>
                                        <p:cTn id="62" dur="500"/>
                                        <p:tgtEl>
                                          <p:spTgt spid="84013"/>
                                        </p:tgtEl>
                                      </p:cBhvr>
                                    </p:animEffect>
                                    <p:set>
                                      <p:cBhvr>
                                        <p:cTn id="63" dur="1" fill="hold">
                                          <p:stCondLst>
                                            <p:cond delay="499"/>
                                          </p:stCondLst>
                                        </p:cTn>
                                        <p:tgtEl>
                                          <p:spTgt spid="84013"/>
                                        </p:tgtEl>
                                        <p:attrNameLst>
                                          <p:attrName>style.visibility</p:attrName>
                                        </p:attrNameLst>
                                      </p:cBhvr>
                                      <p:to>
                                        <p:strVal val="hidden"/>
                                      </p:to>
                                    </p:set>
                                  </p:childTnLst>
                                </p:cTn>
                              </p:par>
                            </p:childTnLst>
                          </p:cTn>
                        </p:par>
                        <p:par>
                          <p:cTn id="64" fill="hold" nodeType="afterGroup">
                            <p:stCondLst>
                              <p:cond delay="6000"/>
                            </p:stCondLst>
                            <p:childTnLst>
                              <p:par>
                                <p:cTn id="65" presetID="9" presetClass="entr" presetSubtype="0" fill="hold" nodeType="afterEffect">
                                  <p:stCondLst>
                                    <p:cond delay="0"/>
                                  </p:stCondLst>
                                  <p:childTnLst>
                                    <p:set>
                                      <p:cBhvr>
                                        <p:cTn id="66" dur="1" fill="hold">
                                          <p:stCondLst>
                                            <p:cond delay="0"/>
                                          </p:stCondLst>
                                        </p:cTn>
                                        <p:tgtEl>
                                          <p:spTgt spid="84012"/>
                                        </p:tgtEl>
                                        <p:attrNameLst>
                                          <p:attrName>style.visibility</p:attrName>
                                        </p:attrNameLst>
                                      </p:cBhvr>
                                      <p:to>
                                        <p:strVal val="visible"/>
                                      </p:to>
                                    </p:set>
                                    <p:animEffect transition="in" filter="dissolve">
                                      <p:cBhvr>
                                        <p:cTn id="67" dur="500"/>
                                        <p:tgtEl>
                                          <p:spTgt spid="84012"/>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6500"/>
                            </p:stCondLst>
                            <p:childTnLst>
                              <p:par>
                                <p:cTn id="69" presetID="53" presetClass="exit" presetSubtype="0" fill="hold" nodeType="afterEffect">
                                  <p:stCondLst>
                                    <p:cond delay="0"/>
                                  </p:stCondLst>
                                  <p:childTnLst>
                                    <p:anim calcmode="lin" valueType="num">
                                      <p:cBhvr>
                                        <p:cTn id="70" dur="500"/>
                                        <p:tgtEl>
                                          <p:spTgt spid="84012"/>
                                        </p:tgtEl>
                                        <p:attrNameLst>
                                          <p:attrName>ppt_w</p:attrName>
                                        </p:attrNameLst>
                                      </p:cBhvr>
                                      <p:tavLst>
                                        <p:tav tm="0">
                                          <p:val>
                                            <p:strVal val="ppt_w"/>
                                          </p:val>
                                        </p:tav>
                                        <p:tav tm="100000">
                                          <p:val>
                                            <p:fltVal val="0"/>
                                          </p:val>
                                        </p:tav>
                                      </p:tavLst>
                                    </p:anim>
                                    <p:anim calcmode="lin" valueType="num">
                                      <p:cBhvr>
                                        <p:cTn id="71" dur="500"/>
                                        <p:tgtEl>
                                          <p:spTgt spid="84012"/>
                                        </p:tgtEl>
                                        <p:attrNameLst>
                                          <p:attrName>ppt_h</p:attrName>
                                        </p:attrNameLst>
                                      </p:cBhvr>
                                      <p:tavLst>
                                        <p:tav tm="0">
                                          <p:val>
                                            <p:strVal val="ppt_h"/>
                                          </p:val>
                                        </p:tav>
                                        <p:tav tm="100000">
                                          <p:val>
                                            <p:fltVal val="0"/>
                                          </p:val>
                                        </p:tav>
                                      </p:tavLst>
                                    </p:anim>
                                    <p:animEffect transition="out" filter="fade">
                                      <p:cBhvr>
                                        <p:cTn id="72" dur="500"/>
                                        <p:tgtEl>
                                          <p:spTgt spid="84012"/>
                                        </p:tgtEl>
                                      </p:cBhvr>
                                    </p:animEffect>
                                    <p:set>
                                      <p:cBhvr>
                                        <p:cTn id="73" dur="1" fill="hold">
                                          <p:stCondLst>
                                            <p:cond delay="499"/>
                                          </p:stCondLst>
                                        </p:cTn>
                                        <p:tgtEl>
                                          <p:spTgt spid="84012"/>
                                        </p:tgtEl>
                                        <p:attrNameLst>
                                          <p:attrName>style.visibility</p:attrName>
                                        </p:attrNameLst>
                                      </p:cBhvr>
                                      <p:to>
                                        <p:strVal val="hidden"/>
                                      </p:to>
                                    </p:set>
                                  </p:childTnLst>
                                </p:cTn>
                              </p:par>
                            </p:childTnLst>
                          </p:cTn>
                        </p:par>
                        <p:par>
                          <p:cTn id="74" fill="hold" nodeType="afterGroup">
                            <p:stCondLst>
                              <p:cond delay="7000"/>
                            </p:stCondLst>
                            <p:childTnLst>
                              <p:par>
                                <p:cTn id="75" presetID="9" presetClass="entr" presetSubtype="0" fill="hold" nodeType="afterEffect">
                                  <p:stCondLst>
                                    <p:cond delay="0"/>
                                  </p:stCondLst>
                                  <p:childTnLst>
                                    <p:set>
                                      <p:cBhvr>
                                        <p:cTn id="76" dur="1" fill="hold">
                                          <p:stCondLst>
                                            <p:cond delay="0"/>
                                          </p:stCondLst>
                                        </p:cTn>
                                        <p:tgtEl>
                                          <p:spTgt spid="84011"/>
                                        </p:tgtEl>
                                        <p:attrNameLst>
                                          <p:attrName>style.visibility</p:attrName>
                                        </p:attrNameLst>
                                      </p:cBhvr>
                                      <p:to>
                                        <p:strVal val="visible"/>
                                      </p:to>
                                    </p:set>
                                    <p:animEffect transition="in" filter="dissolve">
                                      <p:cBhvr>
                                        <p:cTn id="77" dur="500"/>
                                        <p:tgtEl>
                                          <p:spTgt spid="84011"/>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7500"/>
                            </p:stCondLst>
                            <p:childTnLst>
                              <p:par>
                                <p:cTn id="79" presetID="53" presetClass="exit" presetSubtype="0" fill="hold" nodeType="afterEffect">
                                  <p:stCondLst>
                                    <p:cond delay="0"/>
                                  </p:stCondLst>
                                  <p:childTnLst>
                                    <p:anim calcmode="lin" valueType="num">
                                      <p:cBhvr>
                                        <p:cTn id="80" dur="500"/>
                                        <p:tgtEl>
                                          <p:spTgt spid="84011"/>
                                        </p:tgtEl>
                                        <p:attrNameLst>
                                          <p:attrName>ppt_w</p:attrName>
                                        </p:attrNameLst>
                                      </p:cBhvr>
                                      <p:tavLst>
                                        <p:tav tm="0">
                                          <p:val>
                                            <p:strVal val="ppt_w"/>
                                          </p:val>
                                        </p:tav>
                                        <p:tav tm="100000">
                                          <p:val>
                                            <p:fltVal val="0"/>
                                          </p:val>
                                        </p:tav>
                                      </p:tavLst>
                                    </p:anim>
                                    <p:anim calcmode="lin" valueType="num">
                                      <p:cBhvr>
                                        <p:cTn id="81" dur="500"/>
                                        <p:tgtEl>
                                          <p:spTgt spid="84011"/>
                                        </p:tgtEl>
                                        <p:attrNameLst>
                                          <p:attrName>ppt_h</p:attrName>
                                        </p:attrNameLst>
                                      </p:cBhvr>
                                      <p:tavLst>
                                        <p:tav tm="0">
                                          <p:val>
                                            <p:strVal val="ppt_h"/>
                                          </p:val>
                                        </p:tav>
                                        <p:tav tm="100000">
                                          <p:val>
                                            <p:fltVal val="0"/>
                                          </p:val>
                                        </p:tav>
                                      </p:tavLst>
                                    </p:anim>
                                    <p:animEffect transition="out" filter="fade">
                                      <p:cBhvr>
                                        <p:cTn id="82" dur="500"/>
                                        <p:tgtEl>
                                          <p:spTgt spid="84011"/>
                                        </p:tgtEl>
                                      </p:cBhvr>
                                    </p:animEffect>
                                    <p:set>
                                      <p:cBhvr>
                                        <p:cTn id="83" dur="1" fill="hold">
                                          <p:stCondLst>
                                            <p:cond delay="499"/>
                                          </p:stCondLst>
                                        </p:cTn>
                                        <p:tgtEl>
                                          <p:spTgt spid="84011"/>
                                        </p:tgtEl>
                                        <p:attrNameLst>
                                          <p:attrName>style.visibility</p:attrName>
                                        </p:attrNameLst>
                                      </p:cBhvr>
                                      <p:to>
                                        <p:strVal val="hidden"/>
                                      </p:to>
                                    </p:set>
                                  </p:childTnLst>
                                </p:cTn>
                              </p:par>
                            </p:childTnLst>
                          </p:cTn>
                        </p:par>
                        <p:par>
                          <p:cTn id="84" fill="hold" nodeType="afterGroup">
                            <p:stCondLst>
                              <p:cond delay="8000"/>
                            </p:stCondLst>
                            <p:childTnLst>
                              <p:par>
                                <p:cTn id="85" presetID="9" presetClass="entr" presetSubtype="0" fill="hold" nodeType="afterEffect">
                                  <p:stCondLst>
                                    <p:cond delay="0"/>
                                  </p:stCondLst>
                                  <p:childTnLst>
                                    <p:set>
                                      <p:cBhvr>
                                        <p:cTn id="86" dur="1" fill="hold">
                                          <p:stCondLst>
                                            <p:cond delay="0"/>
                                          </p:stCondLst>
                                        </p:cTn>
                                        <p:tgtEl>
                                          <p:spTgt spid="84010"/>
                                        </p:tgtEl>
                                        <p:attrNameLst>
                                          <p:attrName>style.visibility</p:attrName>
                                        </p:attrNameLst>
                                      </p:cBhvr>
                                      <p:to>
                                        <p:strVal val="visible"/>
                                      </p:to>
                                    </p:set>
                                    <p:animEffect transition="in" filter="dissolve">
                                      <p:cBhvr>
                                        <p:cTn id="87" dur="500"/>
                                        <p:tgtEl>
                                          <p:spTgt spid="8401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nodeType="afterGroup">
                            <p:stCondLst>
                              <p:cond delay="8500"/>
                            </p:stCondLst>
                            <p:childTnLst>
                              <p:par>
                                <p:cTn id="89" presetID="53" presetClass="exit" presetSubtype="0" fill="hold" nodeType="afterEffect">
                                  <p:stCondLst>
                                    <p:cond delay="0"/>
                                  </p:stCondLst>
                                  <p:childTnLst>
                                    <p:anim calcmode="lin" valueType="num">
                                      <p:cBhvr>
                                        <p:cTn id="90" dur="500"/>
                                        <p:tgtEl>
                                          <p:spTgt spid="84010"/>
                                        </p:tgtEl>
                                        <p:attrNameLst>
                                          <p:attrName>ppt_w</p:attrName>
                                        </p:attrNameLst>
                                      </p:cBhvr>
                                      <p:tavLst>
                                        <p:tav tm="0">
                                          <p:val>
                                            <p:strVal val="ppt_w"/>
                                          </p:val>
                                        </p:tav>
                                        <p:tav tm="100000">
                                          <p:val>
                                            <p:fltVal val="0"/>
                                          </p:val>
                                        </p:tav>
                                      </p:tavLst>
                                    </p:anim>
                                    <p:anim calcmode="lin" valueType="num">
                                      <p:cBhvr>
                                        <p:cTn id="91" dur="500"/>
                                        <p:tgtEl>
                                          <p:spTgt spid="84010"/>
                                        </p:tgtEl>
                                        <p:attrNameLst>
                                          <p:attrName>ppt_h</p:attrName>
                                        </p:attrNameLst>
                                      </p:cBhvr>
                                      <p:tavLst>
                                        <p:tav tm="0">
                                          <p:val>
                                            <p:strVal val="ppt_h"/>
                                          </p:val>
                                        </p:tav>
                                        <p:tav tm="100000">
                                          <p:val>
                                            <p:fltVal val="0"/>
                                          </p:val>
                                        </p:tav>
                                      </p:tavLst>
                                    </p:anim>
                                    <p:animEffect transition="out" filter="fade">
                                      <p:cBhvr>
                                        <p:cTn id="92" dur="500"/>
                                        <p:tgtEl>
                                          <p:spTgt spid="84010"/>
                                        </p:tgtEl>
                                      </p:cBhvr>
                                    </p:animEffect>
                                    <p:set>
                                      <p:cBhvr>
                                        <p:cTn id="93" dur="1" fill="hold">
                                          <p:stCondLst>
                                            <p:cond delay="499"/>
                                          </p:stCondLst>
                                        </p:cTn>
                                        <p:tgtEl>
                                          <p:spTgt spid="84010"/>
                                        </p:tgtEl>
                                        <p:attrNameLst>
                                          <p:attrName>style.visibility</p:attrName>
                                        </p:attrNameLst>
                                      </p:cBhvr>
                                      <p:to>
                                        <p:strVal val="hidden"/>
                                      </p:to>
                                    </p:set>
                                  </p:childTnLst>
                                </p:cTn>
                              </p:par>
                            </p:childTnLst>
                          </p:cTn>
                        </p:par>
                        <p:par>
                          <p:cTn id="94" fill="hold" nodeType="afterGroup">
                            <p:stCondLst>
                              <p:cond delay="9000"/>
                            </p:stCondLst>
                            <p:childTnLst>
                              <p:par>
                                <p:cTn id="95" presetID="9" presetClass="entr" presetSubtype="0" fill="hold" nodeType="afterEffect">
                                  <p:stCondLst>
                                    <p:cond delay="0"/>
                                  </p:stCondLst>
                                  <p:childTnLst>
                                    <p:set>
                                      <p:cBhvr>
                                        <p:cTn id="96" dur="1" fill="hold">
                                          <p:stCondLst>
                                            <p:cond delay="0"/>
                                          </p:stCondLst>
                                        </p:cTn>
                                        <p:tgtEl>
                                          <p:spTgt spid="84009"/>
                                        </p:tgtEl>
                                        <p:attrNameLst>
                                          <p:attrName>style.visibility</p:attrName>
                                        </p:attrNameLst>
                                      </p:cBhvr>
                                      <p:to>
                                        <p:strVal val="visible"/>
                                      </p:to>
                                    </p:set>
                                    <p:animEffect transition="in" filter="dissolve">
                                      <p:cBhvr>
                                        <p:cTn id="97" dur="500"/>
                                        <p:tgtEl>
                                          <p:spTgt spid="8400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9500"/>
                            </p:stCondLst>
                            <p:childTnLst>
                              <p:par>
                                <p:cTn id="99" presetID="53" presetClass="exit" presetSubtype="0" fill="hold" nodeType="afterEffect">
                                  <p:stCondLst>
                                    <p:cond delay="0"/>
                                  </p:stCondLst>
                                  <p:childTnLst>
                                    <p:anim calcmode="lin" valueType="num">
                                      <p:cBhvr>
                                        <p:cTn id="100" dur="500"/>
                                        <p:tgtEl>
                                          <p:spTgt spid="84009"/>
                                        </p:tgtEl>
                                        <p:attrNameLst>
                                          <p:attrName>ppt_w</p:attrName>
                                        </p:attrNameLst>
                                      </p:cBhvr>
                                      <p:tavLst>
                                        <p:tav tm="0">
                                          <p:val>
                                            <p:strVal val="ppt_w"/>
                                          </p:val>
                                        </p:tav>
                                        <p:tav tm="100000">
                                          <p:val>
                                            <p:fltVal val="0"/>
                                          </p:val>
                                        </p:tav>
                                      </p:tavLst>
                                    </p:anim>
                                    <p:anim calcmode="lin" valueType="num">
                                      <p:cBhvr>
                                        <p:cTn id="101" dur="500"/>
                                        <p:tgtEl>
                                          <p:spTgt spid="84009"/>
                                        </p:tgtEl>
                                        <p:attrNameLst>
                                          <p:attrName>ppt_h</p:attrName>
                                        </p:attrNameLst>
                                      </p:cBhvr>
                                      <p:tavLst>
                                        <p:tav tm="0">
                                          <p:val>
                                            <p:strVal val="ppt_h"/>
                                          </p:val>
                                        </p:tav>
                                        <p:tav tm="100000">
                                          <p:val>
                                            <p:fltVal val="0"/>
                                          </p:val>
                                        </p:tav>
                                      </p:tavLst>
                                    </p:anim>
                                    <p:animEffect transition="out" filter="fade">
                                      <p:cBhvr>
                                        <p:cTn id="102" dur="500"/>
                                        <p:tgtEl>
                                          <p:spTgt spid="84009"/>
                                        </p:tgtEl>
                                      </p:cBhvr>
                                    </p:animEffect>
                                    <p:set>
                                      <p:cBhvr>
                                        <p:cTn id="103" dur="1" fill="hold">
                                          <p:stCondLst>
                                            <p:cond delay="499"/>
                                          </p:stCondLst>
                                        </p:cTn>
                                        <p:tgtEl>
                                          <p:spTgt spid="84009"/>
                                        </p:tgtEl>
                                        <p:attrNameLst>
                                          <p:attrName>style.visibility</p:attrName>
                                        </p:attrNameLst>
                                      </p:cBhvr>
                                      <p:to>
                                        <p:strVal val="hidden"/>
                                      </p:to>
                                    </p:set>
                                  </p:childTnLst>
                                </p:cTn>
                              </p:par>
                            </p:childTnLst>
                          </p:cTn>
                        </p:par>
                        <p:par>
                          <p:cTn id="104" fill="hold" nodeType="afterGroup">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84008"/>
                                        </p:tgtEl>
                                        <p:attrNameLst>
                                          <p:attrName>style.visibility</p:attrName>
                                        </p:attrNameLst>
                                      </p:cBhvr>
                                      <p:to>
                                        <p:strVal val="visible"/>
                                      </p:to>
                                    </p:set>
                                    <p:animEffect transition="in" filter="dissolve">
                                      <p:cBhvr>
                                        <p:cTn id="107" dur="500"/>
                                        <p:tgtEl>
                                          <p:spTgt spid="84008"/>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nodeType="afterGroup">
                            <p:stCondLst>
                              <p:cond delay="10500"/>
                            </p:stCondLst>
                            <p:childTnLst>
                              <p:par>
                                <p:cTn id="109" presetID="53" presetClass="exit" presetSubtype="0" fill="hold" nodeType="afterEffect">
                                  <p:stCondLst>
                                    <p:cond delay="0"/>
                                  </p:stCondLst>
                                  <p:childTnLst>
                                    <p:anim calcmode="lin" valueType="num">
                                      <p:cBhvr>
                                        <p:cTn id="110" dur="500"/>
                                        <p:tgtEl>
                                          <p:spTgt spid="84008"/>
                                        </p:tgtEl>
                                        <p:attrNameLst>
                                          <p:attrName>ppt_w</p:attrName>
                                        </p:attrNameLst>
                                      </p:cBhvr>
                                      <p:tavLst>
                                        <p:tav tm="0">
                                          <p:val>
                                            <p:strVal val="ppt_w"/>
                                          </p:val>
                                        </p:tav>
                                        <p:tav tm="100000">
                                          <p:val>
                                            <p:fltVal val="0"/>
                                          </p:val>
                                        </p:tav>
                                      </p:tavLst>
                                    </p:anim>
                                    <p:anim calcmode="lin" valueType="num">
                                      <p:cBhvr>
                                        <p:cTn id="111" dur="500"/>
                                        <p:tgtEl>
                                          <p:spTgt spid="84008"/>
                                        </p:tgtEl>
                                        <p:attrNameLst>
                                          <p:attrName>ppt_h</p:attrName>
                                        </p:attrNameLst>
                                      </p:cBhvr>
                                      <p:tavLst>
                                        <p:tav tm="0">
                                          <p:val>
                                            <p:strVal val="ppt_h"/>
                                          </p:val>
                                        </p:tav>
                                        <p:tav tm="100000">
                                          <p:val>
                                            <p:fltVal val="0"/>
                                          </p:val>
                                        </p:tav>
                                      </p:tavLst>
                                    </p:anim>
                                    <p:animEffect transition="out" filter="fade">
                                      <p:cBhvr>
                                        <p:cTn id="112" dur="500"/>
                                        <p:tgtEl>
                                          <p:spTgt spid="84008"/>
                                        </p:tgtEl>
                                      </p:cBhvr>
                                    </p:animEffect>
                                    <p:set>
                                      <p:cBhvr>
                                        <p:cTn id="113" dur="1" fill="hold">
                                          <p:stCondLst>
                                            <p:cond delay="499"/>
                                          </p:stCondLst>
                                        </p:cTn>
                                        <p:tgtEl>
                                          <p:spTgt spid="84008"/>
                                        </p:tgtEl>
                                        <p:attrNameLst>
                                          <p:attrName>style.visibility</p:attrName>
                                        </p:attrNameLst>
                                      </p:cBhvr>
                                      <p:to>
                                        <p:strVal val="hidden"/>
                                      </p:to>
                                    </p:set>
                                  </p:childTnLst>
                                </p:cTn>
                              </p:par>
                            </p:childTnLst>
                          </p:cTn>
                        </p:par>
                        <p:par>
                          <p:cTn id="114" fill="hold" nodeType="afterGroup">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84007"/>
                                        </p:tgtEl>
                                        <p:attrNameLst>
                                          <p:attrName>style.visibility</p:attrName>
                                        </p:attrNameLst>
                                      </p:cBhvr>
                                      <p:to>
                                        <p:strVal val="visible"/>
                                      </p:to>
                                    </p:set>
                                    <p:animEffect transition="in" filter="dissolve">
                                      <p:cBhvr>
                                        <p:cTn id="117" dur="500"/>
                                        <p:tgtEl>
                                          <p:spTgt spid="8400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18" fill="hold" nodeType="afterGroup">
                            <p:stCondLst>
                              <p:cond delay="11500"/>
                            </p:stCondLst>
                            <p:childTnLst>
                              <p:par>
                                <p:cTn id="119" presetID="53" presetClass="exit" presetSubtype="0" fill="hold" nodeType="afterEffect">
                                  <p:stCondLst>
                                    <p:cond delay="0"/>
                                  </p:stCondLst>
                                  <p:childTnLst>
                                    <p:anim calcmode="lin" valueType="num">
                                      <p:cBhvr>
                                        <p:cTn id="120" dur="500"/>
                                        <p:tgtEl>
                                          <p:spTgt spid="84007"/>
                                        </p:tgtEl>
                                        <p:attrNameLst>
                                          <p:attrName>ppt_w</p:attrName>
                                        </p:attrNameLst>
                                      </p:cBhvr>
                                      <p:tavLst>
                                        <p:tav tm="0">
                                          <p:val>
                                            <p:strVal val="ppt_w"/>
                                          </p:val>
                                        </p:tav>
                                        <p:tav tm="100000">
                                          <p:val>
                                            <p:fltVal val="0"/>
                                          </p:val>
                                        </p:tav>
                                      </p:tavLst>
                                    </p:anim>
                                    <p:anim calcmode="lin" valueType="num">
                                      <p:cBhvr>
                                        <p:cTn id="121" dur="500"/>
                                        <p:tgtEl>
                                          <p:spTgt spid="84007"/>
                                        </p:tgtEl>
                                        <p:attrNameLst>
                                          <p:attrName>ppt_h</p:attrName>
                                        </p:attrNameLst>
                                      </p:cBhvr>
                                      <p:tavLst>
                                        <p:tav tm="0">
                                          <p:val>
                                            <p:strVal val="ppt_h"/>
                                          </p:val>
                                        </p:tav>
                                        <p:tav tm="100000">
                                          <p:val>
                                            <p:fltVal val="0"/>
                                          </p:val>
                                        </p:tav>
                                      </p:tavLst>
                                    </p:anim>
                                    <p:animEffect transition="out" filter="fade">
                                      <p:cBhvr>
                                        <p:cTn id="122" dur="500"/>
                                        <p:tgtEl>
                                          <p:spTgt spid="84007"/>
                                        </p:tgtEl>
                                      </p:cBhvr>
                                    </p:animEffect>
                                    <p:set>
                                      <p:cBhvr>
                                        <p:cTn id="123" dur="1" fill="hold">
                                          <p:stCondLst>
                                            <p:cond delay="499"/>
                                          </p:stCondLst>
                                        </p:cTn>
                                        <p:tgtEl>
                                          <p:spTgt spid="84007"/>
                                        </p:tgtEl>
                                        <p:attrNameLst>
                                          <p:attrName>style.visibility</p:attrName>
                                        </p:attrNameLst>
                                      </p:cBhvr>
                                      <p:to>
                                        <p:strVal val="hidden"/>
                                      </p:to>
                                    </p:set>
                                  </p:childTnLst>
                                </p:cTn>
                              </p:par>
                            </p:childTnLst>
                          </p:cTn>
                        </p:par>
                        <p:par>
                          <p:cTn id="124" fill="hold" nodeType="afterGroup">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84006"/>
                                        </p:tgtEl>
                                        <p:attrNameLst>
                                          <p:attrName>style.visibility</p:attrName>
                                        </p:attrNameLst>
                                      </p:cBhvr>
                                      <p:to>
                                        <p:strVal val="visible"/>
                                      </p:to>
                                    </p:set>
                                    <p:animEffect transition="in" filter="dissolve">
                                      <p:cBhvr>
                                        <p:cTn id="127" dur="500"/>
                                        <p:tgtEl>
                                          <p:spTgt spid="84006"/>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12500"/>
                            </p:stCondLst>
                            <p:childTnLst>
                              <p:par>
                                <p:cTn id="129" presetID="53" presetClass="exit" presetSubtype="0" fill="hold" nodeType="afterEffect">
                                  <p:stCondLst>
                                    <p:cond delay="0"/>
                                  </p:stCondLst>
                                  <p:childTnLst>
                                    <p:anim calcmode="lin" valueType="num">
                                      <p:cBhvr>
                                        <p:cTn id="130" dur="500"/>
                                        <p:tgtEl>
                                          <p:spTgt spid="84006"/>
                                        </p:tgtEl>
                                        <p:attrNameLst>
                                          <p:attrName>ppt_w</p:attrName>
                                        </p:attrNameLst>
                                      </p:cBhvr>
                                      <p:tavLst>
                                        <p:tav tm="0">
                                          <p:val>
                                            <p:strVal val="ppt_w"/>
                                          </p:val>
                                        </p:tav>
                                        <p:tav tm="100000">
                                          <p:val>
                                            <p:fltVal val="0"/>
                                          </p:val>
                                        </p:tav>
                                      </p:tavLst>
                                    </p:anim>
                                    <p:anim calcmode="lin" valueType="num">
                                      <p:cBhvr>
                                        <p:cTn id="131" dur="500"/>
                                        <p:tgtEl>
                                          <p:spTgt spid="84006"/>
                                        </p:tgtEl>
                                        <p:attrNameLst>
                                          <p:attrName>ppt_h</p:attrName>
                                        </p:attrNameLst>
                                      </p:cBhvr>
                                      <p:tavLst>
                                        <p:tav tm="0">
                                          <p:val>
                                            <p:strVal val="ppt_h"/>
                                          </p:val>
                                        </p:tav>
                                        <p:tav tm="100000">
                                          <p:val>
                                            <p:fltVal val="0"/>
                                          </p:val>
                                        </p:tav>
                                      </p:tavLst>
                                    </p:anim>
                                    <p:animEffect transition="out" filter="fade">
                                      <p:cBhvr>
                                        <p:cTn id="132" dur="500"/>
                                        <p:tgtEl>
                                          <p:spTgt spid="84006"/>
                                        </p:tgtEl>
                                      </p:cBhvr>
                                    </p:animEffect>
                                    <p:set>
                                      <p:cBhvr>
                                        <p:cTn id="133" dur="1" fill="hold">
                                          <p:stCondLst>
                                            <p:cond delay="499"/>
                                          </p:stCondLst>
                                        </p:cTn>
                                        <p:tgtEl>
                                          <p:spTgt spid="84006"/>
                                        </p:tgtEl>
                                        <p:attrNameLst>
                                          <p:attrName>style.visibility</p:attrName>
                                        </p:attrNameLst>
                                      </p:cBhvr>
                                      <p:to>
                                        <p:strVal val="hidden"/>
                                      </p:to>
                                    </p:set>
                                  </p:childTnLst>
                                </p:cTn>
                              </p:par>
                            </p:childTnLst>
                          </p:cTn>
                        </p:par>
                        <p:par>
                          <p:cTn id="134" fill="hold" nodeType="afterGroup">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84005"/>
                                        </p:tgtEl>
                                        <p:attrNameLst>
                                          <p:attrName>style.visibility</p:attrName>
                                        </p:attrNameLst>
                                      </p:cBhvr>
                                      <p:to>
                                        <p:strVal val="visible"/>
                                      </p:to>
                                    </p:set>
                                    <p:animEffect transition="in" filter="dissolve">
                                      <p:cBhvr>
                                        <p:cTn id="137" dur="500"/>
                                        <p:tgtEl>
                                          <p:spTgt spid="84005"/>
                                        </p:tgtEl>
                                      </p:cBhvr>
                                    </p:animEffect>
                                  </p:childTnLst>
                                  <p:subTnLst>
                                    <p:audio>
                                      <p:cMediaNode>
                                        <p:cTn display="0" masterRel="sameClick">
                                          <p:stCondLst>
                                            <p:cond evt="begin" delay="0">
                                              <p:tn val="135"/>
                                            </p:cond>
                                          </p:stCondLst>
                                          <p:endCondLst>
                                            <p:cond evt="onStopAudio" delay="0">
                                              <p:tgtEl>
                                                <p:sldTgt/>
                                              </p:tgtEl>
                                            </p:cond>
                                          </p:endCondLst>
                                        </p:cTn>
                                        <p:tgtEl>
                                          <p:sndTgt r:embed="rId3" name="camera.wav"/>
                                        </p:tgtEl>
                                      </p:cMediaNode>
                                    </p:audio>
                                  </p:subTnLst>
                                </p:cTn>
                              </p:par>
                            </p:childTnLst>
                          </p:cTn>
                        </p:par>
                        <p:par>
                          <p:cTn id="138" fill="hold" nodeType="afterGroup">
                            <p:stCondLst>
                              <p:cond delay="13500"/>
                            </p:stCondLst>
                            <p:childTnLst>
                              <p:par>
                                <p:cTn id="139" presetID="53" presetClass="exit" presetSubtype="0" fill="hold" nodeType="afterEffect">
                                  <p:stCondLst>
                                    <p:cond delay="0"/>
                                  </p:stCondLst>
                                  <p:childTnLst>
                                    <p:anim calcmode="lin" valueType="num">
                                      <p:cBhvr>
                                        <p:cTn id="140" dur="500"/>
                                        <p:tgtEl>
                                          <p:spTgt spid="84005"/>
                                        </p:tgtEl>
                                        <p:attrNameLst>
                                          <p:attrName>ppt_w</p:attrName>
                                        </p:attrNameLst>
                                      </p:cBhvr>
                                      <p:tavLst>
                                        <p:tav tm="0">
                                          <p:val>
                                            <p:strVal val="ppt_w"/>
                                          </p:val>
                                        </p:tav>
                                        <p:tav tm="100000">
                                          <p:val>
                                            <p:fltVal val="0"/>
                                          </p:val>
                                        </p:tav>
                                      </p:tavLst>
                                    </p:anim>
                                    <p:anim calcmode="lin" valueType="num">
                                      <p:cBhvr>
                                        <p:cTn id="141" dur="500"/>
                                        <p:tgtEl>
                                          <p:spTgt spid="84005"/>
                                        </p:tgtEl>
                                        <p:attrNameLst>
                                          <p:attrName>ppt_h</p:attrName>
                                        </p:attrNameLst>
                                      </p:cBhvr>
                                      <p:tavLst>
                                        <p:tav tm="0">
                                          <p:val>
                                            <p:strVal val="ppt_h"/>
                                          </p:val>
                                        </p:tav>
                                        <p:tav tm="100000">
                                          <p:val>
                                            <p:fltVal val="0"/>
                                          </p:val>
                                        </p:tav>
                                      </p:tavLst>
                                    </p:anim>
                                    <p:animEffect transition="out" filter="fade">
                                      <p:cBhvr>
                                        <p:cTn id="142" dur="500"/>
                                        <p:tgtEl>
                                          <p:spTgt spid="84005"/>
                                        </p:tgtEl>
                                      </p:cBhvr>
                                    </p:animEffect>
                                    <p:set>
                                      <p:cBhvr>
                                        <p:cTn id="143" dur="1" fill="hold">
                                          <p:stCondLst>
                                            <p:cond delay="499"/>
                                          </p:stCondLst>
                                        </p:cTn>
                                        <p:tgtEl>
                                          <p:spTgt spid="84005"/>
                                        </p:tgtEl>
                                        <p:attrNameLst>
                                          <p:attrName>style.visibility</p:attrName>
                                        </p:attrNameLst>
                                      </p:cBhvr>
                                      <p:to>
                                        <p:strVal val="hidden"/>
                                      </p:to>
                                    </p:set>
                                  </p:childTnLst>
                                </p:cTn>
                              </p:par>
                            </p:childTnLst>
                          </p:cTn>
                        </p:par>
                        <p:par>
                          <p:cTn id="144" fill="hold" nodeType="afterGroup">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84004"/>
                                        </p:tgtEl>
                                        <p:attrNameLst>
                                          <p:attrName>style.visibility</p:attrName>
                                        </p:attrNameLst>
                                      </p:cBhvr>
                                      <p:to>
                                        <p:strVal val="visible"/>
                                      </p:to>
                                    </p:set>
                                    <p:animEffect transition="in" filter="dissolve">
                                      <p:cBhvr>
                                        <p:cTn id="147" dur="500"/>
                                        <p:tgtEl>
                                          <p:spTgt spid="84004"/>
                                        </p:tgtEl>
                                      </p:cBhvr>
                                    </p:animEffect>
                                  </p:childTnLst>
                                  <p:subTnLst>
                                    <p:audio>
                                      <p:cMediaNode>
                                        <p:cTn display="0" masterRel="sameClick">
                                          <p:stCondLst>
                                            <p:cond evt="begin" delay="0">
                                              <p:tn val="145"/>
                                            </p:cond>
                                          </p:stCondLst>
                                          <p:endCondLst>
                                            <p:cond evt="onStopAudio" delay="0">
                                              <p:tgtEl>
                                                <p:sldTgt/>
                                              </p:tgtEl>
                                            </p:cond>
                                          </p:endCondLst>
                                        </p:cTn>
                                        <p:tgtEl>
                                          <p:sndTgt r:embed="rId3" name="camera.wav"/>
                                        </p:tgtEl>
                                      </p:cMediaNode>
                                    </p:audio>
                                  </p:subTnLst>
                                </p:cTn>
                              </p:par>
                            </p:childTnLst>
                          </p:cTn>
                        </p:par>
                        <p:par>
                          <p:cTn id="148" fill="hold" nodeType="afterGroup">
                            <p:stCondLst>
                              <p:cond delay="14500"/>
                            </p:stCondLst>
                            <p:childTnLst>
                              <p:par>
                                <p:cTn id="149" presetID="53" presetClass="exit" presetSubtype="0" fill="hold" nodeType="afterEffect">
                                  <p:stCondLst>
                                    <p:cond delay="0"/>
                                  </p:stCondLst>
                                  <p:childTnLst>
                                    <p:anim calcmode="lin" valueType="num">
                                      <p:cBhvr>
                                        <p:cTn id="150" dur="500"/>
                                        <p:tgtEl>
                                          <p:spTgt spid="84004"/>
                                        </p:tgtEl>
                                        <p:attrNameLst>
                                          <p:attrName>ppt_w</p:attrName>
                                        </p:attrNameLst>
                                      </p:cBhvr>
                                      <p:tavLst>
                                        <p:tav tm="0">
                                          <p:val>
                                            <p:strVal val="ppt_w"/>
                                          </p:val>
                                        </p:tav>
                                        <p:tav tm="100000">
                                          <p:val>
                                            <p:fltVal val="0"/>
                                          </p:val>
                                        </p:tav>
                                      </p:tavLst>
                                    </p:anim>
                                    <p:anim calcmode="lin" valueType="num">
                                      <p:cBhvr>
                                        <p:cTn id="151" dur="500"/>
                                        <p:tgtEl>
                                          <p:spTgt spid="84004"/>
                                        </p:tgtEl>
                                        <p:attrNameLst>
                                          <p:attrName>ppt_h</p:attrName>
                                        </p:attrNameLst>
                                      </p:cBhvr>
                                      <p:tavLst>
                                        <p:tav tm="0">
                                          <p:val>
                                            <p:strVal val="ppt_h"/>
                                          </p:val>
                                        </p:tav>
                                        <p:tav tm="100000">
                                          <p:val>
                                            <p:fltVal val="0"/>
                                          </p:val>
                                        </p:tav>
                                      </p:tavLst>
                                    </p:anim>
                                    <p:animEffect transition="out" filter="fade">
                                      <p:cBhvr>
                                        <p:cTn id="152" dur="500"/>
                                        <p:tgtEl>
                                          <p:spTgt spid="84004"/>
                                        </p:tgtEl>
                                      </p:cBhvr>
                                    </p:animEffect>
                                    <p:set>
                                      <p:cBhvr>
                                        <p:cTn id="153" dur="1" fill="hold">
                                          <p:stCondLst>
                                            <p:cond delay="499"/>
                                          </p:stCondLst>
                                        </p:cTn>
                                        <p:tgtEl>
                                          <p:spTgt spid="84004"/>
                                        </p:tgtEl>
                                        <p:attrNameLst>
                                          <p:attrName>style.visibility</p:attrName>
                                        </p:attrNameLst>
                                      </p:cBhvr>
                                      <p:to>
                                        <p:strVal val="hidden"/>
                                      </p:to>
                                    </p:set>
                                  </p:childTnLst>
                                </p:cTn>
                              </p:par>
                            </p:childTnLst>
                          </p:cTn>
                        </p:par>
                        <p:par>
                          <p:cTn id="154" fill="hold" nodeType="afterGroup">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84003"/>
                                        </p:tgtEl>
                                        <p:attrNameLst>
                                          <p:attrName>style.visibility</p:attrName>
                                        </p:attrNameLst>
                                      </p:cBhvr>
                                      <p:to>
                                        <p:strVal val="visible"/>
                                      </p:to>
                                    </p:set>
                                    <p:animEffect transition="in" filter="dissolve">
                                      <p:cBhvr>
                                        <p:cTn id="157" dur="500"/>
                                        <p:tgtEl>
                                          <p:spTgt spid="84003"/>
                                        </p:tgtEl>
                                      </p:cBhvr>
                                    </p:animEffect>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par>
                          <p:cTn id="158" fill="hold" nodeType="afterGroup">
                            <p:stCondLst>
                              <p:cond delay="15500"/>
                            </p:stCondLst>
                            <p:childTnLst>
                              <p:par>
                                <p:cTn id="159" presetID="53" presetClass="exit" presetSubtype="0" fill="hold" nodeType="afterEffect">
                                  <p:stCondLst>
                                    <p:cond delay="0"/>
                                  </p:stCondLst>
                                  <p:childTnLst>
                                    <p:anim calcmode="lin" valueType="num">
                                      <p:cBhvr>
                                        <p:cTn id="160" dur="500"/>
                                        <p:tgtEl>
                                          <p:spTgt spid="84003"/>
                                        </p:tgtEl>
                                        <p:attrNameLst>
                                          <p:attrName>ppt_w</p:attrName>
                                        </p:attrNameLst>
                                      </p:cBhvr>
                                      <p:tavLst>
                                        <p:tav tm="0">
                                          <p:val>
                                            <p:strVal val="ppt_w"/>
                                          </p:val>
                                        </p:tav>
                                        <p:tav tm="100000">
                                          <p:val>
                                            <p:fltVal val="0"/>
                                          </p:val>
                                        </p:tav>
                                      </p:tavLst>
                                    </p:anim>
                                    <p:anim calcmode="lin" valueType="num">
                                      <p:cBhvr>
                                        <p:cTn id="161" dur="500"/>
                                        <p:tgtEl>
                                          <p:spTgt spid="84003"/>
                                        </p:tgtEl>
                                        <p:attrNameLst>
                                          <p:attrName>ppt_h</p:attrName>
                                        </p:attrNameLst>
                                      </p:cBhvr>
                                      <p:tavLst>
                                        <p:tav tm="0">
                                          <p:val>
                                            <p:strVal val="ppt_h"/>
                                          </p:val>
                                        </p:tav>
                                        <p:tav tm="100000">
                                          <p:val>
                                            <p:fltVal val="0"/>
                                          </p:val>
                                        </p:tav>
                                      </p:tavLst>
                                    </p:anim>
                                    <p:animEffect transition="out" filter="fade">
                                      <p:cBhvr>
                                        <p:cTn id="162" dur="500"/>
                                        <p:tgtEl>
                                          <p:spTgt spid="84003"/>
                                        </p:tgtEl>
                                      </p:cBhvr>
                                    </p:animEffect>
                                    <p:set>
                                      <p:cBhvr>
                                        <p:cTn id="163" dur="1" fill="hold">
                                          <p:stCondLst>
                                            <p:cond delay="499"/>
                                          </p:stCondLst>
                                        </p:cTn>
                                        <p:tgtEl>
                                          <p:spTgt spid="84003"/>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84019"/>
                                        </p:tgtEl>
                                        <p:attrNameLst>
                                          <p:attrName>style.visibility</p:attrName>
                                        </p:attrNameLst>
                                      </p:cBhvr>
                                      <p:to>
                                        <p:strVal val="visible"/>
                                      </p:to>
                                    </p:set>
                                    <p:anim calcmode="lin" valueType="num">
                                      <p:cBhvr>
                                        <p:cTn id="166" dur="500" fill="hold"/>
                                        <p:tgtEl>
                                          <p:spTgt spid="84019"/>
                                        </p:tgtEl>
                                        <p:attrNameLst>
                                          <p:attrName>ppt_w</p:attrName>
                                        </p:attrNameLst>
                                      </p:cBhvr>
                                      <p:tavLst>
                                        <p:tav tm="0">
                                          <p:val>
                                            <p:fltVal val="0"/>
                                          </p:val>
                                        </p:tav>
                                        <p:tav tm="100000">
                                          <p:val>
                                            <p:strVal val="#ppt_w"/>
                                          </p:val>
                                        </p:tav>
                                      </p:tavLst>
                                    </p:anim>
                                    <p:anim calcmode="lin" valueType="num">
                                      <p:cBhvr>
                                        <p:cTn id="167" dur="500" fill="hold"/>
                                        <p:tgtEl>
                                          <p:spTgt spid="84019"/>
                                        </p:tgtEl>
                                        <p:attrNameLst>
                                          <p:attrName>ppt_h</p:attrName>
                                        </p:attrNameLst>
                                      </p:cBhvr>
                                      <p:tavLst>
                                        <p:tav tm="0">
                                          <p:val>
                                            <p:fltVal val="0"/>
                                          </p:val>
                                        </p:tav>
                                        <p:tav tm="100000">
                                          <p:val>
                                            <p:strVal val="#ppt_h"/>
                                          </p:val>
                                        </p:tav>
                                      </p:tavLst>
                                    </p:anim>
                                    <p:animEffect transition="in" filter="fade">
                                      <p:cBhvr>
                                        <p:cTn id="168" dur="500"/>
                                        <p:tgtEl>
                                          <p:spTgt spid="84019"/>
                                        </p:tgtEl>
                                      </p:cBhvr>
                                    </p:animEffec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xit" presetSubtype="2" fill="hold" nodeType="clickEffect">
                                  <p:stCondLst>
                                    <p:cond delay="0"/>
                                  </p:stCondLst>
                                  <p:childTnLst>
                                    <p:anim calcmode="lin" valueType="num">
                                      <p:cBhvr additive="base">
                                        <p:cTn id="172" dur="500"/>
                                        <p:tgtEl>
                                          <p:spTgt spid="84019"/>
                                        </p:tgtEl>
                                        <p:attrNameLst>
                                          <p:attrName>ppt_x</p:attrName>
                                        </p:attrNameLst>
                                      </p:cBhvr>
                                      <p:tavLst>
                                        <p:tav tm="0">
                                          <p:val>
                                            <p:strVal val="ppt_x"/>
                                          </p:val>
                                        </p:tav>
                                        <p:tav tm="100000">
                                          <p:val>
                                            <p:strVal val="1+ppt_w/2"/>
                                          </p:val>
                                        </p:tav>
                                      </p:tavLst>
                                    </p:anim>
                                    <p:anim calcmode="lin" valueType="num">
                                      <p:cBhvr additive="base">
                                        <p:cTn id="173" dur="500"/>
                                        <p:tgtEl>
                                          <p:spTgt spid="84019"/>
                                        </p:tgtEl>
                                        <p:attrNameLst>
                                          <p:attrName>ppt_y</p:attrName>
                                        </p:attrNameLst>
                                      </p:cBhvr>
                                      <p:tavLst>
                                        <p:tav tm="0">
                                          <p:val>
                                            <p:strVal val="ppt_y"/>
                                          </p:val>
                                        </p:tav>
                                        <p:tav tm="100000">
                                          <p:val>
                                            <p:strVal val="ppt_y"/>
                                          </p:val>
                                        </p:tav>
                                      </p:tavLst>
                                    </p:anim>
                                    <p:set>
                                      <p:cBhvr>
                                        <p:cTn id="174" dur="1" fill="hold">
                                          <p:stCondLst>
                                            <p:cond delay="499"/>
                                          </p:stCondLst>
                                        </p:cTn>
                                        <p:tgtEl>
                                          <p:spTgt spid="840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2665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pic>
        <p:nvPicPr>
          <p:cNvPr id="26627" name="Picture 33" descr="Bellcoll">
            <a:hlinkClick r:id="" action="ppaction://hlinkshowjump?jump=firs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388" y="-14287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406400" y="5197475"/>
            <a:ext cx="1752600" cy="1752600"/>
            <a:chOff x="816" y="4368"/>
            <a:chExt cx="1104" cy="1104"/>
          </a:xfrm>
        </p:grpSpPr>
        <p:sp>
          <p:nvSpPr>
            <p:cNvPr id="26647" name="AutoShape 52"/>
            <p:cNvSpPr>
              <a:spLocks noChangeArrowheads="1"/>
            </p:cNvSpPr>
            <p:nvPr/>
          </p:nvSpPr>
          <p:spPr bwMode="auto">
            <a:xfrm>
              <a:off x="816" y="436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26648" name="WordArt 53"/>
            <p:cNvSpPr>
              <a:spLocks noChangeArrowheads="1" noChangeShapeType="1" noTextEdit="1"/>
            </p:cNvSpPr>
            <p:nvPr/>
          </p:nvSpPr>
          <p:spPr bwMode="auto">
            <a:xfrm>
              <a:off x="1032" y="4560"/>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26645" name="TextBox 28"/>
          <p:cNvSpPr txBox="1">
            <a:spLocks noChangeArrowheads="1"/>
          </p:cNvSpPr>
          <p:nvPr/>
        </p:nvSpPr>
        <p:spPr bwMode="auto">
          <a:xfrm>
            <a:off x="519113" y="1377950"/>
            <a:ext cx="86042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3600" b="1">
                <a:solidFill>
                  <a:srgbClr val="FF0000"/>
                </a:solidFill>
                <a:latin typeface="Times New Roman" panose="02020603050405020304" pitchFamily="18" charset="0"/>
              </a:rPr>
              <a:t>“Khi đại lượng này tăng lên hoặc giảm đi bao nhiêu lần, thì đại lượng kia cũng tăng lên hoặc giảm đi bấy nhiêu lần.”</a:t>
            </a:r>
          </a:p>
          <a:p>
            <a:pPr algn="ctr">
              <a:lnSpc>
                <a:spcPct val="150000"/>
              </a:lnSpc>
              <a:spcBef>
                <a:spcPct val="0"/>
              </a:spcBef>
              <a:buFontTx/>
              <a:buNone/>
            </a:pPr>
            <a:r>
              <a:rPr lang="en-US" altLang="en-US" sz="3600" b="1">
                <a:latin typeface="Times New Roman" panose="02020603050405020304" pitchFamily="18" charset="0"/>
              </a:rPr>
              <a:t>Đây là bài toán gì?</a:t>
            </a:r>
          </a:p>
          <a:p>
            <a:pPr algn="ctr">
              <a:lnSpc>
                <a:spcPct val="150000"/>
              </a:lnSpc>
              <a:spcBef>
                <a:spcPct val="0"/>
              </a:spcBef>
              <a:buFontTx/>
              <a:buNone/>
            </a:pPr>
            <a:r>
              <a:rPr lang="en-US" altLang="en-US" sz="3600" b="1">
                <a:latin typeface="Times New Roman" panose="02020603050405020304" pitchFamily="18" charset="0"/>
              </a:rPr>
              <a:t>(từ gồm 9 chữ cái)</a:t>
            </a:r>
          </a:p>
        </p:txBody>
      </p:sp>
      <p:pic>
        <p:nvPicPr>
          <p:cNvPr id="26646" name="Picture 32" descr="people008">
            <a:hlinkClick r:id="rId6" action="ppaction://hlinksldjump"/>
          </p:cNvPr>
          <p:cNvPicPr>
            <a:picLocks noChangeAspect="1" noChangeArrowheads="1" noCrop="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018"/>
                                        </p:tgtEl>
                                        <p:attrNameLst>
                                          <p:attrName>style.visibility</p:attrName>
                                        </p:attrNameLst>
                                      </p:cBhvr>
                                      <p:to>
                                        <p:strVal val="visible"/>
                                      </p:to>
                                    </p:set>
                                    <p:animEffect transition="in" filter="dissolve">
                                      <p:cBhvr>
                                        <p:cTn id="7" dur="500"/>
                                        <p:tgtEl>
                                          <p:spTgt spid="840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3" presetClass="exit" presetSubtype="0" fill="hold" nodeType="afterEffect">
                                  <p:stCondLst>
                                    <p:cond delay="0"/>
                                  </p:stCondLst>
                                  <p:childTnLst>
                                    <p:anim calcmode="lin" valueType="num">
                                      <p:cBhvr>
                                        <p:cTn id="10" dur="500"/>
                                        <p:tgtEl>
                                          <p:spTgt spid="84018"/>
                                        </p:tgtEl>
                                        <p:attrNameLst>
                                          <p:attrName>ppt_w</p:attrName>
                                        </p:attrNameLst>
                                      </p:cBhvr>
                                      <p:tavLst>
                                        <p:tav tm="0">
                                          <p:val>
                                            <p:strVal val="ppt_w"/>
                                          </p:val>
                                        </p:tav>
                                        <p:tav tm="100000">
                                          <p:val>
                                            <p:fltVal val="0"/>
                                          </p:val>
                                        </p:tav>
                                      </p:tavLst>
                                    </p:anim>
                                    <p:anim calcmode="lin" valueType="num">
                                      <p:cBhvr>
                                        <p:cTn id="11" dur="500"/>
                                        <p:tgtEl>
                                          <p:spTgt spid="84018"/>
                                        </p:tgtEl>
                                        <p:attrNameLst>
                                          <p:attrName>ppt_h</p:attrName>
                                        </p:attrNameLst>
                                      </p:cBhvr>
                                      <p:tavLst>
                                        <p:tav tm="0">
                                          <p:val>
                                            <p:strVal val="ppt_h"/>
                                          </p:val>
                                        </p:tav>
                                        <p:tav tm="100000">
                                          <p:val>
                                            <p:fltVal val="0"/>
                                          </p:val>
                                        </p:tav>
                                      </p:tavLst>
                                    </p:anim>
                                    <p:animEffect transition="out" filter="fade">
                                      <p:cBhvr>
                                        <p:cTn id="12" dur="500"/>
                                        <p:tgtEl>
                                          <p:spTgt spid="84018"/>
                                        </p:tgtEl>
                                      </p:cBhvr>
                                    </p:animEffect>
                                    <p:set>
                                      <p:cBhvr>
                                        <p:cTn id="13" dur="1" fill="hold">
                                          <p:stCondLst>
                                            <p:cond delay="499"/>
                                          </p:stCondLst>
                                        </p:cTn>
                                        <p:tgtEl>
                                          <p:spTgt spid="84018"/>
                                        </p:tgtEl>
                                        <p:attrNameLst>
                                          <p:attrName>style.visibility</p:attrName>
                                        </p:attrNameLst>
                                      </p:cBhvr>
                                      <p:to>
                                        <p:strVal val="hidden"/>
                                      </p:to>
                                    </p:se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84017"/>
                                        </p:tgtEl>
                                        <p:attrNameLst>
                                          <p:attrName>style.visibility</p:attrName>
                                        </p:attrNameLst>
                                      </p:cBhvr>
                                      <p:to>
                                        <p:strVal val="visible"/>
                                      </p:to>
                                    </p:set>
                                    <p:animEffect transition="in" filter="dissolve">
                                      <p:cBhvr>
                                        <p:cTn id="17" dur="500"/>
                                        <p:tgtEl>
                                          <p:spTgt spid="8401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500"/>
                            </p:stCondLst>
                            <p:childTnLst>
                              <p:par>
                                <p:cTn id="19" presetID="53" presetClass="exit" presetSubtype="0" fill="hold" nodeType="afterEffect">
                                  <p:stCondLst>
                                    <p:cond delay="0"/>
                                  </p:stCondLst>
                                  <p:childTnLst>
                                    <p:anim calcmode="lin" valueType="num">
                                      <p:cBhvr>
                                        <p:cTn id="20" dur="500"/>
                                        <p:tgtEl>
                                          <p:spTgt spid="84017"/>
                                        </p:tgtEl>
                                        <p:attrNameLst>
                                          <p:attrName>ppt_w</p:attrName>
                                        </p:attrNameLst>
                                      </p:cBhvr>
                                      <p:tavLst>
                                        <p:tav tm="0">
                                          <p:val>
                                            <p:strVal val="ppt_w"/>
                                          </p:val>
                                        </p:tav>
                                        <p:tav tm="100000">
                                          <p:val>
                                            <p:fltVal val="0"/>
                                          </p:val>
                                        </p:tav>
                                      </p:tavLst>
                                    </p:anim>
                                    <p:anim calcmode="lin" valueType="num">
                                      <p:cBhvr>
                                        <p:cTn id="21" dur="500"/>
                                        <p:tgtEl>
                                          <p:spTgt spid="84017"/>
                                        </p:tgtEl>
                                        <p:attrNameLst>
                                          <p:attrName>ppt_h</p:attrName>
                                        </p:attrNameLst>
                                      </p:cBhvr>
                                      <p:tavLst>
                                        <p:tav tm="0">
                                          <p:val>
                                            <p:strVal val="ppt_h"/>
                                          </p:val>
                                        </p:tav>
                                        <p:tav tm="100000">
                                          <p:val>
                                            <p:fltVal val="0"/>
                                          </p:val>
                                        </p:tav>
                                      </p:tavLst>
                                    </p:anim>
                                    <p:animEffect transition="out" filter="fade">
                                      <p:cBhvr>
                                        <p:cTn id="22" dur="500"/>
                                        <p:tgtEl>
                                          <p:spTgt spid="84017"/>
                                        </p:tgtEl>
                                      </p:cBhvr>
                                    </p:animEffect>
                                    <p:set>
                                      <p:cBhvr>
                                        <p:cTn id="23" dur="1" fill="hold">
                                          <p:stCondLst>
                                            <p:cond delay="499"/>
                                          </p:stCondLst>
                                        </p:cTn>
                                        <p:tgtEl>
                                          <p:spTgt spid="8401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84016"/>
                                        </p:tgtEl>
                                        <p:attrNameLst>
                                          <p:attrName>style.visibility</p:attrName>
                                        </p:attrNameLst>
                                      </p:cBhvr>
                                      <p:to>
                                        <p:strVal val="visible"/>
                                      </p:to>
                                    </p:set>
                                    <p:animEffect transition="in" filter="dissolve">
                                      <p:cBhvr>
                                        <p:cTn id="27" dur="500"/>
                                        <p:tgtEl>
                                          <p:spTgt spid="8401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2500"/>
                            </p:stCondLst>
                            <p:childTnLst>
                              <p:par>
                                <p:cTn id="29" presetID="53" presetClass="exit" presetSubtype="0" fill="hold" nodeType="afterEffect">
                                  <p:stCondLst>
                                    <p:cond delay="0"/>
                                  </p:stCondLst>
                                  <p:childTnLst>
                                    <p:anim calcmode="lin" valueType="num">
                                      <p:cBhvr>
                                        <p:cTn id="30" dur="500"/>
                                        <p:tgtEl>
                                          <p:spTgt spid="84016"/>
                                        </p:tgtEl>
                                        <p:attrNameLst>
                                          <p:attrName>ppt_w</p:attrName>
                                        </p:attrNameLst>
                                      </p:cBhvr>
                                      <p:tavLst>
                                        <p:tav tm="0">
                                          <p:val>
                                            <p:strVal val="ppt_w"/>
                                          </p:val>
                                        </p:tav>
                                        <p:tav tm="100000">
                                          <p:val>
                                            <p:fltVal val="0"/>
                                          </p:val>
                                        </p:tav>
                                      </p:tavLst>
                                    </p:anim>
                                    <p:anim calcmode="lin" valueType="num">
                                      <p:cBhvr>
                                        <p:cTn id="31" dur="500"/>
                                        <p:tgtEl>
                                          <p:spTgt spid="84016"/>
                                        </p:tgtEl>
                                        <p:attrNameLst>
                                          <p:attrName>ppt_h</p:attrName>
                                        </p:attrNameLst>
                                      </p:cBhvr>
                                      <p:tavLst>
                                        <p:tav tm="0">
                                          <p:val>
                                            <p:strVal val="ppt_h"/>
                                          </p:val>
                                        </p:tav>
                                        <p:tav tm="100000">
                                          <p:val>
                                            <p:fltVal val="0"/>
                                          </p:val>
                                        </p:tav>
                                      </p:tavLst>
                                    </p:anim>
                                    <p:animEffect transition="out" filter="fade">
                                      <p:cBhvr>
                                        <p:cTn id="32" dur="500"/>
                                        <p:tgtEl>
                                          <p:spTgt spid="84016"/>
                                        </p:tgtEl>
                                      </p:cBhvr>
                                    </p:animEffect>
                                    <p:set>
                                      <p:cBhvr>
                                        <p:cTn id="33" dur="1" fill="hold">
                                          <p:stCondLst>
                                            <p:cond delay="499"/>
                                          </p:stCondLst>
                                        </p:cTn>
                                        <p:tgtEl>
                                          <p:spTgt spid="84016"/>
                                        </p:tgtEl>
                                        <p:attrNameLst>
                                          <p:attrName>style.visibility</p:attrName>
                                        </p:attrNameLst>
                                      </p:cBhvr>
                                      <p:to>
                                        <p:strVal val="hidden"/>
                                      </p:to>
                                    </p:se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84015"/>
                                        </p:tgtEl>
                                        <p:attrNameLst>
                                          <p:attrName>style.visibility</p:attrName>
                                        </p:attrNameLst>
                                      </p:cBhvr>
                                      <p:to>
                                        <p:strVal val="visible"/>
                                      </p:to>
                                    </p:set>
                                    <p:animEffect transition="in" filter="dissolve">
                                      <p:cBhvr>
                                        <p:cTn id="37" dur="500"/>
                                        <p:tgtEl>
                                          <p:spTgt spid="840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53" presetClass="exit" presetSubtype="0" fill="hold" nodeType="afterEffect">
                                  <p:stCondLst>
                                    <p:cond delay="0"/>
                                  </p:stCondLst>
                                  <p:childTnLst>
                                    <p:anim calcmode="lin" valueType="num">
                                      <p:cBhvr>
                                        <p:cTn id="40" dur="500"/>
                                        <p:tgtEl>
                                          <p:spTgt spid="84015"/>
                                        </p:tgtEl>
                                        <p:attrNameLst>
                                          <p:attrName>ppt_w</p:attrName>
                                        </p:attrNameLst>
                                      </p:cBhvr>
                                      <p:tavLst>
                                        <p:tav tm="0">
                                          <p:val>
                                            <p:strVal val="ppt_w"/>
                                          </p:val>
                                        </p:tav>
                                        <p:tav tm="100000">
                                          <p:val>
                                            <p:fltVal val="0"/>
                                          </p:val>
                                        </p:tav>
                                      </p:tavLst>
                                    </p:anim>
                                    <p:anim calcmode="lin" valueType="num">
                                      <p:cBhvr>
                                        <p:cTn id="41" dur="500"/>
                                        <p:tgtEl>
                                          <p:spTgt spid="84015"/>
                                        </p:tgtEl>
                                        <p:attrNameLst>
                                          <p:attrName>ppt_h</p:attrName>
                                        </p:attrNameLst>
                                      </p:cBhvr>
                                      <p:tavLst>
                                        <p:tav tm="0">
                                          <p:val>
                                            <p:strVal val="ppt_h"/>
                                          </p:val>
                                        </p:tav>
                                        <p:tav tm="100000">
                                          <p:val>
                                            <p:fltVal val="0"/>
                                          </p:val>
                                        </p:tav>
                                      </p:tavLst>
                                    </p:anim>
                                    <p:animEffect transition="out" filter="fade">
                                      <p:cBhvr>
                                        <p:cTn id="42" dur="500"/>
                                        <p:tgtEl>
                                          <p:spTgt spid="84015"/>
                                        </p:tgtEl>
                                      </p:cBhvr>
                                    </p:animEffect>
                                    <p:set>
                                      <p:cBhvr>
                                        <p:cTn id="43" dur="1" fill="hold">
                                          <p:stCondLst>
                                            <p:cond delay="499"/>
                                          </p:stCondLst>
                                        </p:cTn>
                                        <p:tgtEl>
                                          <p:spTgt spid="84015"/>
                                        </p:tgtEl>
                                        <p:attrNameLst>
                                          <p:attrName>style.visibility</p:attrName>
                                        </p:attrNameLst>
                                      </p:cBhvr>
                                      <p:to>
                                        <p:strVal val="hidden"/>
                                      </p:to>
                                    </p:set>
                                  </p:childTnLst>
                                </p:cTn>
                              </p:par>
                            </p:childTnLst>
                          </p:cTn>
                        </p:par>
                        <p:par>
                          <p:cTn id="44" fill="hold" nodeType="afterGroup">
                            <p:stCondLst>
                              <p:cond delay="4000"/>
                            </p:stCondLst>
                            <p:childTnLst>
                              <p:par>
                                <p:cTn id="45" presetID="9" presetClass="entr" presetSubtype="0" fill="hold" nodeType="afterEffect">
                                  <p:stCondLst>
                                    <p:cond delay="0"/>
                                  </p:stCondLst>
                                  <p:childTnLst>
                                    <p:set>
                                      <p:cBhvr>
                                        <p:cTn id="46" dur="1" fill="hold">
                                          <p:stCondLst>
                                            <p:cond delay="0"/>
                                          </p:stCondLst>
                                        </p:cTn>
                                        <p:tgtEl>
                                          <p:spTgt spid="84014"/>
                                        </p:tgtEl>
                                        <p:attrNameLst>
                                          <p:attrName>style.visibility</p:attrName>
                                        </p:attrNameLst>
                                      </p:cBhvr>
                                      <p:to>
                                        <p:strVal val="visible"/>
                                      </p:to>
                                    </p:set>
                                    <p:animEffect transition="in" filter="dissolve">
                                      <p:cBhvr>
                                        <p:cTn id="47" dur="500"/>
                                        <p:tgtEl>
                                          <p:spTgt spid="8401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nodeType="afterGroup">
                            <p:stCondLst>
                              <p:cond delay="4500"/>
                            </p:stCondLst>
                            <p:childTnLst>
                              <p:par>
                                <p:cTn id="49" presetID="53" presetClass="exit" presetSubtype="0" fill="hold" nodeType="afterEffect">
                                  <p:stCondLst>
                                    <p:cond delay="0"/>
                                  </p:stCondLst>
                                  <p:childTnLst>
                                    <p:anim calcmode="lin" valueType="num">
                                      <p:cBhvr>
                                        <p:cTn id="50" dur="500"/>
                                        <p:tgtEl>
                                          <p:spTgt spid="84014"/>
                                        </p:tgtEl>
                                        <p:attrNameLst>
                                          <p:attrName>ppt_w</p:attrName>
                                        </p:attrNameLst>
                                      </p:cBhvr>
                                      <p:tavLst>
                                        <p:tav tm="0">
                                          <p:val>
                                            <p:strVal val="ppt_w"/>
                                          </p:val>
                                        </p:tav>
                                        <p:tav tm="100000">
                                          <p:val>
                                            <p:fltVal val="0"/>
                                          </p:val>
                                        </p:tav>
                                      </p:tavLst>
                                    </p:anim>
                                    <p:anim calcmode="lin" valueType="num">
                                      <p:cBhvr>
                                        <p:cTn id="51" dur="500"/>
                                        <p:tgtEl>
                                          <p:spTgt spid="84014"/>
                                        </p:tgtEl>
                                        <p:attrNameLst>
                                          <p:attrName>ppt_h</p:attrName>
                                        </p:attrNameLst>
                                      </p:cBhvr>
                                      <p:tavLst>
                                        <p:tav tm="0">
                                          <p:val>
                                            <p:strVal val="ppt_h"/>
                                          </p:val>
                                        </p:tav>
                                        <p:tav tm="100000">
                                          <p:val>
                                            <p:fltVal val="0"/>
                                          </p:val>
                                        </p:tav>
                                      </p:tavLst>
                                    </p:anim>
                                    <p:animEffect transition="out" filter="fade">
                                      <p:cBhvr>
                                        <p:cTn id="52" dur="500"/>
                                        <p:tgtEl>
                                          <p:spTgt spid="84014"/>
                                        </p:tgtEl>
                                      </p:cBhvr>
                                    </p:animEffect>
                                    <p:set>
                                      <p:cBhvr>
                                        <p:cTn id="53" dur="1" fill="hold">
                                          <p:stCondLst>
                                            <p:cond delay="499"/>
                                          </p:stCondLst>
                                        </p:cTn>
                                        <p:tgtEl>
                                          <p:spTgt spid="84014"/>
                                        </p:tgtEl>
                                        <p:attrNameLst>
                                          <p:attrName>style.visibility</p:attrName>
                                        </p:attrNameLst>
                                      </p:cBhvr>
                                      <p:to>
                                        <p:strVal val="hidden"/>
                                      </p:to>
                                    </p:set>
                                  </p:childTnLst>
                                </p:cTn>
                              </p:par>
                            </p:childTnLst>
                          </p:cTn>
                        </p:par>
                        <p:par>
                          <p:cTn id="54" fill="hold" nodeType="afterGroup">
                            <p:stCondLst>
                              <p:cond delay="5000"/>
                            </p:stCondLst>
                            <p:childTnLst>
                              <p:par>
                                <p:cTn id="55" presetID="9" presetClass="entr" presetSubtype="0" fill="hold" nodeType="afterEffect">
                                  <p:stCondLst>
                                    <p:cond delay="0"/>
                                  </p:stCondLst>
                                  <p:childTnLst>
                                    <p:set>
                                      <p:cBhvr>
                                        <p:cTn id="56" dur="1" fill="hold">
                                          <p:stCondLst>
                                            <p:cond delay="0"/>
                                          </p:stCondLst>
                                        </p:cTn>
                                        <p:tgtEl>
                                          <p:spTgt spid="84013"/>
                                        </p:tgtEl>
                                        <p:attrNameLst>
                                          <p:attrName>style.visibility</p:attrName>
                                        </p:attrNameLst>
                                      </p:cBhvr>
                                      <p:to>
                                        <p:strVal val="visible"/>
                                      </p:to>
                                    </p:set>
                                    <p:animEffect transition="in" filter="dissolve">
                                      <p:cBhvr>
                                        <p:cTn id="57" dur="500"/>
                                        <p:tgtEl>
                                          <p:spTgt spid="84013"/>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500"/>
                            </p:stCondLst>
                            <p:childTnLst>
                              <p:par>
                                <p:cTn id="59" presetID="53" presetClass="exit" presetSubtype="0" fill="hold" nodeType="afterEffect">
                                  <p:stCondLst>
                                    <p:cond delay="0"/>
                                  </p:stCondLst>
                                  <p:childTnLst>
                                    <p:anim calcmode="lin" valueType="num">
                                      <p:cBhvr>
                                        <p:cTn id="60" dur="500"/>
                                        <p:tgtEl>
                                          <p:spTgt spid="84013"/>
                                        </p:tgtEl>
                                        <p:attrNameLst>
                                          <p:attrName>ppt_w</p:attrName>
                                        </p:attrNameLst>
                                      </p:cBhvr>
                                      <p:tavLst>
                                        <p:tav tm="0">
                                          <p:val>
                                            <p:strVal val="ppt_w"/>
                                          </p:val>
                                        </p:tav>
                                        <p:tav tm="100000">
                                          <p:val>
                                            <p:fltVal val="0"/>
                                          </p:val>
                                        </p:tav>
                                      </p:tavLst>
                                    </p:anim>
                                    <p:anim calcmode="lin" valueType="num">
                                      <p:cBhvr>
                                        <p:cTn id="61" dur="500"/>
                                        <p:tgtEl>
                                          <p:spTgt spid="84013"/>
                                        </p:tgtEl>
                                        <p:attrNameLst>
                                          <p:attrName>ppt_h</p:attrName>
                                        </p:attrNameLst>
                                      </p:cBhvr>
                                      <p:tavLst>
                                        <p:tav tm="0">
                                          <p:val>
                                            <p:strVal val="ppt_h"/>
                                          </p:val>
                                        </p:tav>
                                        <p:tav tm="100000">
                                          <p:val>
                                            <p:fltVal val="0"/>
                                          </p:val>
                                        </p:tav>
                                      </p:tavLst>
                                    </p:anim>
                                    <p:animEffect transition="out" filter="fade">
                                      <p:cBhvr>
                                        <p:cTn id="62" dur="500"/>
                                        <p:tgtEl>
                                          <p:spTgt spid="84013"/>
                                        </p:tgtEl>
                                      </p:cBhvr>
                                    </p:animEffect>
                                    <p:set>
                                      <p:cBhvr>
                                        <p:cTn id="63" dur="1" fill="hold">
                                          <p:stCondLst>
                                            <p:cond delay="499"/>
                                          </p:stCondLst>
                                        </p:cTn>
                                        <p:tgtEl>
                                          <p:spTgt spid="84013"/>
                                        </p:tgtEl>
                                        <p:attrNameLst>
                                          <p:attrName>style.visibility</p:attrName>
                                        </p:attrNameLst>
                                      </p:cBhvr>
                                      <p:to>
                                        <p:strVal val="hidden"/>
                                      </p:to>
                                    </p:set>
                                  </p:childTnLst>
                                </p:cTn>
                              </p:par>
                            </p:childTnLst>
                          </p:cTn>
                        </p:par>
                        <p:par>
                          <p:cTn id="64" fill="hold" nodeType="afterGroup">
                            <p:stCondLst>
                              <p:cond delay="6000"/>
                            </p:stCondLst>
                            <p:childTnLst>
                              <p:par>
                                <p:cTn id="65" presetID="9" presetClass="entr" presetSubtype="0" fill="hold" nodeType="afterEffect">
                                  <p:stCondLst>
                                    <p:cond delay="0"/>
                                  </p:stCondLst>
                                  <p:childTnLst>
                                    <p:set>
                                      <p:cBhvr>
                                        <p:cTn id="66" dur="1" fill="hold">
                                          <p:stCondLst>
                                            <p:cond delay="0"/>
                                          </p:stCondLst>
                                        </p:cTn>
                                        <p:tgtEl>
                                          <p:spTgt spid="84012"/>
                                        </p:tgtEl>
                                        <p:attrNameLst>
                                          <p:attrName>style.visibility</p:attrName>
                                        </p:attrNameLst>
                                      </p:cBhvr>
                                      <p:to>
                                        <p:strVal val="visible"/>
                                      </p:to>
                                    </p:set>
                                    <p:animEffect transition="in" filter="dissolve">
                                      <p:cBhvr>
                                        <p:cTn id="67" dur="500"/>
                                        <p:tgtEl>
                                          <p:spTgt spid="84012"/>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6500"/>
                            </p:stCondLst>
                            <p:childTnLst>
                              <p:par>
                                <p:cTn id="69" presetID="53" presetClass="exit" presetSubtype="0" fill="hold" nodeType="afterEffect">
                                  <p:stCondLst>
                                    <p:cond delay="0"/>
                                  </p:stCondLst>
                                  <p:childTnLst>
                                    <p:anim calcmode="lin" valueType="num">
                                      <p:cBhvr>
                                        <p:cTn id="70" dur="500"/>
                                        <p:tgtEl>
                                          <p:spTgt spid="84012"/>
                                        </p:tgtEl>
                                        <p:attrNameLst>
                                          <p:attrName>ppt_w</p:attrName>
                                        </p:attrNameLst>
                                      </p:cBhvr>
                                      <p:tavLst>
                                        <p:tav tm="0">
                                          <p:val>
                                            <p:strVal val="ppt_w"/>
                                          </p:val>
                                        </p:tav>
                                        <p:tav tm="100000">
                                          <p:val>
                                            <p:fltVal val="0"/>
                                          </p:val>
                                        </p:tav>
                                      </p:tavLst>
                                    </p:anim>
                                    <p:anim calcmode="lin" valueType="num">
                                      <p:cBhvr>
                                        <p:cTn id="71" dur="500"/>
                                        <p:tgtEl>
                                          <p:spTgt spid="84012"/>
                                        </p:tgtEl>
                                        <p:attrNameLst>
                                          <p:attrName>ppt_h</p:attrName>
                                        </p:attrNameLst>
                                      </p:cBhvr>
                                      <p:tavLst>
                                        <p:tav tm="0">
                                          <p:val>
                                            <p:strVal val="ppt_h"/>
                                          </p:val>
                                        </p:tav>
                                        <p:tav tm="100000">
                                          <p:val>
                                            <p:fltVal val="0"/>
                                          </p:val>
                                        </p:tav>
                                      </p:tavLst>
                                    </p:anim>
                                    <p:animEffect transition="out" filter="fade">
                                      <p:cBhvr>
                                        <p:cTn id="72" dur="500"/>
                                        <p:tgtEl>
                                          <p:spTgt spid="84012"/>
                                        </p:tgtEl>
                                      </p:cBhvr>
                                    </p:animEffect>
                                    <p:set>
                                      <p:cBhvr>
                                        <p:cTn id="73" dur="1" fill="hold">
                                          <p:stCondLst>
                                            <p:cond delay="499"/>
                                          </p:stCondLst>
                                        </p:cTn>
                                        <p:tgtEl>
                                          <p:spTgt spid="84012"/>
                                        </p:tgtEl>
                                        <p:attrNameLst>
                                          <p:attrName>style.visibility</p:attrName>
                                        </p:attrNameLst>
                                      </p:cBhvr>
                                      <p:to>
                                        <p:strVal val="hidden"/>
                                      </p:to>
                                    </p:set>
                                  </p:childTnLst>
                                </p:cTn>
                              </p:par>
                            </p:childTnLst>
                          </p:cTn>
                        </p:par>
                        <p:par>
                          <p:cTn id="74" fill="hold" nodeType="afterGroup">
                            <p:stCondLst>
                              <p:cond delay="7000"/>
                            </p:stCondLst>
                            <p:childTnLst>
                              <p:par>
                                <p:cTn id="75" presetID="9" presetClass="entr" presetSubtype="0" fill="hold" nodeType="afterEffect">
                                  <p:stCondLst>
                                    <p:cond delay="0"/>
                                  </p:stCondLst>
                                  <p:childTnLst>
                                    <p:set>
                                      <p:cBhvr>
                                        <p:cTn id="76" dur="1" fill="hold">
                                          <p:stCondLst>
                                            <p:cond delay="0"/>
                                          </p:stCondLst>
                                        </p:cTn>
                                        <p:tgtEl>
                                          <p:spTgt spid="84011"/>
                                        </p:tgtEl>
                                        <p:attrNameLst>
                                          <p:attrName>style.visibility</p:attrName>
                                        </p:attrNameLst>
                                      </p:cBhvr>
                                      <p:to>
                                        <p:strVal val="visible"/>
                                      </p:to>
                                    </p:set>
                                    <p:animEffect transition="in" filter="dissolve">
                                      <p:cBhvr>
                                        <p:cTn id="77" dur="500"/>
                                        <p:tgtEl>
                                          <p:spTgt spid="84011"/>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7500"/>
                            </p:stCondLst>
                            <p:childTnLst>
                              <p:par>
                                <p:cTn id="79" presetID="53" presetClass="exit" presetSubtype="0" fill="hold" nodeType="afterEffect">
                                  <p:stCondLst>
                                    <p:cond delay="0"/>
                                  </p:stCondLst>
                                  <p:childTnLst>
                                    <p:anim calcmode="lin" valueType="num">
                                      <p:cBhvr>
                                        <p:cTn id="80" dur="500"/>
                                        <p:tgtEl>
                                          <p:spTgt spid="84011"/>
                                        </p:tgtEl>
                                        <p:attrNameLst>
                                          <p:attrName>ppt_w</p:attrName>
                                        </p:attrNameLst>
                                      </p:cBhvr>
                                      <p:tavLst>
                                        <p:tav tm="0">
                                          <p:val>
                                            <p:strVal val="ppt_w"/>
                                          </p:val>
                                        </p:tav>
                                        <p:tav tm="100000">
                                          <p:val>
                                            <p:fltVal val="0"/>
                                          </p:val>
                                        </p:tav>
                                      </p:tavLst>
                                    </p:anim>
                                    <p:anim calcmode="lin" valueType="num">
                                      <p:cBhvr>
                                        <p:cTn id="81" dur="500"/>
                                        <p:tgtEl>
                                          <p:spTgt spid="84011"/>
                                        </p:tgtEl>
                                        <p:attrNameLst>
                                          <p:attrName>ppt_h</p:attrName>
                                        </p:attrNameLst>
                                      </p:cBhvr>
                                      <p:tavLst>
                                        <p:tav tm="0">
                                          <p:val>
                                            <p:strVal val="ppt_h"/>
                                          </p:val>
                                        </p:tav>
                                        <p:tav tm="100000">
                                          <p:val>
                                            <p:fltVal val="0"/>
                                          </p:val>
                                        </p:tav>
                                      </p:tavLst>
                                    </p:anim>
                                    <p:animEffect transition="out" filter="fade">
                                      <p:cBhvr>
                                        <p:cTn id="82" dur="500"/>
                                        <p:tgtEl>
                                          <p:spTgt spid="84011"/>
                                        </p:tgtEl>
                                      </p:cBhvr>
                                    </p:animEffect>
                                    <p:set>
                                      <p:cBhvr>
                                        <p:cTn id="83" dur="1" fill="hold">
                                          <p:stCondLst>
                                            <p:cond delay="499"/>
                                          </p:stCondLst>
                                        </p:cTn>
                                        <p:tgtEl>
                                          <p:spTgt spid="84011"/>
                                        </p:tgtEl>
                                        <p:attrNameLst>
                                          <p:attrName>style.visibility</p:attrName>
                                        </p:attrNameLst>
                                      </p:cBhvr>
                                      <p:to>
                                        <p:strVal val="hidden"/>
                                      </p:to>
                                    </p:set>
                                  </p:childTnLst>
                                </p:cTn>
                              </p:par>
                            </p:childTnLst>
                          </p:cTn>
                        </p:par>
                        <p:par>
                          <p:cTn id="84" fill="hold" nodeType="afterGroup">
                            <p:stCondLst>
                              <p:cond delay="8000"/>
                            </p:stCondLst>
                            <p:childTnLst>
                              <p:par>
                                <p:cTn id="85" presetID="9" presetClass="entr" presetSubtype="0" fill="hold" nodeType="afterEffect">
                                  <p:stCondLst>
                                    <p:cond delay="0"/>
                                  </p:stCondLst>
                                  <p:childTnLst>
                                    <p:set>
                                      <p:cBhvr>
                                        <p:cTn id="86" dur="1" fill="hold">
                                          <p:stCondLst>
                                            <p:cond delay="0"/>
                                          </p:stCondLst>
                                        </p:cTn>
                                        <p:tgtEl>
                                          <p:spTgt spid="84010"/>
                                        </p:tgtEl>
                                        <p:attrNameLst>
                                          <p:attrName>style.visibility</p:attrName>
                                        </p:attrNameLst>
                                      </p:cBhvr>
                                      <p:to>
                                        <p:strVal val="visible"/>
                                      </p:to>
                                    </p:set>
                                    <p:animEffect transition="in" filter="dissolve">
                                      <p:cBhvr>
                                        <p:cTn id="87" dur="500"/>
                                        <p:tgtEl>
                                          <p:spTgt spid="8401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nodeType="afterGroup">
                            <p:stCondLst>
                              <p:cond delay="8500"/>
                            </p:stCondLst>
                            <p:childTnLst>
                              <p:par>
                                <p:cTn id="89" presetID="53" presetClass="exit" presetSubtype="0" fill="hold" nodeType="afterEffect">
                                  <p:stCondLst>
                                    <p:cond delay="0"/>
                                  </p:stCondLst>
                                  <p:childTnLst>
                                    <p:anim calcmode="lin" valueType="num">
                                      <p:cBhvr>
                                        <p:cTn id="90" dur="500"/>
                                        <p:tgtEl>
                                          <p:spTgt spid="84010"/>
                                        </p:tgtEl>
                                        <p:attrNameLst>
                                          <p:attrName>ppt_w</p:attrName>
                                        </p:attrNameLst>
                                      </p:cBhvr>
                                      <p:tavLst>
                                        <p:tav tm="0">
                                          <p:val>
                                            <p:strVal val="ppt_w"/>
                                          </p:val>
                                        </p:tav>
                                        <p:tav tm="100000">
                                          <p:val>
                                            <p:fltVal val="0"/>
                                          </p:val>
                                        </p:tav>
                                      </p:tavLst>
                                    </p:anim>
                                    <p:anim calcmode="lin" valueType="num">
                                      <p:cBhvr>
                                        <p:cTn id="91" dur="500"/>
                                        <p:tgtEl>
                                          <p:spTgt spid="84010"/>
                                        </p:tgtEl>
                                        <p:attrNameLst>
                                          <p:attrName>ppt_h</p:attrName>
                                        </p:attrNameLst>
                                      </p:cBhvr>
                                      <p:tavLst>
                                        <p:tav tm="0">
                                          <p:val>
                                            <p:strVal val="ppt_h"/>
                                          </p:val>
                                        </p:tav>
                                        <p:tav tm="100000">
                                          <p:val>
                                            <p:fltVal val="0"/>
                                          </p:val>
                                        </p:tav>
                                      </p:tavLst>
                                    </p:anim>
                                    <p:animEffect transition="out" filter="fade">
                                      <p:cBhvr>
                                        <p:cTn id="92" dur="500"/>
                                        <p:tgtEl>
                                          <p:spTgt spid="84010"/>
                                        </p:tgtEl>
                                      </p:cBhvr>
                                    </p:animEffect>
                                    <p:set>
                                      <p:cBhvr>
                                        <p:cTn id="93" dur="1" fill="hold">
                                          <p:stCondLst>
                                            <p:cond delay="499"/>
                                          </p:stCondLst>
                                        </p:cTn>
                                        <p:tgtEl>
                                          <p:spTgt spid="84010"/>
                                        </p:tgtEl>
                                        <p:attrNameLst>
                                          <p:attrName>style.visibility</p:attrName>
                                        </p:attrNameLst>
                                      </p:cBhvr>
                                      <p:to>
                                        <p:strVal val="hidden"/>
                                      </p:to>
                                    </p:set>
                                  </p:childTnLst>
                                </p:cTn>
                              </p:par>
                            </p:childTnLst>
                          </p:cTn>
                        </p:par>
                        <p:par>
                          <p:cTn id="94" fill="hold" nodeType="afterGroup">
                            <p:stCondLst>
                              <p:cond delay="9000"/>
                            </p:stCondLst>
                            <p:childTnLst>
                              <p:par>
                                <p:cTn id="95" presetID="9" presetClass="entr" presetSubtype="0" fill="hold" nodeType="afterEffect">
                                  <p:stCondLst>
                                    <p:cond delay="0"/>
                                  </p:stCondLst>
                                  <p:childTnLst>
                                    <p:set>
                                      <p:cBhvr>
                                        <p:cTn id="96" dur="1" fill="hold">
                                          <p:stCondLst>
                                            <p:cond delay="0"/>
                                          </p:stCondLst>
                                        </p:cTn>
                                        <p:tgtEl>
                                          <p:spTgt spid="84009"/>
                                        </p:tgtEl>
                                        <p:attrNameLst>
                                          <p:attrName>style.visibility</p:attrName>
                                        </p:attrNameLst>
                                      </p:cBhvr>
                                      <p:to>
                                        <p:strVal val="visible"/>
                                      </p:to>
                                    </p:set>
                                    <p:animEffect transition="in" filter="dissolve">
                                      <p:cBhvr>
                                        <p:cTn id="97" dur="500"/>
                                        <p:tgtEl>
                                          <p:spTgt spid="8400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9500"/>
                            </p:stCondLst>
                            <p:childTnLst>
                              <p:par>
                                <p:cTn id="99" presetID="53" presetClass="exit" presetSubtype="0" fill="hold" nodeType="afterEffect">
                                  <p:stCondLst>
                                    <p:cond delay="0"/>
                                  </p:stCondLst>
                                  <p:childTnLst>
                                    <p:anim calcmode="lin" valueType="num">
                                      <p:cBhvr>
                                        <p:cTn id="100" dur="500"/>
                                        <p:tgtEl>
                                          <p:spTgt spid="84009"/>
                                        </p:tgtEl>
                                        <p:attrNameLst>
                                          <p:attrName>ppt_w</p:attrName>
                                        </p:attrNameLst>
                                      </p:cBhvr>
                                      <p:tavLst>
                                        <p:tav tm="0">
                                          <p:val>
                                            <p:strVal val="ppt_w"/>
                                          </p:val>
                                        </p:tav>
                                        <p:tav tm="100000">
                                          <p:val>
                                            <p:fltVal val="0"/>
                                          </p:val>
                                        </p:tav>
                                      </p:tavLst>
                                    </p:anim>
                                    <p:anim calcmode="lin" valueType="num">
                                      <p:cBhvr>
                                        <p:cTn id="101" dur="500"/>
                                        <p:tgtEl>
                                          <p:spTgt spid="84009"/>
                                        </p:tgtEl>
                                        <p:attrNameLst>
                                          <p:attrName>ppt_h</p:attrName>
                                        </p:attrNameLst>
                                      </p:cBhvr>
                                      <p:tavLst>
                                        <p:tav tm="0">
                                          <p:val>
                                            <p:strVal val="ppt_h"/>
                                          </p:val>
                                        </p:tav>
                                        <p:tav tm="100000">
                                          <p:val>
                                            <p:fltVal val="0"/>
                                          </p:val>
                                        </p:tav>
                                      </p:tavLst>
                                    </p:anim>
                                    <p:animEffect transition="out" filter="fade">
                                      <p:cBhvr>
                                        <p:cTn id="102" dur="500"/>
                                        <p:tgtEl>
                                          <p:spTgt spid="84009"/>
                                        </p:tgtEl>
                                      </p:cBhvr>
                                    </p:animEffect>
                                    <p:set>
                                      <p:cBhvr>
                                        <p:cTn id="103" dur="1" fill="hold">
                                          <p:stCondLst>
                                            <p:cond delay="499"/>
                                          </p:stCondLst>
                                        </p:cTn>
                                        <p:tgtEl>
                                          <p:spTgt spid="84009"/>
                                        </p:tgtEl>
                                        <p:attrNameLst>
                                          <p:attrName>style.visibility</p:attrName>
                                        </p:attrNameLst>
                                      </p:cBhvr>
                                      <p:to>
                                        <p:strVal val="hidden"/>
                                      </p:to>
                                    </p:set>
                                  </p:childTnLst>
                                </p:cTn>
                              </p:par>
                            </p:childTnLst>
                          </p:cTn>
                        </p:par>
                        <p:par>
                          <p:cTn id="104" fill="hold" nodeType="afterGroup">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84008"/>
                                        </p:tgtEl>
                                        <p:attrNameLst>
                                          <p:attrName>style.visibility</p:attrName>
                                        </p:attrNameLst>
                                      </p:cBhvr>
                                      <p:to>
                                        <p:strVal val="visible"/>
                                      </p:to>
                                    </p:set>
                                    <p:animEffect transition="in" filter="dissolve">
                                      <p:cBhvr>
                                        <p:cTn id="107" dur="500"/>
                                        <p:tgtEl>
                                          <p:spTgt spid="84008"/>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nodeType="afterGroup">
                            <p:stCondLst>
                              <p:cond delay="10500"/>
                            </p:stCondLst>
                            <p:childTnLst>
                              <p:par>
                                <p:cTn id="109" presetID="53" presetClass="exit" presetSubtype="0" fill="hold" nodeType="afterEffect">
                                  <p:stCondLst>
                                    <p:cond delay="0"/>
                                  </p:stCondLst>
                                  <p:childTnLst>
                                    <p:anim calcmode="lin" valueType="num">
                                      <p:cBhvr>
                                        <p:cTn id="110" dur="500"/>
                                        <p:tgtEl>
                                          <p:spTgt spid="84008"/>
                                        </p:tgtEl>
                                        <p:attrNameLst>
                                          <p:attrName>ppt_w</p:attrName>
                                        </p:attrNameLst>
                                      </p:cBhvr>
                                      <p:tavLst>
                                        <p:tav tm="0">
                                          <p:val>
                                            <p:strVal val="ppt_w"/>
                                          </p:val>
                                        </p:tav>
                                        <p:tav tm="100000">
                                          <p:val>
                                            <p:fltVal val="0"/>
                                          </p:val>
                                        </p:tav>
                                      </p:tavLst>
                                    </p:anim>
                                    <p:anim calcmode="lin" valueType="num">
                                      <p:cBhvr>
                                        <p:cTn id="111" dur="500"/>
                                        <p:tgtEl>
                                          <p:spTgt spid="84008"/>
                                        </p:tgtEl>
                                        <p:attrNameLst>
                                          <p:attrName>ppt_h</p:attrName>
                                        </p:attrNameLst>
                                      </p:cBhvr>
                                      <p:tavLst>
                                        <p:tav tm="0">
                                          <p:val>
                                            <p:strVal val="ppt_h"/>
                                          </p:val>
                                        </p:tav>
                                        <p:tav tm="100000">
                                          <p:val>
                                            <p:fltVal val="0"/>
                                          </p:val>
                                        </p:tav>
                                      </p:tavLst>
                                    </p:anim>
                                    <p:animEffect transition="out" filter="fade">
                                      <p:cBhvr>
                                        <p:cTn id="112" dur="500"/>
                                        <p:tgtEl>
                                          <p:spTgt spid="84008"/>
                                        </p:tgtEl>
                                      </p:cBhvr>
                                    </p:animEffect>
                                    <p:set>
                                      <p:cBhvr>
                                        <p:cTn id="113" dur="1" fill="hold">
                                          <p:stCondLst>
                                            <p:cond delay="499"/>
                                          </p:stCondLst>
                                        </p:cTn>
                                        <p:tgtEl>
                                          <p:spTgt spid="84008"/>
                                        </p:tgtEl>
                                        <p:attrNameLst>
                                          <p:attrName>style.visibility</p:attrName>
                                        </p:attrNameLst>
                                      </p:cBhvr>
                                      <p:to>
                                        <p:strVal val="hidden"/>
                                      </p:to>
                                    </p:set>
                                  </p:childTnLst>
                                </p:cTn>
                              </p:par>
                            </p:childTnLst>
                          </p:cTn>
                        </p:par>
                        <p:par>
                          <p:cTn id="114" fill="hold" nodeType="afterGroup">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84007"/>
                                        </p:tgtEl>
                                        <p:attrNameLst>
                                          <p:attrName>style.visibility</p:attrName>
                                        </p:attrNameLst>
                                      </p:cBhvr>
                                      <p:to>
                                        <p:strVal val="visible"/>
                                      </p:to>
                                    </p:set>
                                    <p:animEffect transition="in" filter="dissolve">
                                      <p:cBhvr>
                                        <p:cTn id="117" dur="500"/>
                                        <p:tgtEl>
                                          <p:spTgt spid="8400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18" fill="hold" nodeType="afterGroup">
                            <p:stCondLst>
                              <p:cond delay="11500"/>
                            </p:stCondLst>
                            <p:childTnLst>
                              <p:par>
                                <p:cTn id="119" presetID="53" presetClass="exit" presetSubtype="0" fill="hold" nodeType="afterEffect">
                                  <p:stCondLst>
                                    <p:cond delay="0"/>
                                  </p:stCondLst>
                                  <p:childTnLst>
                                    <p:anim calcmode="lin" valueType="num">
                                      <p:cBhvr>
                                        <p:cTn id="120" dur="500"/>
                                        <p:tgtEl>
                                          <p:spTgt spid="84007"/>
                                        </p:tgtEl>
                                        <p:attrNameLst>
                                          <p:attrName>ppt_w</p:attrName>
                                        </p:attrNameLst>
                                      </p:cBhvr>
                                      <p:tavLst>
                                        <p:tav tm="0">
                                          <p:val>
                                            <p:strVal val="ppt_w"/>
                                          </p:val>
                                        </p:tav>
                                        <p:tav tm="100000">
                                          <p:val>
                                            <p:fltVal val="0"/>
                                          </p:val>
                                        </p:tav>
                                      </p:tavLst>
                                    </p:anim>
                                    <p:anim calcmode="lin" valueType="num">
                                      <p:cBhvr>
                                        <p:cTn id="121" dur="500"/>
                                        <p:tgtEl>
                                          <p:spTgt spid="84007"/>
                                        </p:tgtEl>
                                        <p:attrNameLst>
                                          <p:attrName>ppt_h</p:attrName>
                                        </p:attrNameLst>
                                      </p:cBhvr>
                                      <p:tavLst>
                                        <p:tav tm="0">
                                          <p:val>
                                            <p:strVal val="ppt_h"/>
                                          </p:val>
                                        </p:tav>
                                        <p:tav tm="100000">
                                          <p:val>
                                            <p:fltVal val="0"/>
                                          </p:val>
                                        </p:tav>
                                      </p:tavLst>
                                    </p:anim>
                                    <p:animEffect transition="out" filter="fade">
                                      <p:cBhvr>
                                        <p:cTn id="122" dur="500"/>
                                        <p:tgtEl>
                                          <p:spTgt spid="84007"/>
                                        </p:tgtEl>
                                      </p:cBhvr>
                                    </p:animEffect>
                                    <p:set>
                                      <p:cBhvr>
                                        <p:cTn id="123" dur="1" fill="hold">
                                          <p:stCondLst>
                                            <p:cond delay="499"/>
                                          </p:stCondLst>
                                        </p:cTn>
                                        <p:tgtEl>
                                          <p:spTgt spid="84007"/>
                                        </p:tgtEl>
                                        <p:attrNameLst>
                                          <p:attrName>style.visibility</p:attrName>
                                        </p:attrNameLst>
                                      </p:cBhvr>
                                      <p:to>
                                        <p:strVal val="hidden"/>
                                      </p:to>
                                    </p:set>
                                  </p:childTnLst>
                                </p:cTn>
                              </p:par>
                            </p:childTnLst>
                          </p:cTn>
                        </p:par>
                        <p:par>
                          <p:cTn id="124" fill="hold" nodeType="afterGroup">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84006"/>
                                        </p:tgtEl>
                                        <p:attrNameLst>
                                          <p:attrName>style.visibility</p:attrName>
                                        </p:attrNameLst>
                                      </p:cBhvr>
                                      <p:to>
                                        <p:strVal val="visible"/>
                                      </p:to>
                                    </p:set>
                                    <p:animEffect transition="in" filter="dissolve">
                                      <p:cBhvr>
                                        <p:cTn id="127" dur="500"/>
                                        <p:tgtEl>
                                          <p:spTgt spid="84006"/>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12500"/>
                            </p:stCondLst>
                            <p:childTnLst>
                              <p:par>
                                <p:cTn id="129" presetID="53" presetClass="exit" presetSubtype="0" fill="hold" nodeType="afterEffect">
                                  <p:stCondLst>
                                    <p:cond delay="0"/>
                                  </p:stCondLst>
                                  <p:childTnLst>
                                    <p:anim calcmode="lin" valueType="num">
                                      <p:cBhvr>
                                        <p:cTn id="130" dur="500"/>
                                        <p:tgtEl>
                                          <p:spTgt spid="84006"/>
                                        </p:tgtEl>
                                        <p:attrNameLst>
                                          <p:attrName>ppt_w</p:attrName>
                                        </p:attrNameLst>
                                      </p:cBhvr>
                                      <p:tavLst>
                                        <p:tav tm="0">
                                          <p:val>
                                            <p:strVal val="ppt_w"/>
                                          </p:val>
                                        </p:tav>
                                        <p:tav tm="100000">
                                          <p:val>
                                            <p:fltVal val="0"/>
                                          </p:val>
                                        </p:tav>
                                      </p:tavLst>
                                    </p:anim>
                                    <p:anim calcmode="lin" valueType="num">
                                      <p:cBhvr>
                                        <p:cTn id="131" dur="500"/>
                                        <p:tgtEl>
                                          <p:spTgt spid="84006"/>
                                        </p:tgtEl>
                                        <p:attrNameLst>
                                          <p:attrName>ppt_h</p:attrName>
                                        </p:attrNameLst>
                                      </p:cBhvr>
                                      <p:tavLst>
                                        <p:tav tm="0">
                                          <p:val>
                                            <p:strVal val="ppt_h"/>
                                          </p:val>
                                        </p:tav>
                                        <p:tav tm="100000">
                                          <p:val>
                                            <p:fltVal val="0"/>
                                          </p:val>
                                        </p:tav>
                                      </p:tavLst>
                                    </p:anim>
                                    <p:animEffect transition="out" filter="fade">
                                      <p:cBhvr>
                                        <p:cTn id="132" dur="500"/>
                                        <p:tgtEl>
                                          <p:spTgt spid="84006"/>
                                        </p:tgtEl>
                                      </p:cBhvr>
                                    </p:animEffect>
                                    <p:set>
                                      <p:cBhvr>
                                        <p:cTn id="133" dur="1" fill="hold">
                                          <p:stCondLst>
                                            <p:cond delay="499"/>
                                          </p:stCondLst>
                                        </p:cTn>
                                        <p:tgtEl>
                                          <p:spTgt spid="84006"/>
                                        </p:tgtEl>
                                        <p:attrNameLst>
                                          <p:attrName>style.visibility</p:attrName>
                                        </p:attrNameLst>
                                      </p:cBhvr>
                                      <p:to>
                                        <p:strVal val="hidden"/>
                                      </p:to>
                                    </p:set>
                                  </p:childTnLst>
                                </p:cTn>
                              </p:par>
                            </p:childTnLst>
                          </p:cTn>
                        </p:par>
                        <p:par>
                          <p:cTn id="134" fill="hold" nodeType="afterGroup">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84005"/>
                                        </p:tgtEl>
                                        <p:attrNameLst>
                                          <p:attrName>style.visibility</p:attrName>
                                        </p:attrNameLst>
                                      </p:cBhvr>
                                      <p:to>
                                        <p:strVal val="visible"/>
                                      </p:to>
                                    </p:set>
                                    <p:animEffect transition="in" filter="dissolve">
                                      <p:cBhvr>
                                        <p:cTn id="137" dur="500"/>
                                        <p:tgtEl>
                                          <p:spTgt spid="84005"/>
                                        </p:tgtEl>
                                      </p:cBhvr>
                                    </p:animEffect>
                                  </p:childTnLst>
                                  <p:subTnLst>
                                    <p:audio>
                                      <p:cMediaNode>
                                        <p:cTn display="0" masterRel="sameClick">
                                          <p:stCondLst>
                                            <p:cond evt="begin" delay="0">
                                              <p:tn val="135"/>
                                            </p:cond>
                                          </p:stCondLst>
                                          <p:endCondLst>
                                            <p:cond evt="onStopAudio" delay="0">
                                              <p:tgtEl>
                                                <p:sldTgt/>
                                              </p:tgtEl>
                                            </p:cond>
                                          </p:endCondLst>
                                        </p:cTn>
                                        <p:tgtEl>
                                          <p:sndTgt r:embed="rId3" name="camera.wav"/>
                                        </p:tgtEl>
                                      </p:cMediaNode>
                                    </p:audio>
                                  </p:subTnLst>
                                </p:cTn>
                              </p:par>
                            </p:childTnLst>
                          </p:cTn>
                        </p:par>
                        <p:par>
                          <p:cTn id="138" fill="hold" nodeType="afterGroup">
                            <p:stCondLst>
                              <p:cond delay="13500"/>
                            </p:stCondLst>
                            <p:childTnLst>
                              <p:par>
                                <p:cTn id="139" presetID="53" presetClass="exit" presetSubtype="0" fill="hold" nodeType="afterEffect">
                                  <p:stCondLst>
                                    <p:cond delay="0"/>
                                  </p:stCondLst>
                                  <p:childTnLst>
                                    <p:anim calcmode="lin" valueType="num">
                                      <p:cBhvr>
                                        <p:cTn id="140" dur="500"/>
                                        <p:tgtEl>
                                          <p:spTgt spid="84005"/>
                                        </p:tgtEl>
                                        <p:attrNameLst>
                                          <p:attrName>ppt_w</p:attrName>
                                        </p:attrNameLst>
                                      </p:cBhvr>
                                      <p:tavLst>
                                        <p:tav tm="0">
                                          <p:val>
                                            <p:strVal val="ppt_w"/>
                                          </p:val>
                                        </p:tav>
                                        <p:tav tm="100000">
                                          <p:val>
                                            <p:fltVal val="0"/>
                                          </p:val>
                                        </p:tav>
                                      </p:tavLst>
                                    </p:anim>
                                    <p:anim calcmode="lin" valueType="num">
                                      <p:cBhvr>
                                        <p:cTn id="141" dur="500"/>
                                        <p:tgtEl>
                                          <p:spTgt spid="84005"/>
                                        </p:tgtEl>
                                        <p:attrNameLst>
                                          <p:attrName>ppt_h</p:attrName>
                                        </p:attrNameLst>
                                      </p:cBhvr>
                                      <p:tavLst>
                                        <p:tav tm="0">
                                          <p:val>
                                            <p:strVal val="ppt_h"/>
                                          </p:val>
                                        </p:tav>
                                        <p:tav tm="100000">
                                          <p:val>
                                            <p:fltVal val="0"/>
                                          </p:val>
                                        </p:tav>
                                      </p:tavLst>
                                    </p:anim>
                                    <p:animEffect transition="out" filter="fade">
                                      <p:cBhvr>
                                        <p:cTn id="142" dur="500"/>
                                        <p:tgtEl>
                                          <p:spTgt spid="84005"/>
                                        </p:tgtEl>
                                      </p:cBhvr>
                                    </p:animEffect>
                                    <p:set>
                                      <p:cBhvr>
                                        <p:cTn id="143" dur="1" fill="hold">
                                          <p:stCondLst>
                                            <p:cond delay="499"/>
                                          </p:stCondLst>
                                        </p:cTn>
                                        <p:tgtEl>
                                          <p:spTgt spid="84005"/>
                                        </p:tgtEl>
                                        <p:attrNameLst>
                                          <p:attrName>style.visibility</p:attrName>
                                        </p:attrNameLst>
                                      </p:cBhvr>
                                      <p:to>
                                        <p:strVal val="hidden"/>
                                      </p:to>
                                    </p:set>
                                  </p:childTnLst>
                                </p:cTn>
                              </p:par>
                            </p:childTnLst>
                          </p:cTn>
                        </p:par>
                        <p:par>
                          <p:cTn id="144" fill="hold" nodeType="afterGroup">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84004"/>
                                        </p:tgtEl>
                                        <p:attrNameLst>
                                          <p:attrName>style.visibility</p:attrName>
                                        </p:attrNameLst>
                                      </p:cBhvr>
                                      <p:to>
                                        <p:strVal val="visible"/>
                                      </p:to>
                                    </p:set>
                                    <p:animEffect transition="in" filter="dissolve">
                                      <p:cBhvr>
                                        <p:cTn id="147" dur="500"/>
                                        <p:tgtEl>
                                          <p:spTgt spid="84004"/>
                                        </p:tgtEl>
                                      </p:cBhvr>
                                    </p:animEffect>
                                  </p:childTnLst>
                                  <p:subTnLst>
                                    <p:audio>
                                      <p:cMediaNode>
                                        <p:cTn display="0" masterRel="sameClick">
                                          <p:stCondLst>
                                            <p:cond evt="begin" delay="0">
                                              <p:tn val="145"/>
                                            </p:cond>
                                          </p:stCondLst>
                                          <p:endCondLst>
                                            <p:cond evt="onStopAudio" delay="0">
                                              <p:tgtEl>
                                                <p:sldTgt/>
                                              </p:tgtEl>
                                            </p:cond>
                                          </p:endCondLst>
                                        </p:cTn>
                                        <p:tgtEl>
                                          <p:sndTgt r:embed="rId3" name="camera.wav"/>
                                        </p:tgtEl>
                                      </p:cMediaNode>
                                    </p:audio>
                                  </p:subTnLst>
                                </p:cTn>
                              </p:par>
                            </p:childTnLst>
                          </p:cTn>
                        </p:par>
                        <p:par>
                          <p:cTn id="148" fill="hold" nodeType="afterGroup">
                            <p:stCondLst>
                              <p:cond delay="14500"/>
                            </p:stCondLst>
                            <p:childTnLst>
                              <p:par>
                                <p:cTn id="149" presetID="53" presetClass="exit" presetSubtype="0" fill="hold" nodeType="afterEffect">
                                  <p:stCondLst>
                                    <p:cond delay="0"/>
                                  </p:stCondLst>
                                  <p:childTnLst>
                                    <p:anim calcmode="lin" valueType="num">
                                      <p:cBhvr>
                                        <p:cTn id="150" dur="500"/>
                                        <p:tgtEl>
                                          <p:spTgt spid="84004"/>
                                        </p:tgtEl>
                                        <p:attrNameLst>
                                          <p:attrName>ppt_w</p:attrName>
                                        </p:attrNameLst>
                                      </p:cBhvr>
                                      <p:tavLst>
                                        <p:tav tm="0">
                                          <p:val>
                                            <p:strVal val="ppt_w"/>
                                          </p:val>
                                        </p:tav>
                                        <p:tav tm="100000">
                                          <p:val>
                                            <p:fltVal val="0"/>
                                          </p:val>
                                        </p:tav>
                                      </p:tavLst>
                                    </p:anim>
                                    <p:anim calcmode="lin" valueType="num">
                                      <p:cBhvr>
                                        <p:cTn id="151" dur="500"/>
                                        <p:tgtEl>
                                          <p:spTgt spid="84004"/>
                                        </p:tgtEl>
                                        <p:attrNameLst>
                                          <p:attrName>ppt_h</p:attrName>
                                        </p:attrNameLst>
                                      </p:cBhvr>
                                      <p:tavLst>
                                        <p:tav tm="0">
                                          <p:val>
                                            <p:strVal val="ppt_h"/>
                                          </p:val>
                                        </p:tav>
                                        <p:tav tm="100000">
                                          <p:val>
                                            <p:fltVal val="0"/>
                                          </p:val>
                                        </p:tav>
                                      </p:tavLst>
                                    </p:anim>
                                    <p:animEffect transition="out" filter="fade">
                                      <p:cBhvr>
                                        <p:cTn id="152" dur="500"/>
                                        <p:tgtEl>
                                          <p:spTgt spid="84004"/>
                                        </p:tgtEl>
                                      </p:cBhvr>
                                    </p:animEffect>
                                    <p:set>
                                      <p:cBhvr>
                                        <p:cTn id="153" dur="1" fill="hold">
                                          <p:stCondLst>
                                            <p:cond delay="499"/>
                                          </p:stCondLst>
                                        </p:cTn>
                                        <p:tgtEl>
                                          <p:spTgt spid="84004"/>
                                        </p:tgtEl>
                                        <p:attrNameLst>
                                          <p:attrName>style.visibility</p:attrName>
                                        </p:attrNameLst>
                                      </p:cBhvr>
                                      <p:to>
                                        <p:strVal val="hidden"/>
                                      </p:to>
                                    </p:set>
                                  </p:childTnLst>
                                </p:cTn>
                              </p:par>
                            </p:childTnLst>
                          </p:cTn>
                        </p:par>
                        <p:par>
                          <p:cTn id="154" fill="hold" nodeType="afterGroup">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84003"/>
                                        </p:tgtEl>
                                        <p:attrNameLst>
                                          <p:attrName>style.visibility</p:attrName>
                                        </p:attrNameLst>
                                      </p:cBhvr>
                                      <p:to>
                                        <p:strVal val="visible"/>
                                      </p:to>
                                    </p:set>
                                    <p:animEffect transition="in" filter="dissolve">
                                      <p:cBhvr>
                                        <p:cTn id="157" dur="500"/>
                                        <p:tgtEl>
                                          <p:spTgt spid="84003"/>
                                        </p:tgtEl>
                                      </p:cBhvr>
                                    </p:animEffect>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par>
                          <p:cTn id="158" fill="hold" nodeType="afterGroup">
                            <p:stCondLst>
                              <p:cond delay="15500"/>
                            </p:stCondLst>
                            <p:childTnLst>
                              <p:par>
                                <p:cTn id="159" presetID="53" presetClass="exit" presetSubtype="0" fill="hold" nodeType="afterEffect">
                                  <p:stCondLst>
                                    <p:cond delay="0"/>
                                  </p:stCondLst>
                                  <p:childTnLst>
                                    <p:anim calcmode="lin" valueType="num">
                                      <p:cBhvr>
                                        <p:cTn id="160" dur="500"/>
                                        <p:tgtEl>
                                          <p:spTgt spid="84003"/>
                                        </p:tgtEl>
                                        <p:attrNameLst>
                                          <p:attrName>ppt_w</p:attrName>
                                        </p:attrNameLst>
                                      </p:cBhvr>
                                      <p:tavLst>
                                        <p:tav tm="0">
                                          <p:val>
                                            <p:strVal val="ppt_w"/>
                                          </p:val>
                                        </p:tav>
                                        <p:tav tm="100000">
                                          <p:val>
                                            <p:fltVal val="0"/>
                                          </p:val>
                                        </p:tav>
                                      </p:tavLst>
                                    </p:anim>
                                    <p:anim calcmode="lin" valueType="num">
                                      <p:cBhvr>
                                        <p:cTn id="161" dur="500"/>
                                        <p:tgtEl>
                                          <p:spTgt spid="84003"/>
                                        </p:tgtEl>
                                        <p:attrNameLst>
                                          <p:attrName>ppt_h</p:attrName>
                                        </p:attrNameLst>
                                      </p:cBhvr>
                                      <p:tavLst>
                                        <p:tav tm="0">
                                          <p:val>
                                            <p:strVal val="ppt_h"/>
                                          </p:val>
                                        </p:tav>
                                        <p:tav tm="100000">
                                          <p:val>
                                            <p:fltVal val="0"/>
                                          </p:val>
                                        </p:tav>
                                      </p:tavLst>
                                    </p:anim>
                                    <p:animEffect transition="out" filter="fade">
                                      <p:cBhvr>
                                        <p:cTn id="162" dur="500"/>
                                        <p:tgtEl>
                                          <p:spTgt spid="84003"/>
                                        </p:tgtEl>
                                      </p:cBhvr>
                                    </p:animEffect>
                                    <p:set>
                                      <p:cBhvr>
                                        <p:cTn id="163" dur="1" fill="hold">
                                          <p:stCondLst>
                                            <p:cond delay="499"/>
                                          </p:stCondLst>
                                        </p:cTn>
                                        <p:tgtEl>
                                          <p:spTgt spid="84003"/>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84019"/>
                                        </p:tgtEl>
                                        <p:attrNameLst>
                                          <p:attrName>style.visibility</p:attrName>
                                        </p:attrNameLst>
                                      </p:cBhvr>
                                      <p:to>
                                        <p:strVal val="visible"/>
                                      </p:to>
                                    </p:set>
                                    <p:anim calcmode="lin" valueType="num">
                                      <p:cBhvr>
                                        <p:cTn id="166" dur="500" fill="hold"/>
                                        <p:tgtEl>
                                          <p:spTgt spid="84019"/>
                                        </p:tgtEl>
                                        <p:attrNameLst>
                                          <p:attrName>ppt_w</p:attrName>
                                        </p:attrNameLst>
                                      </p:cBhvr>
                                      <p:tavLst>
                                        <p:tav tm="0">
                                          <p:val>
                                            <p:fltVal val="0"/>
                                          </p:val>
                                        </p:tav>
                                        <p:tav tm="100000">
                                          <p:val>
                                            <p:strVal val="#ppt_w"/>
                                          </p:val>
                                        </p:tav>
                                      </p:tavLst>
                                    </p:anim>
                                    <p:anim calcmode="lin" valueType="num">
                                      <p:cBhvr>
                                        <p:cTn id="167" dur="500" fill="hold"/>
                                        <p:tgtEl>
                                          <p:spTgt spid="84019"/>
                                        </p:tgtEl>
                                        <p:attrNameLst>
                                          <p:attrName>ppt_h</p:attrName>
                                        </p:attrNameLst>
                                      </p:cBhvr>
                                      <p:tavLst>
                                        <p:tav tm="0">
                                          <p:val>
                                            <p:fltVal val="0"/>
                                          </p:val>
                                        </p:tav>
                                        <p:tav tm="100000">
                                          <p:val>
                                            <p:strVal val="#ppt_h"/>
                                          </p:val>
                                        </p:tav>
                                      </p:tavLst>
                                    </p:anim>
                                    <p:animEffect transition="in" filter="fade">
                                      <p:cBhvr>
                                        <p:cTn id="168" dur="500"/>
                                        <p:tgtEl>
                                          <p:spTgt spid="84019"/>
                                        </p:tgtEl>
                                      </p:cBhvr>
                                    </p:animEffec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xit" presetSubtype="2" fill="hold" nodeType="clickEffect">
                                  <p:stCondLst>
                                    <p:cond delay="0"/>
                                  </p:stCondLst>
                                  <p:childTnLst>
                                    <p:anim calcmode="lin" valueType="num">
                                      <p:cBhvr additive="base">
                                        <p:cTn id="172" dur="500"/>
                                        <p:tgtEl>
                                          <p:spTgt spid="84019"/>
                                        </p:tgtEl>
                                        <p:attrNameLst>
                                          <p:attrName>ppt_x</p:attrName>
                                        </p:attrNameLst>
                                      </p:cBhvr>
                                      <p:tavLst>
                                        <p:tav tm="0">
                                          <p:val>
                                            <p:strVal val="ppt_x"/>
                                          </p:val>
                                        </p:tav>
                                        <p:tav tm="100000">
                                          <p:val>
                                            <p:strVal val="1+ppt_w/2"/>
                                          </p:val>
                                        </p:tav>
                                      </p:tavLst>
                                    </p:anim>
                                    <p:anim calcmode="lin" valueType="num">
                                      <p:cBhvr additive="base">
                                        <p:cTn id="173" dur="500"/>
                                        <p:tgtEl>
                                          <p:spTgt spid="84019"/>
                                        </p:tgtEl>
                                        <p:attrNameLst>
                                          <p:attrName>ppt_y</p:attrName>
                                        </p:attrNameLst>
                                      </p:cBhvr>
                                      <p:tavLst>
                                        <p:tav tm="0">
                                          <p:val>
                                            <p:strVal val="ppt_y"/>
                                          </p:val>
                                        </p:tav>
                                        <p:tav tm="100000">
                                          <p:val>
                                            <p:strVal val="ppt_y"/>
                                          </p:val>
                                        </p:tav>
                                      </p:tavLst>
                                    </p:anim>
                                    <p:set>
                                      <p:cBhvr>
                                        <p:cTn id="174" dur="1" fill="hold">
                                          <p:stCondLst>
                                            <p:cond delay="499"/>
                                          </p:stCondLst>
                                        </p:cTn>
                                        <p:tgtEl>
                                          <p:spTgt spid="840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27675"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pic>
        <p:nvPicPr>
          <p:cNvPr id="27651" name="Picture 29" descr="Picture1"/>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88" y="741363"/>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3" descr="Bellcoll">
            <a:hlinkClick r:id="" action="ppaction://hlinkshowjump?jump=firstslid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388" y="-14287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1524000" y="4648200"/>
            <a:ext cx="1752600" cy="1752600"/>
            <a:chOff x="816" y="4368"/>
            <a:chExt cx="1104" cy="1104"/>
          </a:xfrm>
        </p:grpSpPr>
        <p:sp>
          <p:nvSpPr>
            <p:cNvPr id="27672" name="AutoShape 52"/>
            <p:cNvSpPr>
              <a:spLocks noChangeArrowheads="1"/>
            </p:cNvSpPr>
            <p:nvPr/>
          </p:nvSpPr>
          <p:spPr bwMode="auto">
            <a:xfrm>
              <a:off x="816" y="436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27673" name="WordArt 53"/>
            <p:cNvSpPr>
              <a:spLocks noChangeArrowheads="1" noChangeShapeType="1" noTextEdit="1"/>
            </p:cNvSpPr>
            <p:nvPr/>
          </p:nvSpPr>
          <p:spPr bwMode="auto">
            <a:xfrm>
              <a:off x="1032" y="4560"/>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27670" name="TextBox 1"/>
          <p:cNvSpPr txBox="1">
            <a:spLocks noChangeArrowheads="1"/>
          </p:cNvSpPr>
          <p:nvPr/>
        </p:nvSpPr>
        <p:spPr bwMode="auto">
          <a:xfrm>
            <a:off x="457200" y="1358900"/>
            <a:ext cx="8686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3600" b="1">
                <a:latin typeface="Times New Roman" panose="02020603050405020304" pitchFamily="18" charset="0"/>
              </a:rPr>
              <a:t>Qua bài “Lòng dân” chúng ta thấy dân tộc Việt Nam ta có truyền thống quý báu gì?</a:t>
            </a:r>
          </a:p>
          <a:p>
            <a:pPr algn="ctr">
              <a:lnSpc>
                <a:spcPct val="150000"/>
              </a:lnSpc>
              <a:spcBef>
                <a:spcPct val="0"/>
              </a:spcBef>
              <a:buFontTx/>
              <a:buNone/>
            </a:pPr>
            <a:r>
              <a:rPr lang="en-US" altLang="en-US" sz="3600" b="1">
                <a:latin typeface="Times New Roman" panose="02020603050405020304" pitchFamily="18" charset="0"/>
              </a:rPr>
              <a:t> (từ gồm 7 chữ cái)</a:t>
            </a:r>
          </a:p>
        </p:txBody>
      </p:sp>
      <p:pic>
        <p:nvPicPr>
          <p:cNvPr id="27671" name="Picture 32" descr="people008">
            <a:hlinkClick r:id="rId7" action="ppaction://hlinksldjump"/>
          </p:cNvPr>
          <p:cNvPicPr>
            <a:picLocks noChangeAspect="1" noChangeArrowheads="1" noCrop="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018"/>
                                        </p:tgtEl>
                                        <p:attrNameLst>
                                          <p:attrName>style.visibility</p:attrName>
                                        </p:attrNameLst>
                                      </p:cBhvr>
                                      <p:to>
                                        <p:strVal val="visible"/>
                                      </p:to>
                                    </p:set>
                                    <p:animEffect transition="in" filter="dissolve">
                                      <p:cBhvr>
                                        <p:cTn id="7" dur="500"/>
                                        <p:tgtEl>
                                          <p:spTgt spid="840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3" presetClass="exit" presetSubtype="0" fill="hold" nodeType="afterEffect">
                                  <p:stCondLst>
                                    <p:cond delay="0"/>
                                  </p:stCondLst>
                                  <p:childTnLst>
                                    <p:anim calcmode="lin" valueType="num">
                                      <p:cBhvr>
                                        <p:cTn id="10" dur="500"/>
                                        <p:tgtEl>
                                          <p:spTgt spid="84018"/>
                                        </p:tgtEl>
                                        <p:attrNameLst>
                                          <p:attrName>ppt_w</p:attrName>
                                        </p:attrNameLst>
                                      </p:cBhvr>
                                      <p:tavLst>
                                        <p:tav tm="0">
                                          <p:val>
                                            <p:strVal val="ppt_w"/>
                                          </p:val>
                                        </p:tav>
                                        <p:tav tm="100000">
                                          <p:val>
                                            <p:fltVal val="0"/>
                                          </p:val>
                                        </p:tav>
                                      </p:tavLst>
                                    </p:anim>
                                    <p:anim calcmode="lin" valueType="num">
                                      <p:cBhvr>
                                        <p:cTn id="11" dur="500"/>
                                        <p:tgtEl>
                                          <p:spTgt spid="84018"/>
                                        </p:tgtEl>
                                        <p:attrNameLst>
                                          <p:attrName>ppt_h</p:attrName>
                                        </p:attrNameLst>
                                      </p:cBhvr>
                                      <p:tavLst>
                                        <p:tav tm="0">
                                          <p:val>
                                            <p:strVal val="ppt_h"/>
                                          </p:val>
                                        </p:tav>
                                        <p:tav tm="100000">
                                          <p:val>
                                            <p:fltVal val="0"/>
                                          </p:val>
                                        </p:tav>
                                      </p:tavLst>
                                    </p:anim>
                                    <p:animEffect transition="out" filter="fade">
                                      <p:cBhvr>
                                        <p:cTn id="12" dur="500"/>
                                        <p:tgtEl>
                                          <p:spTgt spid="84018"/>
                                        </p:tgtEl>
                                      </p:cBhvr>
                                    </p:animEffect>
                                    <p:set>
                                      <p:cBhvr>
                                        <p:cTn id="13" dur="1" fill="hold">
                                          <p:stCondLst>
                                            <p:cond delay="499"/>
                                          </p:stCondLst>
                                        </p:cTn>
                                        <p:tgtEl>
                                          <p:spTgt spid="84018"/>
                                        </p:tgtEl>
                                        <p:attrNameLst>
                                          <p:attrName>style.visibility</p:attrName>
                                        </p:attrNameLst>
                                      </p:cBhvr>
                                      <p:to>
                                        <p:strVal val="hidden"/>
                                      </p:to>
                                    </p:se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84017"/>
                                        </p:tgtEl>
                                        <p:attrNameLst>
                                          <p:attrName>style.visibility</p:attrName>
                                        </p:attrNameLst>
                                      </p:cBhvr>
                                      <p:to>
                                        <p:strVal val="visible"/>
                                      </p:to>
                                    </p:set>
                                    <p:animEffect transition="in" filter="dissolve">
                                      <p:cBhvr>
                                        <p:cTn id="17" dur="500"/>
                                        <p:tgtEl>
                                          <p:spTgt spid="8401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500"/>
                            </p:stCondLst>
                            <p:childTnLst>
                              <p:par>
                                <p:cTn id="19" presetID="53" presetClass="exit" presetSubtype="0" fill="hold" nodeType="afterEffect">
                                  <p:stCondLst>
                                    <p:cond delay="0"/>
                                  </p:stCondLst>
                                  <p:childTnLst>
                                    <p:anim calcmode="lin" valueType="num">
                                      <p:cBhvr>
                                        <p:cTn id="20" dur="500"/>
                                        <p:tgtEl>
                                          <p:spTgt spid="84017"/>
                                        </p:tgtEl>
                                        <p:attrNameLst>
                                          <p:attrName>ppt_w</p:attrName>
                                        </p:attrNameLst>
                                      </p:cBhvr>
                                      <p:tavLst>
                                        <p:tav tm="0">
                                          <p:val>
                                            <p:strVal val="ppt_w"/>
                                          </p:val>
                                        </p:tav>
                                        <p:tav tm="100000">
                                          <p:val>
                                            <p:fltVal val="0"/>
                                          </p:val>
                                        </p:tav>
                                      </p:tavLst>
                                    </p:anim>
                                    <p:anim calcmode="lin" valueType="num">
                                      <p:cBhvr>
                                        <p:cTn id="21" dur="500"/>
                                        <p:tgtEl>
                                          <p:spTgt spid="84017"/>
                                        </p:tgtEl>
                                        <p:attrNameLst>
                                          <p:attrName>ppt_h</p:attrName>
                                        </p:attrNameLst>
                                      </p:cBhvr>
                                      <p:tavLst>
                                        <p:tav tm="0">
                                          <p:val>
                                            <p:strVal val="ppt_h"/>
                                          </p:val>
                                        </p:tav>
                                        <p:tav tm="100000">
                                          <p:val>
                                            <p:fltVal val="0"/>
                                          </p:val>
                                        </p:tav>
                                      </p:tavLst>
                                    </p:anim>
                                    <p:animEffect transition="out" filter="fade">
                                      <p:cBhvr>
                                        <p:cTn id="22" dur="500"/>
                                        <p:tgtEl>
                                          <p:spTgt spid="84017"/>
                                        </p:tgtEl>
                                      </p:cBhvr>
                                    </p:animEffect>
                                    <p:set>
                                      <p:cBhvr>
                                        <p:cTn id="23" dur="1" fill="hold">
                                          <p:stCondLst>
                                            <p:cond delay="499"/>
                                          </p:stCondLst>
                                        </p:cTn>
                                        <p:tgtEl>
                                          <p:spTgt spid="8401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84016"/>
                                        </p:tgtEl>
                                        <p:attrNameLst>
                                          <p:attrName>style.visibility</p:attrName>
                                        </p:attrNameLst>
                                      </p:cBhvr>
                                      <p:to>
                                        <p:strVal val="visible"/>
                                      </p:to>
                                    </p:set>
                                    <p:animEffect transition="in" filter="dissolve">
                                      <p:cBhvr>
                                        <p:cTn id="27" dur="500"/>
                                        <p:tgtEl>
                                          <p:spTgt spid="8401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2500"/>
                            </p:stCondLst>
                            <p:childTnLst>
                              <p:par>
                                <p:cTn id="29" presetID="53" presetClass="exit" presetSubtype="0" fill="hold" nodeType="afterEffect">
                                  <p:stCondLst>
                                    <p:cond delay="0"/>
                                  </p:stCondLst>
                                  <p:childTnLst>
                                    <p:anim calcmode="lin" valueType="num">
                                      <p:cBhvr>
                                        <p:cTn id="30" dur="500"/>
                                        <p:tgtEl>
                                          <p:spTgt spid="84016"/>
                                        </p:tgtEl>
                                        <p:attrNameLst>
                                          <p:attrName>ppt_w</p:attrName>
                                        </p:attrNameLst>
                                      </p:cBhvr>
                                      <p:tavLst>
                                        <p:tav tm="0">
                                          <p:val>
                                            <p:strVal val="ppt_w"/>
                                          </p:val>
                                        </p:tav>
                                        <p:tav tm="100000">
                                          <p:val>
                                            <p:fltVal val="0"/>
                                          </p:val>
                                        </p:tav>
                                      </p:tavLst>
                                    </p:anim>
                                    <p:anim calcmode="lin" valueType="num">
                                      <p:cBhvr>
                                        <p:cTn id="31" dur="500"/>
                                        <p:tgtEl>
                                          <p:spTgt spid="84016"/>
                                        </p:tgtEl>
                                        <p:attrNameLst>
                                          <p:attrName>ppt_h</p:attrName>
                                        </p:attrNameLst>
                                      </p:cBhvr>
                                      <p:tavLst>
                                        <p:tav tm="0">
                                          <p:val>
                                            <p:strVal val="ppt_h"/>
                                          </p:val>
                                        </p:tav>
                                        <p:tav tm="100000">
                                          <p:val>
                                            <p:fltVal val="0"/>
                                          </p:val>
                                        </p:tav>
                                      </p:tavLst>
                                    </p:anim>
                                    <p:animEffect transition="out" filter="fade">
                                      <p:cBhvr>
                                        <p:cTn id="32" dur="500"/>
                                        <p:tgtEl>
                                          <p:spTgt spid="84016"/>
                                        </p:tgtEl>
                                      </p:cBhvr>
                                    </p:animEffect>
                                    <p:set>
                                      <p:cBhvr>
                                        <p:cTn id="33" dur="1" fill="hold">
                                          <p:stCondLst>
                                            <p:cond delay="499"/>
                                          </p:stCondLst>
                                        </p:cTn>
                                        <p:tgtEl>
                                          <p:spTgt spid="84016"/>
                                        </p:tgtEl>
                                        <p:attrNameLst>
                                          <p:attrName>style.visibility</p:attrName>
                                        </p:attrNameLst>
                                      </p:cBhvr>
                                      <p:to>
                                        <p:strVal val="hidden"/>
                                      </p:to>
                                    </p:se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84015"/>
                                        </p:tgtEl>
                                        <p:attrNameLst>
                                          <p:attrName>style.visibility</p:attrName>
                                        </p:attrNameLst>
                                      </p:cBhvr>
                                      <p:to>
                                        <p:strVal val="visible"/>
                                      </p:to>
                                    </p:set>
                                    <p:animEffect transition="in" filter="dissolve">
                                      <p:cBhvr>
                                        <p:cTn id="37" dur="500"/>
                                        <p:tgtEl>
                                          <p:spTgt spid="840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53" presetClass="exit" presetSubtype="0" fill="hold" nodeType="afterEffect">
                                  <p:stCondLst>
                                    <p:cond delay="0"/>
                                  </p:stCondLst>
                                  <p:childTnLst>
                                    <p:anim calcmode="lin" valueType="num">
                                      <p:cBhvr>
                                        <p:cTn id="40" dur="500"/>
                                        <p:tgtEl>
                                          <p:spTgt spid="84015"/>
                                        </p:tgtEl>
                                        <p:attrNameLst>
                                          <p:attrName>ppt_w</p:attrName>
                                        </p:attrNameLst>
                                      </p:cBhvr>
                                      <p:tavLst>
                                        <p:tav tm="0">
                                          <p:val>
                                            <p:strVal val="ppt_w"/>
                                          </p:val>
                                        </p:tav>
                                        <p:tav tm="100000">
                                          <p:val>
                                            <p:fltVal val="0"/>
                                          </p:val>
                                        </p:tav>
                                      </p:tavLst>
                                    </p:anim>
                                    <p:anim calcmode="lin" valueType="num">
                                      <p:cBhvr>
                                        <p:cTn id="41" dur="500"/>
                                        <p:tgtEl>
                                          <p:spTgt spid="84015"/>
                                        </p:tgtEl>
                                        <p:attrNameLst>
                                          <p:attrName>ppt_h</p:attrName>
                                        </p:attrNameLst>
                                      </p:cBhvr>
                                      <p:tavLst>
                                        <p:tav tm="0">
                                          <p:val>
                                            <p:strVal val="ppt_h"/>
                                          </p:val>
                                        </p:tav>
                                        <p:tav tm="100000">
                                          <p:val>
                                            <p:fltVal val="0"/>
                                          </p:val>
                                        </p:tav>
                                      </p:tavLst>
                                    </p:anim>
                                    <p:animEffect transition="out" filter="fade">
                                      <p:cBhvr>
                                        <p:cTn id="42" dur="500"/>
                                        <p:tgtEl>
                                          <p:spTgt spid="84015"/>
                                        </p:tgtEl>
                                      </p:cBhvr>
                                    </p:animEffect>
                                    <p:set>
                                      <p:cBhvr>
                                        <p:cTn id="43" dur="1" fill="hold">
                                          <p:stCondLst>
                                            <p:cond delay="499"/>
                                          </p:stCondLst>
                                        </p:cTn>
                                        <p:tgtEl>
                                          <p:spTgt spid="84015"/>
                                        </p:tgtEl>
                                        <p:attrNameLst>
                                          <p:attrName>style.visibility</p:attrName>
                                        </p:attrNameLst>
                                      </p:cBhvr>
                                      <p:to>
                                        <p:strVal val="hidden"/>
                                      </p:to>
                                    </p:set>
                                  </p:childTnLst>
                                </p:cTn>
                              </p:par>
                            </p:childTnLst>
                          </p:cTn>
                        </p:par>
                        <p:par>
                          <p:cTn id="44" fill="hold" nodeType="afterGroup">
                            <p:stCondLst>
                              <p:cond delay="4000"/>
                            </p:stCondLst>
                            <p:childTnLst>
                              <p:par>
                                <p:cTn id="45" presetID="9" presetClass="entr" presetSubtype="0" fill="hold" nodeType="afterEffect">
                                  <p:stCondLst>
                                    <p:cond delay="0"/>
                                  </p:stCondLst>
                                  <p:childTnLst>
                                    <p:set>
                                      <p:cBhvr>
                                        <p:cTn id="46" dur="1" fill="hold">
                                          <p:stCondLst>
                                            <p:cond delay="0"/>
                                          </p:stCondLst>
                                        </p:cTn>
                                        <p:tgtEl>
                                          <p:spTgt spid="84014"/>
                                        </p:tgtEl>
                                        <p:attrNameLst>
                                          <p:attrName>style.visibility</p:attrName>
                                        </p:attrNameLst>
                                      </p:cBhvr>
                                      <p:to>
                                        <p:strVal val="visible"/>
                                      </p:to>
                                    </p:set>
                                    <p:animEffect transition="in" filter="dissolve">
                                      <p:cBhvr>
                                        <p:cTn id="47" dur="500"/>
                                        <p:tgtEl>
                                          <p:spTgt spid="8401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nodeType="afterGroup">
                            <p:stCondLst>
                              <p:cond delay="4500"/>
                            </p:stCondLst>
                            <p:childTnLst>
                              <p:par>
                                <p:cTn id="49" presetID="53" presetClass="exit" presetSubtype="0" fill="hold" nodeType="afterEffect">
                                  <p:stCondLst>
                                    <p:cond delay="0"/>
                                  </p:stCondLst>
                                  <p:childTnLst>
                                    <p:anim calcmode="lin" valueType="num">
                                      <p:cBhvr>
                                        <p:cTn id="50" dur="500"/>
                                        <p:tgtEl>
                                          <p:spTgt spid="84014"/>
                                        </p:tgtEl>
                                        <p:attrNameLst>
                                          <p:attrName>ppt_w</p:attrName>
                                        </p:attrNameLst>
                                      </p:cBhvr>
                                      <p:tavLst>
                                        <p:tav tm="0">
                                          <p:val>
                                            <p:strVal val="ppt_w"/>
                                          </p:val>
                                        </p:tav>
                                        <p:tav tm="100000">
                                          <p:val>
                                            <p:fltVal val="0"/>
                                          </p:val>
                                        </p:tav>
                                      </p:tavLst>
                                    </p:anim>
                                    <p:anim calcmode="lin" valueType="num">
                                      <p:cBhvr>
                                        <p:cTn id="51" dur="500"/>
                                        <p:tgtEl>
                                          <p:spTgt spid="84014"/>
                                        </p:tgtEl>
                                        <p:attrNameLst>
                                          <p:attrName>ppt_h</p:attrName>
                                        </p:attrNameLst>
                                      </p:cBhvr>
                                      <p:tavLst>
                                        <p:tav tm="0">
                                          <p:val>
                                            <p:strVal val="ppt_h"/>
                                          </p:val>
                                        </p:tav>
                                        <p:tav tm="100000">
                                          <p:val>
                                            <p:fltVal val="0"/>
                                          </p:val>
                                        </p:tav>
                                      </p:tavLst>
                                    </p:anim>
                                    <p:animEffect transition="out" filter="fade">
                                      <p:cBhvr>
                                        <p:cTn id="52" dur="500"/>
                                        <p:tgtEl>
                                          <p:spTgt spid="84014"/>
                                        </p:tgtEl>
                                      </p:cBhvr>
                                    </p:animEffect>
                                    <p:set>
                                      <p:cBhvr>
                                        <p:cTn id="53" dur="1" fill="hold">
                                          <p:stCondLst>
                                            <p:cond delay="499"/>
                                          </p:stCondLst>
                                        </p:cTn>
                                        <p:tgtEl>
                                          <p:spTgt spid="84014"/>
                                        </p:tgtEl>
                                        <p:attrNameLst>
                                          <p:attrName>style.visibility</p:attrName>
                                        </p:attrNameLst>
                                      </p:cBhvr>
                                      <p:to>
                                        <p:strVal val="hidden"/>
                                      </p:to>
                                    </p:set>
                                  </p:childTnLst>
                                </p:cTn>
                              </p:par>
                            </p:childTnLst>
                          </p:cTn>
                        </p:par>
                        <p:par>
                          <p:cTn id="54" fill="hold" nodeType="afterGroup">
                            <p:stCondLst>
                              <p:cond delay="5000"/>
                            </p:stCondLst>
                            <p:childTnLst>
                              <p:par>
                                <p:cTn id="55" presetID="9" presetClass="entr" presetSubtype="0" fill="hold" nodeType="afterEffect">
                                  <p:stCondLst>
                                    <p:cond delay="0"/>
                                  </p:stCondLst>
                                  <p:childTnLst>
                                    <p:set>
                                      <p:cBhvr>
                                        <p:cTn id="56" dur="1" fill="hold">
                                          <p:stCondLst>
                                            <p:cond delay="0"/>
                                          </p:stCondLst>
                                        </p:cTn>
                                        <p:tgtEl>
                                          <p:spTgt spid="84013"/>
                                        </p:tgtEl>
                                        <p:attrNameLst>
                                          <p:attrName>style.visibility</p:attrName>
                                        </p:attrNameLst>
                                      </p:cBhvr>
                                      <p:to>
                                        <p:strVal val="visible"/>
                                      </p:to>
                                    </p:set>
                                    <p:animEffect transition="in" filter="dissolve">
                                      <p:cBhvr>
                                        <p:cTn id="57" dur="500"/>
                                        <p:tgtEl>
                                          <p:spTgt spid="84013"/>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500"/>
                            </p:stCondLst>
                            <p:childTnLst>
                              <p:par>
                                <p:cTn id="59" presetID="53" presetClass="exit" presetSubtype="0" fill="hold" nodeType="afterEffect">
                                  <p:stCondLst>
                                    <p:cond delay="0"/>
                                  </p:stCondLst>
                                  <p:childTnLst>
                                    <p:anim calcmode="lin" valueType="num">
                                      <p:cBhvr>
                                        <p:cTn id="60" dur="500"/>
                                        <p:tgtEl>
                                          <p:spTgt spid="84013"/>
                                        </p:tgtEl>
                                        <p:attrNameLst>
                                          <p:attrName>ppt_w</p:attrName>
                                        </p:attrNameLst>
                                      </p:cBhvr>
                                      <p:tavLst>
                                        <p:tav tm="0">
                                          <p:val>
                                            <p:strVal val="ppt_w"/>
                                          </p:val>
                                        </p:tav>
                                        <p:tav tm="100000">
                                          <p:val>
                                            <p:fltVal val="0"/>
                                          </p:val>
                                        </p:tav>
                                      </p:tavLst>
                                    </p:anim>
                                    <p:anim calcmode="lin" valueType="num">
                                      <p:cBhvr>
                                        <p:cTn id="61" dur="500"/>
                                        <p:tgtEl>
                                          <p:spTgt spid="84013"/>
                                        </p:tgtEl>
                                        <p:attrNameLst>
                                          <p:attrName>ppt_h</p:attrName>
                                        </p:attrNameLst>
                                      </p:cBhvr>
                                      <p:tavLst>
                                        <p:tav tm="0">
                                          <p:val>
                                            <p:strVal val="ppt_h"/>
                                          </p:val>
                                        </p:tav>
                                        <p:tav tm="100000">
                                          <p:val>
                                            <p:fltVal val="0"/>
                                          </p:val>
                                        </p:tav>
                                      </p:tavLst>
                                    </p:anim>
                                    <p:animEffect transition="out" filter="fade">
                                      <p:cBhvr>
                                        <p:cTn id="62" dur="500"/>
                                        <p:tgtEl>
                                          <p:spTgt spid="84013"/>
                                        </p:tgtEl>
                                      </p:cBhvr>
                                    </p:animEffect>
                                    <p:set>
                                      <p:cBhvr>
                                        <p:cTn id="63" dur="1" fill="hold">
                                          <p:stCondLst>
                                            <p:cond delay="499"/>
                                          </p:stCondLst>
                                        </p:cTn>
                                        <p:tgtEl>
                                          <p:spTgt spid="84013"/>
                                        </p:tgtEl>
                                        <p:attrNameLst>
                                          <p:attrName>style.visibility</p:attrName>
                                        </p:attrNameLst>
                                      </p:cBhvr>
                                      <p:to>
                                        <p:strVal val="hidden"/>
                                      </p:to>
                                    </p:set>
                                  </p:childTnLst>
                                </p:cTn>
                              </p:par>
                            </p:childTnLst>
                          </p:cTn>
                        </p:par>
                        <p:par>
                          <p:cTn id="64" fill="hold" nodeType="afterGroup">
                            <p:stCondLst>
                              <p:cond delay="6000"/>
                            </p:stCondLst>
                            <p:childTnLst>
                              <p:par>
                                <p:cTn id="65" presetID="9" presetClass="entr" presetSubtype="0" fill="hold" nodeType="afterEffect">
                                  <p:stCondLst>
                                    <p:cond delay="0"/>
                                  </p:stCondLst>
                                  <p:childTnLst>
                                    <p:set>
                                      <p:cBhvr>
                                        <p:cTn id="66" dur="1" fill="hold">
                                          <p:stCondLst>
                                            <p:cond delay="0"/>
                                          </p:stCondLst>
                                        </p:cTn>
                                        <p:tgtEl>
                                          <p:spTgt spid="84012"/>
                                        </p:tgtEl>
                                        <p:attrNameLst>
                                          <p:attrName>style.visibility</p:attrName>
                                        </p:attrNameLst>
                                      </p:cBhvr>
                                      <p:to>
                                        <p:strVal val="visible"/>
                                      </p:to>
                                    </p:set>
                                    <p:animEffect transition="in" filter="dissolve">
                                      <p:cBhvr>
                                        <p:cTn id="67" dur="500"/>
                                        <p:tgtEl>
                                          <p:spTgt spid="84012"/>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6500"/>
                            </p:stCondLst>
                            <p:childTnLst>
                              <p:par>
                                <p:cTn id="69" presetID="53" presetClass="exit" presetSubtype="0" fill="hold" nodeType="afterEffect">
                                  <p:stCondLst>
                                    <p:cond delay="0"/>
                                  </p:stCondLst>
                                  <p:childTnLst>
                                    <p:anim calcmode="lin" valueType="num">
                                      <p:cBhvr>
                                        <p:cTn id="70" dur="500"/>
                                        <p:tgtEl>
                                          <p:spTgt spid="84012"/>
                                        </p:tgtEl>
                                        <p:attrNameLst>
                                          <p:attrName>ppt_w</p:attrName>
                                        </p:attrNameLst>
                                      </p:cBhvr>
                                      <p:tavLst>
                                        <p:tav tm="0">
                                          <p:val>
                                            <p:strVal val="ppt_w"/>
                                          </p:val>
                                        </p:tav>
                                        <p:tav tm="100000">
                                          <p:val>
                                            <p:fltVal val="0"/>
                                          </p:val>
                                        </p:tav>
                                      </p:tavLst>
                                    </p:anim>
                                    <p:anim calcmode="lin" valueType="num">
                                      <p:cBhvr>
                                        <p:cTn id="71" dur="500"/>
                                        <p:tgtEl>
                                          <p:spTgt spid="84012"/>
                                        </p:tgtEl>
                                        <p:attrNameLst>
                                          <p:attrName>ppt_h</p:attrName>
                                        </p:attrNameLst>
                                      </p:cBhvr>
                                      <p:tavLst>
                                        <p:tav tm="0">
                                          <p:val>
                                            <p:strVal val="ppt_h"/>
                                          </p:val>
                                        </p:tav>
                                        <p:tav tm="100000">
                                          <p:val>
                                            <p:fltVal val="0"/>
                                          </p:val>
                                        </p:tav>
                                      </p:tavLst>
                                    </p:anim>
                                    <p:animEffect transition="out" filter="fade">
                                      <p:cBhvr>
                                        <p:cTn id="72" dur="500"/>
                                        <p:tgtEl>
                                          <p:spTgt spid="84012"/>
                                        </p:tgtEl>
                                      </p:cBhvr>
                                    </p:animEffect>
                                    <p:set>
                                      <p:cBhvr>
                                        <p:cTn id="73" dur="1" fill="hold">
                                          <p:stCondLst>
                                            <p:cond delay="499"/>
                                          </p:stCondLst>
                                        </p:cTn>
                                        <p:tgtEl>
                                          <p:spTgt spid="84012"/>
                                        </p:tgtEl>
                                        <p:attrNameLst>
                                          <p:attrName>style.visibility</p:attrName>
                                        </p:attrNameLst>
                                      </p:cBhvr>
                                      <p:to>
                                        <p:strVal val="hidden"/>
                                      </p:to>
                                    </p:set>
                                  </p:childTnLst>
                                </p:cTn>
                              </p:par>
                            </p:childTnLst>
                          </p:cTn>
                        </p:par>
                        <p:par>
                          <p:cTn id="74" fill="hold" nodeType="afterGroup">
                            <p:stCondLst>
                              <p:cond delay="7000"/>
                            </p:stCondLst>
                            <p:childTnLst>
                              <p:par>
                                <p:cTn id="75" presetID="9" presetClass="entr" presetSubtype="0" fill="hold" nodeType="afterEffect">
                                  <p:stCondLst>
                                    <p:cond delay="0"/>
                                  </p:stCondLst>
                                  <p:childTnLst>
                                    <p:set>
                                      <p:cBhvr>
                                        <p:cTn id="76" dur="1" fill="hold">
                                          <p:stCondLst>
                                            <p:cond delay="0"/>
                                          </p:stCondLst>
                                        </p:cTn>
                                        <p:tgtEl>
                                          <p:spTgt spid="84011"/>
                                        </p:tgtEl>
                                        <p:attrNameLst>
                                          <p:attrName>style.visibility</p:attrName>
                                        </p:attrNameLst>
                                      </p:cBhvr>
                                      <p:to>
                                        <p:strVal val="visible"/>
                                      </p:to>
                                    </p:set>
                                    <p:animEffect transition="in" filter="dissolve">
                                      <p:cBhvr>
                                        <p:cTn id="77" dur="500"/>
                                        <p:tgtEl>
                                          <p:spTgt spid="84011"/>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7500"/>
                            </p:stCondLst>
                            <p:childTnLst>
                              <p:par>
                                <p:cTn id="79" presetID="53" presetClass="exit" presetSubtype="0" fill="hold" nodeType="afterEffect">
                                  <p:stCondLst>
                                    <p:cond delay="0"/>
                                  </p:stCondLst>
                                  <p:childTnLst>
                                    <p:anim calcmode="lin" valueType="num">
                                      <p:cBhvr>
                                        <p:cTn id="80" dur="500"/>
                                        <p:tgtEl>
                                          <p:spTgt spid="84011"/>
                                        </p:tgtEl>
                                        <p:attrNameLst>
                                          <p:attrName>ppt_w</p:attrName>
                                        </p:attrNameLst>
                                      </p:cBhvr>
                                      <p:tavLst>
                                        <p:tav tm="0">
                                          <p:val>
                                            <p:strVal val="ppt_w"/>
                                          </p:val>
                                        </p:tav>
                                        <p:tav tm="100000">
                                          <p:val>
                                            <p:fltVal val="0"/>
                                          </p:val>
                                        </p:tav>
                                      </p:tavLst>
                                    </p:anim>
                                    <p:anim calcmode="lin" valueType="num">
                                      <p:cBhvr>
                                        <p:cTn id="81" dur="500"/>
                                        <p:tgtEl>
                                          <p:spTgt spid="84011"/>
                                        </p:tgtEl>
                                        <p:attrNameLst>
                                          <p:attrName>ppt_h</p:attrName>
                                        </p:attrNameLst>
                                      </p:cBhvr>
                                      <p:tavLst>
                                        <p:tav tm="0">
                                          <p:val>
                                            <p:strVal val="ppt_h"/>
                                          </p:val>
                                        </p:tav>
                                        <p:tav tm="100000">
                                          <p:val>
                                            <p:fltVal val="0"/>
                                          </p:val>
                                        </p:tav>
                                      </p:tavLst>
                                    </p:anim>
                                    <p:animEffect transition="out" filter="fade">
                                      <p:cBhvr>
                                        <p:cTn id="82" dur="500"/>
                                        <p:tgtEl>
                                          <p:spTgt spid="84011"/>
                                        </p:tgtEl>
                                      </p:cBhvr>
                                    </p:animEffect>
                                    <p:set>
                                      <p:cBhvr>
                                        <p:cTn id="83" dur="1" fill="hold">
                                          <p:stCondLst>
                                            <p:cond delay="499"/>
                                          </p:stCondLst>
                                        </p:cTn>
                                        <p:tgtEl>
                                          <p:spTgt spid="84011"/>
                                        </p:tgtEl>
                                        <p:attrNameLst>
                                          <p:attrName>style.visibility</p:attrName>
                                        </p:attrNameLst>
                                      </p:cBhvr>
                                      <p:to>
                                        <p:strVal val="hidden"/>
                                      </p:to>
                                    </p:set>
                                  </p:childTnLst>
                                </p:cTn>
                              </p:par>
                            </p:childTnLst>
                          </p:cTn>
                        </p:par>
                        <p:par>
                          <p:cTn id="84" fill="hold" nodeType="afterGroup">
                            <p:stCondLst>
                              <p:cond delay="8000"/>
                            </p:stCondLst>
                            <p:childTnLst>
                              <p:par>
                                <p:cTn id="85" presetID="9" presetClass="entr" presetSubtype="0" fill="hold" nodeType="afterEffect">
                                  <p:stCondLst>
                                    <p:cond delay="0"/>
                                  </p:stCondLst>
                                  <p:childTnLst>
                                    <p:set>
                                      <p:cBhvr>
                                        <p:cTn id="86" dur="1" fill="hold">
                                          <p:stCondLst>
                                            <p:cond delay="0"/>
                                          </p:stCondLst>
                                        </p:cTn>
                                        <p:tgtEl>
                                          <p:spTgt spid="84010"/>
                                        </p:tgtEl>
                                        <p:attrNameLst>
                                          <p:attrName>style.visibility</p:attrName>
                                        </p:attrNameLst>
                                      </p:cBhvr>
                                      <p:to>
                                        <p:strVal val="visible"/>
                                      </p:to>
                                    </p:set>
                                    <p:animEffect transition="in" filter="dissolve">
                                      <p:cBhvr>
                                        <p:cTn id="87" dur="500"/>
                                        <p:tgtEl>
                                          <p:spTgt spid="8401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nodeType="afterGroup">
                            <p:stCondLst>
                              <p:cond delay="8500"/>
                            </p:stCondLst>
                            <p:childTnLst>
                              <p:par>
                                <p:cTn id="89" presetID="53" presetClass="exit" presetSubtype="0" fill="hold" nodeType="afterEffect">
                                  <p:stCondLst>
                                    <p:cond delay="0"/>
                                  </p:stCondLst>
                                  <p:childTnLst>
                                    <p:anim calcmode="lin" valueType="num">
                                      <p:cBhvr>
                                        <p:cTn id="90" dur="500"/>
                                        <p:tgtEl>
                                          <p:spTgt spid="84010"/>
                                        </p:tgtEl>
                                        <p:attrNameLst>
                                          <p:attrName>ppt_w</p:attrName>
                                        </p:attrNameLst>
                                      </p:cBhvr>
                                      <p:tavLst>
                                        <p:tav tm="0">
                                          <p:val>
                                            <p:strVal val="ppt_w"/>
                                          </p:val>
                                        </p:tav>
                                        <p:tav tm="100000">
                                          <p:val>
                                            <p:fltVal val="0"/>
                                          </p:val>
                                        </p:tav>
                                      </p:tavLst>
                                    </p:anim>
                                    <p:anim calcmode="lin" valueType="num">
                                      <p:cBhvr>
                                        <p:cTn id="91" dur="500"/>
                                        <p:tgtEl>
                                          <p:spTgt spid="84010"/>
                                        </p:tgtEl>
                                        <p:attrNameLst>
                                          <p:attrName>ppt_h</p:attrName>
                                        </p:attrNameLst>
                                      </p:cBhvr>
                                      <p:tavLst>
                                        <p:tav tm="0">
                                          <p:val>
                                            <p:strVal val="ppt_h"/>
                                          </p:val>
                                        </p:tav>
                                        <p:tav tm="100000">
                                          <p:val>
                                            <p:fltVal val="0"/>
                                          </p:val>
                                        </p:tav>
                                      </p:tavLst>
                                    </p:anim>
                                    <p:animEffect transition="out" filter="fade">
                                      <p:cBhvr>
                                        <p:cTn id="92" dur="500"/>
                                        <p:tgtEl>
                                          <p:spTgt spid="84010"/>
                                        </p:tgtEl>
                                      </p:cBhvr>
                                    </p:animEffect>
                                    <p:set>
                                      <p:cBhvr>
                                        <p:cTn id="93" dur="1" fill="hold">
                                          <p:stCondLst>
                                            <p:cond delay="499"/>
                                          </p:stCondLst>
                                        </p:cTn>
                                        <p:tgtEl>
                                          <p:spTgt spid="84010"/>
                                        </p:tgtEl>
                                        <p:attrNameLst>
                                          <p:attrName>style.visibility</p:attrName>
                                        </p:attrNameLst>
                                      </p:cBhvr>
                                      <p:to>
                                        <p:strVal val="hidden"/>
                                      </p:to>
                                    </p:set>
                                  </p:childTnLst>
                                </p:cTn>
                              </p:par>
                            </p:childTnLst>
                          </p:cTn>
                        </p:par>
                        <p:par>
                          <p:cTn id="94" fill="hold" nodeType="afterGroup">
                            <p:stCondLst>
                              <p:cond delay="9000"/>
                            </p:stCondLst>
                            <p:childTnLst>
                              <p:par>
                                <p:cTn id="95" presetID="9" presetClass="entr" presetSubtype="0" fill="hold" nodeType="afterEffect">
                                  <p:stCondLst>
                                    <p:cond delay="0"/>
                                  </p:stCondLst>
                                  <p:childTnLst>
                                    <p:set>
                                      <p:cBhvr>
                                        <p:cTn id="96" dur="1" fill="hold">
                                          <p:stCondLst>
                                            <p:cond delay="0"/>
                                          </p:stCondLst>
                                        </p:cTn>
                                        <p:tgtEl>
                                          <p:spTgt spid="84009"/>
                                        </p:tgtEl>
                                        <p:attrNameLst>
                                          <p:attrName>style.visibility</p:attrName>
                                        </p:attrNameLst>
                                      </p:cBhvr>
                                      <p:to>
                                        <p:strVal val="visible"/>
                                      </p:to>
                                    </p:set>
                                    <p:animEffect transition="in" filter="dissolve">
                                      <p:cBhvr>
                                        <p:cTn id="97" dur="500"/>
                                        <p:tgtEl>
                                          <p:spTgt spid="8400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9500"/>
                            </p:stCondLst>
                            <p:childTnLst>
                              <p:par>
                                <p:cTn id="99" presetID="53" presetClass="exit" presetSubtype="0" fill="hold" nodeType="afterEffect">
                                  <p:stCondLst>
                                    <p:cond delay="0"/>
                                  </p:stCondLst>
                                  <p:childTnLst>
                                    <p:anim calcmode="lin" valueType="num">
                                      <p:cBhvr>
                                        <p:cTn id="100" dur="500"/>
                                        <p:tgtEl>
                                          <p:spTgt spid="84009"/>
                                        </p:tgtEl>
                                        <p:attrNameLst>
                                          <p:attrName>ppt_w</p:attrName>
                                        </p:attrNameLst>
                                      </p:cBhvr>
                                      <p:tavLst>
                                        <p:tav tm="0">
                                          <p:val>
                                            <p:strVal val="ppt_w"/>
                                          </p:val>
                                        </p:tav>
                                        <p:tav tm="100000">
                                          <p:val>
                                            <p:fltVal val="0"/>
                                          </p:val>
                                        </p:tav>
                                      </p:tavLst>
                                    </p:anim>
                                    <p:anim calcmode="lin" valueType="num">
                                      <p:cBhvr>
                                        <p:cTn id="101" dur="500"/>
                                        <p:tgtEl>
                                          <p:spTgt spid="84009"/>
                                        </p:tgtEl>
                                        <p:attrNameLst>
                                          <p:attrName>ppt_h</p:attrName>
                                        </p:attrNameLst>
                                      </p:cBhvr>
                                      <p:tavLst>
                                        <p:tav tm="0">
                                          <p:val>
                                            <p:strVal val="ppt_h"/>
                                          </p:val>
                                        </p:tav>
                                        <p:tav tm="100000">
                                          <p:val>
                                            <p:fltVal val="0"/>
                                          </p:val>
                                        </p:tav>
                                      </p:tavLst>
                                    </p:anim>
                                    <p:animEffect transition="out" filter="fade">
                                      <p:cBhvr>
                                        <p:cTn id="102" dur="500"/>
                                        <p:tgtEl>
                                          <p:spTgt spid="84009"/>
                                        </p:tgtEl>
                                      </p:cBhvr>
                                    </p:animEffect>
                                    <p:set>
                                      <p:cBhvr>
                                        <p:cTn id="103" dur="1" fill="hold">
                                          <p:stCondLst>
                                            <p:cond delay="499"/>
                                          </p:stCondLst>
                                        </p:cTn>
                                        <p:tgtEl>
                                          <p:spTgt spid="84009"/>
                                        </p:tgtEl>
                                        <p:attrNameLst>
                                          <p:attrName>style.visibility</p:attrName>
                                        </p:attrNameLst>
                                      </p:cBhvr>
                                      <p:to>
                                        <p:strVal val="hidden"/>
                                      </p:to>
                                    </p:set>
                                  </p:childTnLst>
                                </p:cTn>
                              </p:par>
                            </p:childTnLst>
                          </p:cTn>
                        </p:par>
                        <p:par>
                          <p:cTn id="104" fill="hold" nodeType="afterGroup">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84008"/>
                                        </p:tgtEl>
                                        <p:attrNameLst>
                                          <p:attrName>style.visibility</p:attrName>
                                        </p:attrNameLst>
                                      </p:cBhvr>
                                      <p:to>
                                        <p:strVal val="visible"/>
                                      </p:to>
                                    </p:set>
                                    <p:animEffect transition="in" filter="dissolve">
                                      <p:cBhvr>
                                        <p:cTn id="107" dur="500"/>
                                        <p:tgtEl>
                                          <p:spTgt spid="84008"/>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nodeType="afterGroup">
                            <p:stCondLst>
                              <p:cond delay="10500"/>
                            </p:stCondLst>
                            <p:childTnLst>
                              <p:par>
                                <p:cTn id="109" presetID="53" presetClass="exit" presetSubtype="0" fill="hold" nodeType="afterEffect">
                                  <p:stCondLst>
                                    <p:cond delay="0"/>
                                  </p:stCondLst>
                                  <p:childTnLst>
                                    <p:anim calcmode="lin" valueType="num">
                                      <p:cBhvr>
                                        <p:cTn id="110" dur="500"/>
                                        <p:tgtEl>
                                          <p:spTgt spid="84008"/>
                                        </p:tgtEl>
                                        <p:attrNameLst>
                                          <p:attrName>ppt_w</p:attrName>
                                        </p:attrNameLst>
                                      </p:cBhvr>
                                      <p:tavLst>
                                        <p:tav tm="0">
                                          <p:val>
                                            <p:strVal val="ppt_w"/>
                                          </p:val>
                                        </p:tav>
                                        <p:tav tm="100000">
                                          <p:val>
                                            <p:fltVal val="0"/>
                                          </p:val>
                                        </p:tav>
                                      </p:tavLst>
                                    </p:anim>
                                    <p:anim calcmode="lin" valueType="num">
                                      <p:cBhvr>
                                        <p:cTn id="111" dur="500"/>
                                        <p:tgtEl>
                                          <p:spTgt spid="84008"/>
                                        </p:tgtEl>
                                        <p:attrNameLst>
                                          <p:attrName>ppt_h</p:attrName>
                                        </p:attrNameLst>
                                      </p:cBhvr>
                                      <p:tavLst>
                                        <p:tav tm="0">
                                          <p:val>
                                            <p:strVal val="ppt_h"/>
                                          </p:val>
                                        </p:tav>
                                        <p:tav tm="100000">
                                          <p:val>
                                            <p:fltVal val="0"/>
                                          </p:val>
                                        </p:tav>
                                      </p:tavLst>
                                    </p:anim>
                                    <p:animEffect transition="out" filter="fade">
                                      <p:cBhvr>
                                        <p:cTn id="112" dur="500"/>
                                        <p:tgtEl>
                                          <p:spTgt spid="84008"/>
                                        </p:tgtEl>
                                      </p:cBhvr>
                                    </p:animEffect>
                                    <p:set>
                                      <p:cBhvr>
                                        <p:cTn id="113" dur="1" fill="hold">
                                          <p:stCondLst>
                                            <p:cond delay="499"/>
                                          </p:stCondLst>
                                        </p:cTn>
                                        <p:tgtEl>
                                          <p:spTgt spid="84008"/>
                                        </p:tgtEl>
                                        <p:attrNameLst>
                                          <p:attrName>style.visibility</p:attrName>
                                        </p:attrNameLst>
                                      </p:cBhvr>
                                      <p:to>
                                        <p:strVal val="hidden"/>
                                      </p:to>
                                    </p:set>
                                  </p:childTnLst>
                                </p:cTn>
                              </p:par>
                            </p:childTnLst>
                          </p:cTn>
                        </p:par>
                        <p:par>
                          <p:cTn id="114" fill="hold" nodeType="afterGroup">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84007"/>
                                        </p:tgtEl>
                                        <p:attrNameLst>
                                          <p:attrName>style.visibility</p:attrName>
                                        </p:attrNameLst>
                                      </p:cBhvr>
                                      <p:to>
                                        <p:strVal val="visible"/>
                                      </p:to>
                                    </p:set>
                                    <p:animEffect transition="in" filter="dissolve">
                                      <p:cBhvr>
                                        <p:cTn id="117" dur="500"/>
                                        <p:tgtEl>
                                          <p:spTgt spid="8400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18" fill="hold" nodeType="afterGroup">
                            <p:stCondLst>
                              <p:cond delay="11500"/>
                            </p:stCondLst>
                            <p:childTnLst>
                              <p:par>
                                <p:cTn id="119" presetID="53" presetClass="exit" presetSubtype="0" fill="hold" nodeType="afterEffect">
                                  <p:stCondLst>
                                    <p:cond delay="0"/>
                                  </p:stCondLst>
                                  <p:childTnLst>
                                    <p:anim calcmode="lin" valueType="num">
                                      <p:cBhvr>
                                        <p:cTn id="120" dur="500"/>
                                        <p:tgtEl>
                                          <p:spTgt spid="84007"/>
                                        </p:tgtEl>
                                        <p:attrNameLst>
                                          <p:attrName>ppt_w</p:attrName>
                                        </p:attrNameLst>
                                      </p:cBhvr>
                                      <p:tavLst>
                                        <p:tav tm="0">
                                          <p:val>
                                            <p:strVal val="ppt_w"/>
                                          </p:val>
                                        </p:tav>
                                        <p:tav tm="100000">
                                          <p:val>
                                            <p:fltVal val="0"/>
                                          </p:val>
                                        </p:tav>
                                      </p:tavLst>
                                    </p:anim>
                                    <p:anim calcmode="lin" valueType="num">
                                      <p:cBhvr>
                                        <p:cTn id="121" dur="500"/>
                                        <p:tgtEl>
                                          <p:spTgt spid="84007"/>
                                        </p:tgtEl>
                                        <p:attrNameLst>
                                          <p:attrName>ppt_h</p:attrName>
                                        </p:attrNameLst>
                                      </p:cBhvr>
                                      <p:tavLst>
                                        <p:tav tm="0">
                                          <p:val>
                                            <p:strVal val="ppt_h"/>
                                          </p:val>
                                        </p:tav>
                                        <p:tav tm="100000">
                                          <p:val>
                                            <p:fltVal val="0"/>
                                          </p:val>
                                        </p:tav>
                                      </p:tavLst>
                                    </p:anim>
                                    <p:animEffect transition="out" filter="fade">
                                      <p:cBhvr>
                                        <p:cTn id="122" dur="500"/>
                                        <p:tgtEl>
                                          <p:spTgt spid="84007"/>
                                        </p:tgtEl>
                                      </p:cBhvr>
                                    </p:animEffect>
                                    <p:set>
                                      <p:cBhvr>
                                        <p:cTn id="123" dur="1" fill="hold">
                                          <p:stCondLst>
                                            <p:cond delay="499"/>
                                          </p:stCondLst>
                                        </p:cTn>
                                        <p:tgtEl>
                                          <p:spTgt spid="84007"/>
                                        </p:tgtEl>
                                        <p:attrNameLst>
                                          <p:attrName>style.visibility</p:attrName>
                                        </p:attrNameLst>
                                      </p:cBhvr>
                                      <p:to>
                                        <p:strVal val="hidden"/>
                                      </p:to>
                                    </p:set>
                                  </p:childTnLst>
                                </p:cTn>
                              </p:par>
                            </p:childTnLst>
                          </p:cTn>
                        </p:par>
                        <p:par>
                          <p:cTn id="124" fill="hold" nodeType="afterGroup">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84006"/>
                                        </p:tgtEl>
                                        <p:attrNameLst>
                                          <p:attrName>style.visibility</p:attrName>
                                        </p:attrNameLst>
                                      </p:cBhvr>
                                      <p:to>
                                        <p:strVal val="visible"/>
                                      </p:to>
                                    </p:set>
                                    <p:animEffect transition="in" filter="dissolve">
                                      <p:cBhvr>
                                        <p:cTn id="127" dur="500"/>
                                        <p:tgtEl>
                                          <p:spTgt spid="84006"/>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12500"/>
                            </p:stCondLst>
                            <p:childTnLst>
                              <p:par>
                                <p:cTn id="129" presetID="53" presetClass="exit" presetSubtype="0" fill="hold" nodeType="afterEffect">
                                  <p:stCondLst>
                                    <p:cond delay="0"/>
                                  </p:stCondLst>
                                  <p:childTnLst>
                                    <p:anim calcmode="lin" valueType="num">
                                      <p:cBhvr>
                                        <p:cTn id="130" dur="500"/>
                                        <p:tgtEl>
                                          <p:spTgt spid="84006"/>
                                        </p:tgtEl>
                                        <p:attrNameLst>
                                          <p:attrName>ppt_w</p:attrName>
                                        </p:attrNameLst>
                                      </p:cBhvr>
                                      <p:tavLst>
                                        <p:tav tm="0">
                                          <p:val>
                                            <p:strVal val="ppt_w"/>
                                          </p:val>
                                        </p:tav>
                                        <p:tav tm="100000">
                                          <p:val>
                                            <p:fltVal val="0"/>
                                          </p:val>
                                        </p:tav>
                                      </p:tavLst>
                                    </p:anim>
                                    <p:anim calcmode="lin" valueType="num">
                                      <p:cBhvr>
                                        <p:cTn id="131" dur="500"/>
                                        <p:tgtEl>
                                          <p:spTgt spid="84006"/>
                                        </p:tgtEl>
                                        <p:attrNameLst>
                                          <p:attrName>ppt_h</p:attrName>
                                        </p:attrNameLst>
                                      </p:cBhvr>
                                      <p:tavLst>
                                        <p:tav tm="0">
                                          <p:val>
                                            <p:strVal val="ppt_h"/>
                                          </p:val>
                                        </p:tav>
                                        <p:tav tm="100000">
                                          <p:val>
                                            <p:fltVal val="0"/>
                                          </p:val>
                                        </p:tav>
                                      </p:tavLst>
                                    </p:anim>
                                    <p:animEffect transition="out" filter="fade">
                                      <p:cBhvr>
                                        <p:cTn id="132" dur="500"/>
                                        <p:tgtEl>
                                          <p:spTgt spid="84006"/>
                                        </p:tgtEl>
                                      </p:cBhvr>
                                    </p:animEffect>
                                    <p:set>
                                      <p:cBhvr>
                                        <p:cTn id="133" dur="1" fill="hold">
                                          <p:stCondLst>
                                            <p:cond delay="499"/>
                                          </p:stCondLst>
                                        </p:cTn>
                                        <p:tgtEl>
                                          <p:spTgt spid="84006"/>
                                        </p:tgtEl>
                                        <p:attrNameLst>
                                          <p:attrName>style.visibility</p:attrName>
                                        </p:attrNameLst>
                                      </p:cBhvr>
                                      <p:to>
                                        <p:strVal val="hidden"/>
                                      </p:to>
                                    </p:set>
                                  </p:childTnLst>
                                </p:cTn>
                              </p:par>
                            </p:childTnLst>
                          </p:cTn>
                        </p:par>
                        <p:par>
                          <p:cTn id="134" fill="hold" nodeType="afterGroup">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84005"/>
                                        </p:tgtEl>
                                        <p:attrNameLst>
                                          <p:attrName>style.visibility</p:attrName>
                                        </p:attrNameLst>
                                      </p:cBhvr>
                                      <p:to>
                                        <p:strVal val="visible"/>
                                      </p:to>
                                    </p:set>
                                    <p:animEffect transition="in" filter="dissolve">
                                      <p:cBhvr>
                                        <p:cTn id="137" dur="500"/>
                                        <p:tgtEl>
                                          <p:spTgt spid="84005"/>
                                        </p:tgtEl>
                                      </p:cBhvr>
                                    </p:animEffect>
                                  </p:childTnLst>
                                  <p:subTnLst>
                                    <p:audio>
                                      <p:cMediaNode>
                                        <p:cTn display="0" masterRel="sameClick">
                                          <p:stCondLst>
                                            <p:cond evt="begin" delay="0">
                                              <p:tn val="135"/>
                                            </p:cond>
                                          </p:stCondLst>
                                          <p:endCondLst>
                                            <p:cond evt="onStopAudio" delay="0">
                                              <p:tgtEl>
                                                <p:sldTgt/>
                                              </p:tgtEl>
                                            </p:cond>
                                          </p:endCondLst>
                                        </p:cTn>
                                        <p:tgtEl>
                                          <p:sndTgt r:embed="rId3" name="camera.wav"/>
                                        </p:tgtEl>
                                      </p:cMediaNode>
                                    </p:audio>
                                  </p:subTnLst>
                                </p:cTn>
                              </p:par>
                            </p:childTnLst>
                          </p:cTn>
                        </p:par>
                        <p:par>
                          <p:cTn id="138" fill="hold" nodeType="afterGroup">
                            <p:stCondLst>
                              <p:cond delay="13500"/>
                            </p:stCondLst>
                            <p:childTnLst>
                              <p:par>
                                <p:cTn id="139" presetID="53" presetClass="exit" presetSubtype="0" fill="hold" nodeType="afterEffect">
                                  <p:stCondLst>
                                    <p:cond delay="0"/>
                                  </p:stCondLst>
                                  <p:childTnLst>
                                    <p:anim calcmode="lin" valueType="num">
                                      <p:cBhvr>
                                        <p:cTn id="140" dur="500"/>
                                        <p:tgtEl>
                                          <p:spTgt spid="84005"/>
                                        </p:tgtEl>
                                        <p:attrNameLst>
                                          <p:attrName>ppt_w</p:attrName>
                                        </p:attrNameLst>
                                      </p:cBhvr>
                                      <p:tavLst>
                                        <p:tav tm="0">
                                          <p:val>
                                            <p:strVal val="ppt_w"/>
                                          </p:val>
                                        </p:tav>
                                        <p:tav tm="100000">
                                          <p:val>
                                            <p:fltVal val="0"/>
                                          </p:val>
                                        </p:tav>
                                      </p:tavLst>
                                    </p:anim>
                                    <p:anim calcmode="lin" valueType="num">
                                      <p:cBhvr>
                                        <p:cTn id="141" dur="500"/>
                                        <p:tgtEl>
                                          <p:spTgt spid="84005"/>
                                        </p:tgtEl>
                                        <p:attrNameLst>
                                          <p:attrName>ppt_h</p:attrName>
                                        </p:attrNameLst>
                                      </p:cBhvr>
                                      <p:tavLst>
                                        <p:tav tm="0">
                                          <p:val>
                                            <p:strVal val="ppt_h"/>
                                          </p:val>
                                        </p:tav>
                                        <p:tav tm="100000">
                                          <p:val>
                                            <p:fltVal val="0"/>
                                          </p:val>
                                        </p:tav>
                                      </p:tavLst>
                                    </p:anim>
                                    <p:animEffect transition="out" filter="fade">
                                      <p:cBhvr>
                                        <p:cTn id="142" dur="500"/>
                                        <p:tgtEl>
                                          <p:spTgt spid="84005"/>
                                        </p:tgtEl>
                                      </p:cBhvr>
                                    </p:animEffect>
                                    <p:set>
                                      <p:cBhvr>
                                        <p:cTn id="143" dur="1" fill="hold">
                                          <p:stCondLst>
                                            <p:cond delay="499"/>
                                          </p:stCondLst>
                                        </p:cTn>
                                        <p:tgtEl>
                                          <p:spTgt spid="84005"/>
                                        </p:tgtEl>
                                        <p:attrNameLst>
                                          <p:attrName>style.visibility</p:attrName>
                                        </p:attrNameLst>
                                      </p:cBhvr>
                                      <p:to>
                                        <p:strVal val="hidden"/>
                                      </p:to>
                                    </p:set>
                                  </p:childTnLst>
                                </p:cTn>
                              </p:par>
                            </p:childTnLst>
                          </p:cTn>
                        </p:par>
                        <p:par>
                          <p:cTn id="144" fill="hold" nodeType="afterGroup">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84004"/>
                                        </p:tgtEl>
                                        <p:attrNameLst>
                                          <p:attrName>style.visibility</p:attrName>
                                        </p:attrNameLst>
                                      </p:cBhvr>
                                      <p:to>
                                        <p:strVal val="visible"/>
                                      </p:to>
                                    </p:set>
                                    <p:animEffect transition="in" filter="dissolve">
                                      <p:cBhvr>
                                        <p:cTn id="147" dur="500"/>
                                        <p:tgtEl>
                                          <p:spTgt spid="84004"/>
                                        </p:tgtEl>
                                      </p:cBhvr>
                                    </p:animEffect>
                                  </p:childTnLst>
                                  <p:subTnLst>
                                    <p:audio>
                                      <p:cMediaNode>
                                        <p:cTn display="0" masterRel="sameClick">
                                          <p:stCondLst>
                                            <p:cond evt="begin" delay="0">
                                              <p:tn val="145"/>
                                            </p:cond>
                                          </p:stCondLst>
                                          <p:endCondLst>
                                            <p:cond evt="onStopAudio" delay="0">
                                              <p:tgtEl>
                                                <p:sldTgt/>
                                              </p:tgtEl>
                                            </p:cond>
                                          </p:endCondLst>
                                        </p:cTn>
                                        <p:tgtEl>
                                          <p:sndTgt r:embed="rId3" name="camera.wav"/>
                                        </p:tgtEl>
                                      </p:cMediaNode>
                                    </p:audio>
                                  </p:subTnLst>
                                </p:cTn>
                              </p:par>
                            </p:childTnLst>
                          </p:cTn>
                        </p:par>
                        <p:par>
                          <p:cTn id="148" fill="hold" nodeType="afterGroup">
                            <p:stCondLst>
                              <p:cond delay="14500"/>
                            </p:stCondLst>
                            <p:childTnLst>
                              <p:par>
                                <p:cTn id="149" presetID="53" presetClass="exit" presetSubtype="0" fill="hold" nodeType="afterEffect">
                                  <p:stCondLst>
                                    <p:cond delay="0"/>
                                  </p:stCondLst>
                                  <p:childTnLst>
                                    <p:anim calcmode="lin" valueType="num">
                                      <p:cBhvr>
                                        <p:cTn id="150" dur="500"/>
                                        <p:tgtEl>
                                          <p:spTgt spid="84004"/>
                                        </p:tgtEl>
                                        <p:attrNameLst>
                                          <p:attrName>ppt_w</p:attrName>
                                        </p:attrNameLst>
                                      </p:cBhvr>
                                      <p:tavLst>
                                        <p:tav tm="0">
                                          <p:val>
                                            <p:strVal val="ppt_w"/>
                                          </p:val>
                                        </p:tav>
                                        <p:tav tm="100000">
                                          <p:val>
                                            <p:fltVal val="0"/>
                                          </p:val>
                                        </p:tav>
                                      </p:tavLst>
                                    </p:anim>
                                    <p:anim calcmode="lin" valueType="num">
                                      <p:cBhvr>
                                        <p:cTn id="151" dur="500"/>
                                        <p:tgtEl>
                                          <p:spTgt spid="84004"/>
                                        </p:tgtEl>
                                        <p:attrNameLst>
                                          <p:attrName>ppt_h</p:attrName>
                                        </p:attrNameLst>
                                      </p:cBhvr>
                                      <p:tavLst>
                                        <p:tav tm="0">
                                          <p:val>
                                            <p:strVal val="ppt_h"/>
                                          </p:val>
                                        </p:tav>
                                        <p:tav tm="100000">
                                          <p:val>
                                            <p:fltVal val="0"/>
                                          </p:val>
                                        </p:tav>
                                      </p:tavLst>
                                    </p:anim>
                                    <p:animEffect transition="out" filter="fade">
                                      <p:cBhvr>
                                        <p:cTn id="152" dur="500"/>
                                        <p:tgtEl>
                                          <p:spTgt spid="84004"/>
                                        </p:tgtEl>
                                      </p:cBhvr>
                                    </p:animEffect>
                                    <p:set>
                                      <p:cBhvr>
                                        <p:cTn id="153" dur="1" fill="hold">
                                          <p:stCondLst>
                                            <p:cond delay="499"/>
                                          </p:stCondLst>
                                        </p:cTn>
                                        <p:tgtEl>
                                          <p:spTgt spid="84004"/>
                                        </p:tgtEl>
                                        <p:attrNameLst>
                                          <p:attrName>style.visibility</p:attrName>
                                        </p:attrNameLst>
                                      </p:cBhvr>
                                      <p:to>
                                        <p:strVal val="hidden"/>
                                      </p:to>
                                    </p:set>
                                  </p:childTnLst>
                                </p:cTn>
                              </p:par>
                            </p:childTnLst>
                          </p:cTn>
                        </p:par>
                        <p:par>
                          <p:cTn id="154" fill="hold" nodeType="afterGroup">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84003"/>
                                        </p:tgtEl>
                                        <p:attrNameLst>
                                          <p:attrName>style.visibility</p:attrName>
                                        </p:attrNameLst>
                                      </p:cBhvr>
                                      <p:to>
                                        <p:strVal val="visible"/>
                                      </p:to>
                                    </p:set>
                                    <p:animEffect transition="in" filter="dissolve">
                                      <p:cBhvr>
                                        <p:cTn id="157" dur="500"/>
                                        <p:tgtEl>
                                          <p:spTgt spid="84003"/>
                                        </p:tgtEl>
                                      </p:cBhvr>
                                    </p:animEffect>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par>
                          <p:cTn id="158" fill="hold" nodeType="afterGroup">
                            <p:stCondLst>
                              <p:cond delay="15500"/>
                            </p:stCondLst>
                            <p:childTnLst>
                              <p:par>
                                <p:cTn id="159" presetID="53" presetClass="exit" presetSubtype="0" fill="hold" nodeType="afterEffect">
                                  <p:stCondLst>
                                    <p:cond delay="0"/>
                                  </p:stCondLst>
                                  <p:childTnLst>
                                    <p:anim calcmode="lin" valueType="num">
                                      <p:cBhvr>
                                        <p:cTn id="160" dur="500"/>
                                        <p:tgtEl>
                                          <p:spTgt spid="84003"/>
                                        </p:tgtEl>
                                        <p:attrNameLst>
                                          <p:attrName>ppt_w</p:attrName>
                                        </p:attrNameLst>
                                      </p:cBhvr>
                                      <p:tavLst>
                                        <p:tav tm="0">
                                          <p:val>
                                            <p:strVal val="ppt_w"/>
                                          </p:val>
                                        </p:tav>
                                        <p:tav tm="100000">
                                          <p:val>
                                            <p:fltVal val="0"/>
                                          </p:val>
                                        </p:tav>
                                      </p:tavLst>
                                    </p:anim>
                                    <p:anim calcmode="lin" valueType="num">
                                      <p:cBhvr>
                                        <p:cTn id="161" dur="500"/>
                                        <p:tgtEl>
                                          <p:spTgt spid="84003"/>
                                        </p:tgtEl>
                                        <p:attrNameLst>
                                          <p:attrName>ppt_h</p:attrName>
                                        </p:attrNameLst>
                                      </p:cBhvr>
                                      <p:tavLst>
                                        <p:tav tm="0">
                                          <p:val>
                                            <p:strVal val="ppt_h"/>
                                          </p:val>
                                        </p:tav>
                                        <p:tav tm="100000">
                                          <p:val>
                                            <p:fltVal val="0"/>
                                          </p:val>
                                        </p:tav>
                                      </p:tavLst>
                                    </p:anim>
                                    <p:animEffect transition="out" filter="fade">
                                      <p:cBhvr>
                                        <p:cTn id="162" dur="500"/>
                                        <p:tgtEl>
                                          <p:spTgt spid="84003"/>
                                        </p:tgtEl>
                                      </p:cBhvr>
                                    </p:animEffect>
                                    <p:set>
                                      <p:cBhvr>
                                        <p:cTn id="163" dur="1" fill="hold">
                                          <p:stCondLst>
                                            <p:cond delay="499"/>
                                          </p:stCondLst>
                                        </p:cTn>
                                        <p:tgtEl>
                                          <p:spTgt spid="84003"/>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84019"/>
                                        </p:tgtEl>
                                        <p:attrNameLst>
                                          <p:attrName>style.visibility</p:attrName>
                                        </p:attrNameLst>
                                      </p:cBhvr>
                                      <p:to>
                                        <p:strVal val="visible"/>
                                      </p:to>
                                    </p:set>
                                    <p:anim calcmode="lin" valueType="num">
                                      <p:cBhvr>
                                        <p:cTn id="166" dur="500" fill="hold"/>
                                        <p:tgtEl>
                                          <p:spTgt spid="84019"/>
                                        </p:tgtEl>
                                        <p:attrNameLst>
                                          <p:attrName>ppt_w</p:attrName>
                                        </p:attrNameLst>
                                      </p:cBhvr>
                                      <p:tavLst>
                                        <p:tav tm="0">
                                          <p:val>
                                            <p:fltVal val="0"/>
                                          </p:val>
                                        </p:tav>
                                        <p:tav tm="100000">
                                          <p:val>
                                            <p:strVal val="#ppt_w"/>
                                          </p:val>
                                        </p:tav>
                                      </p:tavLst>
                                    </p:anim>
                                    <p:anim calcmode="lin" valueType="num">
                                      <p:cBhvr>
                                        <p:cTn id="167" dur="500" fill="hold"/>
                                        <p:tgtEl>
                                          <p:spTgt spid="84019"/>
                                        </p:tgtEl>
                                        <p:attrNameLst>
                                          <p:attrName>ppt_h</p:attrName>
                                        </p:attrNameLst>
                                      </p:cBhvr>
                                      <p:tavLst>
                                        <p:tav tm="0">
                                          <p:val>
                                            <p:fltVal val="0"/>
                                          </p:val>
                                        </p:tav>
                                        <p:tav tm="100000">
                                          <p:val>
                                            <p:strVal val="#ppt_h"/>
                                          </p:val>
                                        </p:tav>
                                      </p:tavLst>
                                    </p:anim>
                                    <p:animEffect transition="in" filter="fade">
                                      <p:cBhvr>
                                        <p:cTn id="168" dur="500"/>
                                        <p:tgtEl>
                                          <p:spTgt spid="84019"/>
                                        </p:tgtEl>
                                      </p:cBhvr>
                                    </p:animEffec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xit" presetSubtype="2" fill="hold" nodeType="clickEffect">
                                  <p:stCondLst>
                                    <p:cond delay="0"/>
                                  </p:stCondLst>
                                  <p:childTnLst>
                                    <p:anim calcmode="lin" valueType="num">
                                      <p:cBhvr additive="base">
                                        <p:cTn id="172" dur="500"/>
                                        <p:tgtEl>
                                          <p:spTgt spid="84019"/>
                                        </p:tgtEl>
                                        <p:attrNameLst>
                                          <p:attrName>ppt_x</p:attrName>
                                        </p:attrNameLst>
                                      </p:cBhvr>
                                      <p:tavLst>
                                        <p:tav tm="0">
                                          <p:val>
                                            <p:strVal val="ppt_x"/>
                                          </p:val>
                                        </p:tav>
                                        <p:tav tm="100000">
                                          <p:val>
                                            <p:strVal val="1+ppt_w/2"/>
                                          </p:val>
                                        </p:tav>
                                      </p:tavLst>
                                    </p:anim>
                                    <p:anim calcmode="lin" valueType="num">
                                      <p:cBhvr additive="base">
                                        <p:cTn id="173" dur="500"/>
                                        <p:tgtEl>
                                          <p:spTgt spid="84019"/>
                                        </p:tgtEl>
                                        <p:attrNameLst>
                                          <p:attrName>ppt_y</p:attrName>
                                        </p:attrNameLst>
                                      </p:cBhvr>
                                      <p:tavLst>
                                        <p:tav tm="0">
                                          <p:val>
                                            <p:strVal val="ppt_y"/>
                                          </p:val>
                                        </p:tav>
                                        <p:tav tm="100000">
                                          <p:val>
                                            <p:strVal val="ppt_y"/>
                                          </p:val>
                                        </p:tav>
                                      </p:tavLst>
                                    </p:anim>
                                    <p:set>
                                      <p:cBhvr>
                                        <p:cTn id="174" dur="1" fill="hold">
                                          <p:stCondLst>
                                            <p:cond delay="499"/>
                                          </p:stCondLst>
                                        </p:cTn>
                                        <p:tgtEl>
                                          <p:spTgt spid="840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5"/>
          <p:cNvGrpSpPr>
            <a:grpSpLocks/>
          </p:cNvGrpSpPr>
          <p:nvPr/>
        </p:nvGrpSpPr>
        <p:grpSpPr bwMode="auto">
          <a:xfrm>
            <a:off x="1576388" y="87313"/>
            <a:ext cx="7315200" cy="1524000"/>
            <a:chOff x="1680" y="480"/>
            <a:chExt cx="3984" cy="864"/>
          </a:xfrm>
        </p:grpSpPr>
        <p:sp>
          <p:nvSpPr>
            <p:cNvPr id="5159" name="AutoShape 6" descr="60%"/>
            <p:cNvSpPr>
              <a:spLocks noChangeArrowheads="1"/>
            </p:cNvSpPr>
            <p:nvPr/>
          </p:nvSpPr>
          <p:spPr bwMode="auto">
            <a:xfrm>
              <a:off x="1680" y="516"/>
              <a:ext cx="3984" cy="792"/>
            </a:xfrm>
            <a:prstGeom prst="roundRect">
              <a:avLst>
                <a:gd name="adj" fmla="val 16667"/>
              </a:avLst>
            </a:prstGeom>
            <a:blipFill dpi="0" rotWithShape="0">
              <a:blip r:embed="rId2"/>
              <a:srcRect/>
              <a:tile tx="0" ty="0" sx="100000" sy="100000" flip="none" algn="tl"/>
            </a:blipFill>
            <a:ln w="9525" algn="ctr">
              <a:solidFill>
                <a:srgbClr val="292989"/>
              </a:solidFill>
              <a:round/>
              <a:headEnd/>
              <a:tailEnd/>
            </a:ln>
            <a:effectLst>
              <a:outerShdw dist="20000" dir="5400000" rotWithShape="0">
                <a:srgbClr val="000000">
                  <a:alpha val="37999"/>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b="1" i="0">
                <a:solidFill>
                  <a:srgbClr val="3333FF"/>
                </a:solidFill>
              </a:endParaRPr>
            </a:p>
            <a:p>
              <a:pPr algn="ctr">
                <a:spcBef>
                  <a:spcPct val="0"/>
                </a:spcBef>
                <a:buFontTx/>
                <a:buNone/>
              </a:pPr>
              <a:endParaRPr lang="en-US" altLang="en-US" sz="2800" b="1" i="0">
                <a:solidFill>
                  <a:srgbClr val="3333FF"/>
                </a:solidFill>
              </a:endParaRPr>
            </a:p>
            <a:p>
              <a:pPr algn="ctr">
                <a:spcBef>
                  <a:spcPct val="0"/>
                </a:spcBef>
                <a:buFontTx/>
                <a:buNone/>
              </a:pPr>
              <a:r>
                <a:rPr lang="en-US" altLang="en-US" sz="2800" b="1" i="0">
                  <a:solidFill>
                    <a:srgbClr val="3333FF"/>
                  </a:solidFill>
                </a:rPr>
                <a:t>   </a:t>
              </a:r>
              <a:endParaRPr lang="en-US" altLang="en-US" sz="4000" b="1" i="0">
                <a:solidFill>
                  <a:srgbClr val="3333FF"/>
                </a:solidFill>
              </a:endParaRPr>
            </a:p>
          </p:txBody>
        </p:sp>
        <p:pic>
          <p:nvPicPr>
            <p:cNvPr id="5160" name="Picture 7"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820" y="1308"/>
              <a:ext cx="3745" cy="36"/>
            </a:xfrm>
            <a:prstGeom prst="rect">
              <a:avLst/>
            </a:prstGeom>
            <a:blipFill dpi="0" rotWithShape="0">
              <a:blip r:embed="rId2"/>
              <a:srcRect/>
              <a:tile tx="0" ty="0" sx="100000" sy="100000" flip="none" algn="tl"/>
            </a:blipFill>
            <a:ln>
              <a:noFill/>
            </a:ln>
            <a:effectLst>
              <a:outerShdw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5161" name="Picture 8"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839" y="480"/>
              <a:ext cx="3743" cy="36"/>
            </a:xfrm>
            <a:prstGeom prst="rect">
              <a:avLst/>
            </a:prstGeom>
            <a:blipFill dpi="0" rotWithShape="0">
              <a:blip r:embed="rId2"/>
              <a:srcRect/>
              <a:tile tx="0" ty="0" sx="100000" sy="100000" flip="none" algn="tl"/>
            </a:blipFill>
            <a:ln>
              <a:noFill/>
            </a:ln>
            <a:effectLst>
              <a:outerShdw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5162" name="Picture 9" descr="animated_cartoon_animal%20rabbit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73" y="624"/>
              <a:ext cx="712" cy="540"/>
            </a:xfrm>
            <a:prstGeom prst="rect">
              <a:avLst/>
            </a:prstGeom>
            <a:blipFill dpi="0" rotWithShape="0">
              <a:blip r:embed="rId2"/>
              <a:srcRect/>
              <a:tile tx="0" ty="0" sx="100000" sy="100000" flip="none" algn="tl"/>
            </a:blipFill>
            <a:ln w="9525" algn="ctr">
              <a:solidFill>
                <a:srgbClr val="292989"/>
              </a:solidFill>
              <a:miter lim="800000"/>
              <a:headEnd/>
              <a:tailEnd/>
            </a:ln>
            <a:effectLst>
              <a:outerShdw dist="20000" dir="5400000" rotWithShape="0">
                <a:srgbClr val="000000">
                  <a:alpha val="37999"/>
                </a:srgbClr>
              </a:outerShdw>
            </a:effectLst>
          </p:spPr>
        </p:pic>
      </p:grpSp>
      <p:pic>
        <p:nvPicPr>
          <p:cNvPr id="5123" name="Picture 14" descr="love11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200400"/>
            <a:ext cx="29146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5" descr="love11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486400"/>
            <a:ext cx="29146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0"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4769" y="5717381"/>
            <a:ext cx="11049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8" name="AutoShape 46"/>
          <p:cNvSpPr>
            <a:spLocks noChangeArrowheads="1"/>
          </p:cNvSpPr>
          <p:nvPr/>
        </p:nvSpPr>
        <p:spPr bwMode="auto">
          <a:xfrm>
            <a:off x="1143000" y="4648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vi-VN" sz="1800" i="0">
              <a:solidFill>
                <a:srgbClr val="000000"/>
              </a:solidFill>
            </a:endParaRPr>
          </a:p>
        </p:txBody>
      </p:sp>
      <p:sp>
        <p:nvSpPr>
          <p:cNvPr id="33840" name="AutoShape 48"/>
          <p:cNvSpPr>
            <a:spLocks noChangeArrowheads="1"/>
          </p:cNvSpPr>
          <p:nvPr/>
        </p:nvSpPr>
        <p:spPr bwMode="auto">
          <a:xfrm>
            <a:off x="1143000" y="3048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vi-VN" sz="1800" i="0">
              <a:solidFill>
                <a:srgbClr val="000000"/>
              </a:solidFill>
            </a:endParaRPr>
          </a:p>
        </p:txBody>
      </p:sp>
      <p:sp>
        <p:nvSpPr>
          <p:cNvPr id="33843" name="AutoShape 51"/>
          <p:cNvSpPr>
            <a:spLocks noChangeArrowheads="1"/>
          </p:cNvSpPr>
          <p:nvPr/>
        </p:nvSpPr>
        <p:spPr bwMode="auto">
          <a:xfrm>
            <a:off x="7848600" y="32766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i="0">
              <a:solidFill>
                <a:srgbClr val="000000"/>
              </a:solidFill>
              <a:latin typeface="Times New Roman" panose="02020603050405020304" pitchFamily="18" charset="0"/>
            </a:endParaRPr>
          </a:p>
        </p:txBody>
      </p:sp>
      <p:sp>
        <p:nvSpPr>
          <p:cNvPr id="33844" name="AutoShape 52"/>
          <p:cNvSpPr>
            <a:spLocks noChangeArrowheads="1"/>
          </p:cNvSpPr>
          <p:nvPr/>
        </p:nvSpPr>
        <p:spPr bwMode="auto">
          <a:xfrm>
            <a:off x="685800" y="56388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i="0">
              <a:solidFill>
                <a:srgbClr val="000000"/>
              </a:solidFill>
              <a:latin typeface="Times New Roman" panose="02020603050405020304" pitchFamily="18" charset="0"/>
            </a:endParaRPr>
          </a:p>
        </p:txBody>
      </p:sp>
      <p:sp>
        <p:nvSpPr>
          <p:cNvPr id="33845" name="AutoShape 53"/>
          <p:cNvSpPr>
            <a:spLocks noChangeArrowheads="1"/>
          </p:cNvSpPr>
          <p:nvPr/>
        </p:nvSpPr>
        <p:spPr bwMode="auto">
          <a:xfrm>
            <a:off x="6934200" y="43434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i="0">
              <a:solidFill>
                <a:srgbClr val="000000"/>
              </a:solidFill>
              <a:latin typeface="Times New Roman" panose="02020603050405020304" pitchFamily="18" charset="0"/>
            </a:endParaRPr>
          </a:p>
        </p:txBody>
      </p:sp>
      <p:pic>
        <p:nvPicPr>
          <p:cNvPr id="5131" name="Picture 56" descr="love11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5638800"/>
            <a:ext cx="29146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49" name="AutoShape 57"/>
          <p:cNvSpPr>
            <a:spLocks noChangeArrowheads="1"/>
          </p:cNvSpPr>
          <p:nvPr/>
        </p:nvSpPr>
        <p:spPr bwMode="auto">
          <a:xfrm>
            <a:off x="1676400" y="37338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i="0">
              <a:solidFill>
                <a:srgbClr val="000000"/>
              </a:solidFill>
              <a:latin typeface="Times New Roman" panose="02020603050405020304" pitchFamily="18" charset="0"/>
            </a:endParaRPr>
          </a:p>
        </p:txBody>
      </p:sp>
      <p:sp>
        <p:nvSpPr>
          <p:cNvPr id="33850" name="AutoShape 58"/>
          <p:cNvSpPr>
            <a:spLocks noChangeArrowheads="1"/>
          </p:cNvSpPr>
          <p:nvPr/>
        </p:nvSpPr>
        <p:spPr bwMode="auto">
          <a:xfrm>
            <a:off x="533400" y="9906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i="0">
              <a:solidFill>
                <a:srgbClr val="000000"/>
              </a:solidFill>
              <a:latin typeface="Times New Roman" panose="02020603050405020304" pitchFamily="18" charset="0"/>
            </a:endParaRPr>
          </a:p>
        </p:txBody>
      </p:sp>
      <p:sp>
        <p:nvSpPr>
          <p:cNvPr id="33872" name="AutoShape 80"/>
          <p:cNvSpPr>
            <a:spLocks noChangeArrowheads="1"/>
          </p:cNvSpPr>
          <p:nvPr/>
        </p:nvSpPr>
        <p:spPr bwMode="auto">
          <a:xfrm>
            <a:off x="4572000" y="45720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i="0">
              <a:solidFill>
                <a:srgbClr val="000000"/>
              </a:solidFill>
              <a:latin typeface="Times New Roman" panose="02020603050405020304" pitchFamily="18" charset="0"/>
            </a:endParaRPr>
          </a:p>
        </p:txBody>
      </p:sp>
      <p:sp>
        <p:nvSpPr>
          <p:cNvPr id="41" name="Text Box 10">
            <a:hlinkClick r:id="rId7" action="ppaction://hlinkpres?slideindex=1&amp;slidetitle="/>
          </p:cNvPr>
          <p:cNvSpPr txBox="1">
            <a:spLocks noChangeArrowheads="1"/>
          </p:cNvSpPr>
          <p:nvPr/>
        </p:nvSpPr>
        <p:spPr bwMode="auto">
          <a:xfrm>
            <a:off x="1752600" y="2667000"/>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4000" b="1" i="0">
                <a:solidFill>
                  <a:srgbClr val="0000FF"/>
                </a:solidFill>
                <a:latin typeface="Times New Roman" panose="02020603050405020304" pitchFamily="18" charset="0"/>
              </a:rPr>
              <a:t>BÚP MĂNG XINH HIỂU BIẾT</a:t>
            </a:r>
          </a:p>
        </p:txBody>
      </p:sp>
      <p:grpSp>
        <p:nvGrpSpPr>
          <p:cNvPr id="5136" name="Group 5"/>
          <p:cNvGrpSpPr>
            <a:grpSpLocks/>
          </p:cNvGrpSpPr>
          <p:nvPr/>
        </p:nvGrpSpPr>
        <p:grpSpPr bwMode="auto">
          <a:xfrm>
            <a:off x="1600200" y="1676400"/>
            <a:ext cx="7315200" cy="1676400"/>
            <a:chOff x="1680" y="480"/>
            <a:chExt cx="3984" cy="864"/>
          </a:xfrm>
        </p:grpSpPr>
        <p:sp>
          <p:nvSpPr>
            <p:cNvPr id="5155" name="AutoShape 6"/>
            <p:cNvSpPr>
              <a:spLocks noChangeArrowheads="1"/>
            </p:cNvSpPr>
            <p:nvPr/>
          </p:nvSpPr>
          <p:spPr bwMode="auto">
            <a:xfrm>
              <a:off x="1680" y="516"/>
              <a:ext cx="3984" cy="792"/>
            </a:xfrm>
            <a:prstGeom prst="roundRect">
              <a:avLst>
                <a:gd name="adj" fmla="val 16667"/>
              </a:avLst>
            </a:prstGeom>
            <a:solidFill>
              <a:srgbClr val="FFFF00"/>
            </a:solidFill>
            <a:ln w="9525">
              <a:solidFill>
                <a:srgbClr val="66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b="1" i="0">
                <a:solidFill>
                  <a:srgbClr val="3333FF"/>
                </a:solidFill>
              </a:endParaRPr>
            </a:p>
            <a:p>
              <a:pPr algn="ctr">
                <a:spcBef>
                  <a:spcPct val="0"/>
                </a:spcBef>
                <a:buFontTx/>
                <a:buNone/>
              </a:pPr>
              <a:endParaRPr lang="en-US" altLang="en-US" sz="2800" b="1" i="0">
                <a:solidFill>
                  <a:srgbClr val="3333FF"/>
                </a:solidFill>
              </a:endParaRPr>
            </a:p>
            <a:p>
              <a:pPr algn="ctr">
                <a:spcBef>
                  <a:spcPct val="0"/>
                </a:spcBef>
                <a:buFontTx/>
                <a:buNone/>
              </a:pPr>
              <a:r>
                <a:rPr lang="en-US" altLang="en-US" sz="2800" b="1" i="0">
                  <a:solidFill>
                    <a:srgbClr val="3333FF"/>
                  </a:solidFill>
                </a:rPr>
                <a:t>   </a:t>
              </a:r>
              <a:endParaRPr lang="en-US" altLang="en-US" sz="4000" b="1" i="0">
                <a:solidFill>
                  <a:srgbClr val="3333FF"/>
                </a:solidFill>
              </a:endParaRPr>
            </a:p>
          </p:txBody>
        </p:sp>
        <p:pic>
          <p:nvPicPr>
            <p:cNvPr id="5156" name="Picture 7"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820" y="1308"/>
              <a:ext cx="3745" cy="36"/>
            </a:xfrm>
            <a:prstGeom prst="rect">
              <a:avLst/>
            </a:prstGeom>
            <a:gradFill rotWithShape="0">
              <a:gsLst>
                <a:gs pos="0">
                  <a:srgbClr val="FFFF00"/>
                </a:gs>
                <a:gs pos="100000">
                  <a:srgbClr val="767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57" name="Picture 8"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839" y="480"/>
              <a:ext cx="3744" cy="36"/>
            </a:xfrm>
            <a:prstGeom prst="rect">
              <a:avLst/>
            </a:prstGeom>
            <a:gradFill rotWithShape="0">
              <a:gsLst>
                <a:gs pos="0">
                  <a:srgbClr val="FFFF00"/>
                </a:gs>
                <a:gs pos="100000">
                  <a:srgbClr val="767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58" name="Picture 9" descr="animated_cartoon_animal%20rabbit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73" y="624"/>
              <a:ext cx="714" cy="540"/>
            </a:xfrm>
            <a:prstGeom prst="rect">
              <a:avLst/>
            </a:prstGeom>
            <a:gradFill rotWithShape="0">
              <a:gsLst>
                <a:gs pos="0">
                  <a:srgbClr val="FFFF00"/>
                </a:gs>
                <a:gs pos="100000">
                  <a:srgbClr val="767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5137" name="Group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4175" y="3514725"/>
            <a:ext cx="7248525" cy="1590675"/>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5" name="Text Box 10">
            <a:hlinkClick r:id="rId9" action="ppaction://hlinkpres?slideindex=1&amp;slidetitle="/>
          </p:cNvPr>
          <p:cNvSpPr txBox="1">
            <a:spLocks noChangeArrowheads="1"/>
          </p:cNvSpPr>
          <p:nvPr/>
        </p:nvSpPr>
        <p:spPr bwMode="auto">
          <a:xfrm>
            <a:off x="1905000" y="3860800"/>
            <a:ext cx="685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000" b="1" i="0">
                <a:solidFill>
                  <a:srgbClr val="0000FF"/>
                </a:solidFill>
                <a:latin typeface="Times New Roman" panose="02020603050405020304" pitchFamily="18" charset="0"/>
              </a:rPr>
              <a:t>VỀ ĐÍCH</a:t>
            </a:r>
          </a:p>
        </p:txBody>
      </p:sp>
      <p:sp>
        <p:nvSpPr>
          <p:cNvPr id="5139" name="Right Arrow 67"/>
          <p:cNvSpPr>
            <a:spLocks noChangeArrowheads="1"/>
          </p:cNvSpPr>
          <p:nvPr/>
        </p:nvSpPr>
        <p:spPr bwMode="auto">
          <a:xfrm>
            <a:off x="304800" y="476250"/>
            <a:ext cx="1066800" cy="304800"/>
          </a:xfrm>
          <a:prstGeom prst="rightArrow">
            <a:avLst>
              <a:gd name="adj1" fmla="val 50000"/>
              <a:gd name="adj2" fmla="val 50005"/>
            </a:avLst>
          </a:prstGeom>
          <a:solidFill>
            <a:srgbClr val="00B0F0"/>
          </a:solidFill>
          <a:ln w="9525" algn="ctr">
            <a:solidFill>
              <a:srgbClr val="FFFF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i="0">
              <a:solidFill>
                <a:srgbClr val="FF0000"/>
              </a:solidFill>
              <a:latin typeface="Times New Roman" panose="02020603050405020304" pitchFamily="18" charset="0"/>
            </a:endParaRPr>
          </a:p>
        </p:txBody>
      </p:sp>
      <p:sp>
        <p:nvSpPr>
          <p:cNvPr id="5140" name="Right Arrow 68"/>
          <p:cNvSpPr>
            <a:spLocks noChangeArrowheads="1"/>
          </p:cNvSpPr>
          <p:nvPr/>
        </p:nvSpPr>
        <p:spPr bwMode="auto">
          <a:xfrm>
            <a:off x="304800" y="1600200"/>
            <a:ext cx="1066800" cy="304800"/>
          </a:xfrm>
          <a:prstGeom prst="rightArrow">
            <a:avLst>
              <a:gd name="adj1" fmla="val 50000"/>
              <a:gd name="adj2" fmla="val 50005"/>
            </a:avLst>
          </a:prstGeom>
          <a:solidFill>
            <a:srgbClr val="00B0F0"/>
          </a:solidFill>
          <a:ln w="9525" algn="ctr">
            <a:solidFill>
              <a:srgbClr val="FFFF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i="0">
              <a:solidFill>
                <a:srgbClr val="FF0000"/>
              </a:solidFill>
              <a:latin typeface="Times New Roman" panose="02020603050405020304" pitchFamily="18" charset="0"/>
            </a:endParaRPr>
          </a:p>
        </p:txBody>
      </p:sp>
      <p:sp>
        <p:nvSpPr>
          <p:cNvPr id="5141" name="Right Arrow 69"/>
          <p:cNvSpPr>
            <a:spLocks noChangeArrowheads="1"/>
          </p:cNvSpPr>
          <p:nvPr/>
        </p:nvSpPr>
        <p:spPr bwMode="auto">
          <a:xfrm>
            <a:off x="304800" y="2819400"/>
            <a:ext cx="1066800" cy="304800"/>
          </a:xfrm>
          <a:prstGeom prst="rightArrow">
            <a:avLst>
              <a:gd name="adj1" fmla="val 50000"/>
              <a:gd name="adj2" fmla="val 50005"/>
            </a:avLst>
          </a:prstGeom>
          <a:solidFill>
            <a:srgbClr val="00B0F0"/>
          </a:solidFill>
          <a:ln w="9525" algn="ctr">
            <a:solidFill>
              <a:srgbClr val="FFFF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i="0">
              <a:solidFill>
                <a:srgbClr val="FF0000"/>
              </a:solidFill>
              <a:latin typeface="Times New Roman" panose="02020603050405020304" pitchFamily="18" charset="0"/>
            </a:endParaRPr>
          </a:p>
        </p:txBody>
      </p:sp>
      <p:sp>
        <p:nvSpPr>
          <p:cNvPr id="5142" name="Right Arrow 70"/>
          <p:cNvSpPr>
            <a:spLocks noChangeArrowheads="1"/>
          </p:cNvSpPr>
          <p:nvPr/>
        </p:nvSpPr>
        <p:spPr bwMode="auto">
          <a:xfrm>
            <a:off x="304800" y="3886200"/>
            <a:ext cx="1066800" cy="304800"/>
          </a:xfrm>
          <a:prstGeom prst="rightArrow">
            <a:avLst>
              <a:gd name="adj1" fmla="val 50000"/>
              <a:gd name="adj2" fmla="val 50005"/>
            </a:avLst>
          </a:prstGeom>
          <a:solidFill>
            <a:srgbClr val="00B0F0"/>
          </a:solidFill>
          <a:ln w="9525" algn="ctr">
            <a:solidFill>
              <a:srgbClr val="FFFF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i="0">
              <a:solidFill>
                <a:srgbClr val="FF0000"/>
              </a:solidFill>
              <a:latin typeface="Times New Roman" panose="02020603050405020304" pitchFamily="18" charset="0"/>
            </a:endParaRPr>
          </a:p>
        </p:txBody>
      </p:sp>
      <p:sp>
        <p:nvSpPr>
          <p:cNvPr id="5143" name="Right Arrow 71"/>
          <p:cNvSpPr>
            <a:spLocks noChangeArrowheads="1"/>
          </p:cNvSpPr>
          <p:nvPr/>
        </p:nvSpPr>
        <p:spPr bwMode="auto">
          <a:xfrm>
            <a:off x="304800" y="5105400"/>
            <a:ext cx="1066800" cy="304800"/>
          </a:xfrm>
          <a:prstGeom prst="rightArrow">
            <a:avLst>
              <a:gd name="adj1" fmla="val 50000"/>
              <a:gd name="adj2" fmla="val 50005"/>
            </a:avLst>
          </a:prstGeom>
          <a:solidFill>
            <a:srgbClr val="00B0F0"/>
          </a:solidFill>
          <a:ln w="9525" algn="ctr">
            <a:solidFill>
              <a:srgbClr val="FFFF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i="0">
              <a:solidFill>
                <a:srgbClr val="FF0000"/>
              </a:solidFill>
              <a:latin typeface="Times New Roman" panose="02020603050405020304" pitchFamily="18" charset="0"/>
            </a:endParaRPr>
          </a:p>
        </p:txBody>
      </p:sp>
      <p:sp>
        <p:nvSpPr>
          <p:cNvPr id="5144" name="Right Arrow 72"/>
          <p:cNvSpPr>
            <a:spLocks noChangeArrowheads="1"/>
          </p:cNvSpPr>
          <p:nvPr/>
        </p:nvSpPr>
        <p:spPr bwMode="auto">
          <a:xfrm>
            <a:off x="304800" y="6172200"/>
            <a:ext cx="1066800" cy="304800"/>
          </a:xfrm>
          <a:prstGeom prst="rightArrow">
            <a:avLst>
              <a:gd name="adj1" fmla="val 50000"/>
              <a:gd name="adj2" fmla="val 50005"/>
            </a:avLst>
          </a:prstGeom>
          <a:solidFill>
            <a:srgbClr val="00B0F0"/>
          </a:solidFill>
          <a:ln w="9525" algn="ctr">
            <a:solidFill>
              <a:srgbClr val="FFFF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i="0">
              <a:solidFill>
                <a:srgbClr val="FF0000"/>
              </a:solidFill>
              <a:latin typeface="Times New Roman" panose="02020603050405020304" pitchFamily="18" charset="0"/>
            </a:endParaRPr>
          </a:p>
        </p:txBody>
      </p:sp>
      <p:pic>
        <p:nvPicPr>
          <p:cNvPr id="5145" name="Picture 4" descr="b36"/>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0"/>
            <a:ext cx="14478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7170" flipV="1">
            <a:off x="-3253581" y="3242468"/>
            <a:ext cx="68580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10">
            <a:hlinkClick r:id="rId11" action="ppaction://hlinkpres?slideindex=1&amp;slidetitle="/>
          </p:cNvPr>
          <p:cNvSpPr txBox="1">
            <a:spLocks noChangeArrowheads="1"/>
          </p:cNvSpPr>
          <p:nvPr/>
        </p:nvSpPr>
        <p:spPr bwMode="auto">
          <a:xfrm>
            <a:off x="1828800" y="304800"/>
            <a:ext cx="731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5400" b="1" i="0">
                <a:solidFill>
                  <a:srgbClr val="0000FF"/>
                </a:solidFill>
                <a:latin typeface="Times New Roman" panose="02020603050405020304" pitchFamily="18" charset="0"/>
              </a:rPr>
              <a:t>KHỞI ĐỘNG</a:t>
            </a:r>
          </a:p>
        </p:txBody>
      </p:sp>
      <p:pic>
        <p:nvPicPr>
          <p:cNvPr id="5148" name="Picture 12" descr="love11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676400"/>
            <a:ext cx="29146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a:hlinkClick r:id="rId12" action="ppaction://hlinkpres?slideindex=1&amp;slidetitle="/>
          </p:cNvPr>
          <p:cNvSpPr txBox="1">
            <a:spLocks noChangeArrowheads="1"/>
          </p:cNvSpPr>
          <p:nvPr/>
        </p:nvSpPr>
        <p:spPr bwMode="auto">
          <a:xfrm>
            <a:off x="1701800" y="1960563"/>
            <a:ext cx="7391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000" b="1" i="0">
                <a:solidFill>
                  <a:srgbClr val="FF0000"/>
                </a:solidFill>
                <a:latin typeface="Times New Roman" panose="02020603050405020304" pitchFamily="18" charset="0"/>
              </a:rPr>
              <a:t>TĂNG TỐC</a:t>
            </a:r>
          </a:p>
        </p:txBody>
      </p:sp>
      <p:pic>
        <p:nvPicPr>
          <p:cNvPr id="5150" name="Picture 55" descr="love11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248150"/>
            <a:ext cx="29146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1" name="AutoShape 10"/>
          <p:cNvSpPr>
            <a:spLocks noChangeArrowheads="1"/>
          </p:cNvSpPr>
          <p:nvPr/>
        </p:nvSpPr>
        <p:spPr bwMode="auto">
          <a:xfrm>
            <a:off x="1752600" y="5257800"/>
            <a:ext cx="7162800" cy="1371600"/>
          </a:xfrm>
          <a:prstGeom prst="roundRect">
            <a:avLst>
              <a:gd name="adj" fmla="val 16667"/>
            </a:avLst>
          </a:prstGeom>
          <a:solidFill>
            <a:srgbClr val="FF33CC"/>
          </a:solidFill>
          <a:ln w="9525">
            <a:solidFill>
              <a:srgbClr val="66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b="1" i="0">
              <a:solidFill>
                <a:srgbClr val="FF33CC"/>
              </a:solidFill>
            </a:endParaRPr>
          </a:p>
          <a:p>
            <a:pPr algn="ctr">
              <a:spcBef>
                <a:spcPct val="0"/>
              </a:spcBef>
              <a:buFontTx/>
              <a:buNone/>
            </a:pPr>
            <a:endParaRPr lang="en-US" altLang="en-US" sz="2800" b="1" i="0">
              <a:solidFill>
                <a:srgbClr val="FF33CC"/>
              </a:solidFill>
            </a:endParaRPr>
          </a:p>
          <a:p>
            <a:pPr algn="ctr">
              <a:spcBef>
                <a:spcPct val="0"/>
              </a:spcBef>
              <a:buFontTx/>
              <a:buNone/>
            </a:pPr>
            <a:r>
              <a:rPr lang="en-US" altLang="en-US" sz="2800" b="1" i="0">
                <a:solidFill>
                  <a:srgbClr val="FF33CC"/>
                </a:solidFill>
              </a:rPr>
              <a:t>   </a:t>
            </a:r>
            <a:endParaRPr lang="en-US" altLang="en-US" sz="4000" b="1" i="0">
              <a:solidFill>
                <a:srgbClr val="FF33CC"/>
              </a:solidFill>
            </a:endParaRPr>
          </a:p>
        </p:txBody>
      </p:sp>
      <p:pic>
        <p:nvPicPr>
          <p:cNvPr id="5152" name="Picture 1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2362200" y="6629400"/>
            <a:ext cx="5943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1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2438400" y="5257800"/>
            <a:ext cx="5943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10">
            <a:hlinkClick r:id="rId13" action="ppaction://hlinkpres?slideindex=1&amp;slidetitle="/>
          </p:cNvPr>
          <p:cNvSpPr txBox="1">
            <a:spLocks noChangeArrowheads="1"/>
          </p:cNvSpPr>
          <p:nvPr/>
        </p:nvSpPr>
        <p:spPr bwMode="auto">
          <a:xfrm>
            <a:off x="1981200" y="571500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i="0">
                <a:solidFill>
                  <a:srgbClr val="0000FF"/>
                </a:solidFill>
                <a:latin typeface="Times New Roman" panose="02020603050405020304" pitchFamily="18" charset="0"/>
              </a:rPr>
              <a:t>DÀNH CHO CỔ ĐỘNG VIÊN</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33838"/>
                                        </p:tgtEl>
                                        <p:attrNameLst>
                                          <p:attrName>style.visibility</p:attrName>
                                        </p:attrNameLst>
                                      </p:cBhvr>
                                      <p:to>
                                        <p:strVal val="visible"/>
                                      </p:to>
                                    </p:set>
                                    <p:anim calcmode="lin" valueType="num">
                                      <p:cBhvr>
                                        <p:cTn id="7" dur="3000" fill="hold"/>
                                        <p:tgtEl>
                                          <p:spTgt spid="33838"/>
                                        </p:tgtEl>
                                        <p:attrNameLst>
                                          <p:attrName>ppt_w</p:attrName>
                                        </p:attrNameLst>
                                      </p:cBhvr>
                                      <p:tavLst>
                                        <p:tav tm="0">
                                          <p:val>
                                            <p:fltVal val="0"/>
                                          </p:val>
                                        </p:tav>
                                        <p:tav tm="100000">
                                          <p:val>
                                            <p:strVal val="#ppt_w"/>
                                          </p:val>
                                        </p:tav>
                                      </p:tavLst>
                                    </p:anim>
                                    <p:anim calcmode="lin" valueType="num">
                                      <p:cBhvr>
                                        <p:cTn id="8" dur="3000" fill="hold"/>
                                        <p:tgtEl>
                                          <p:spTgt spid="33838"/>
                                        </p:tgtEl>
                                        <p:attrNameLst>
                                          <p:attrName>ppt_h</p:attrName>
                                        </p:attrNameLst>
                                      </p:cBhvr>
                                      <p:tavLst>
                                        <p:tav tm="0">
                                          <p:val>
                                            <p:fltVal val="0"/>
                                          </p:val>
                                        </p:tav>
                                        <p:tav tm="100000">
                                          <p:val>
                                            <p:strVal val="#ppt_h"/>
                                          </p:val>
                                        </p:tav>
                                      </p:tavLst>
                                    </p:anim>
                                    <p:anim calcmode="lin" valueType="num">
                                      <p:cBhvr>
                                        <p:cTn id="9" dur="3000" fill="hold"/>
                                        <p:tgtEl>
                                          <p:spTgt spid="33838"/>
                                        </p:tgtEl>
                                        <p:attrNameLst>
                                          <p:attrName>ppt_x</p:attrName>
                                        </p:attrNameLst>
                                      </p:cBhvr>
                                      <p:tavLst>
                                        <p:tav tm="0">
                                          <p:val>
                                            <p:fltVal val="0.5"/>
                                          </p:val>
                                        </p:tav>
                                        <p:tav tm="100000">
                                          <p:val>
                                            <p:strVal val="#ppt_x"/>
                                          </p:val>
                                        </p:tav>
                                      </p:tavLst>
                                    </p:anim>
                                    <p:anim calcmode="lin" valueType="num">
                                      <p:cBhvr>
                                        <p:cTn id="10" dur="3000" fill="hold"/>
                                        <p:tgtEl>
                                          <p:spTgt spid="33838"/>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33840"/>
                                        </p:tgtEl>
                                        <p:attrNameLst>
                                          <p:attrName>style.visibility</p:attrName>
                                        </p:attrNameLst>
                                      </p:cBhvr>
                                      <p:to>
                                        <p:strVal val="visible"/>
                                      </p:to>
                                    </p:set>
                                    <p:anim calcmode="lin" valueType="num">
                                      <p:cBhvr>
                                        <p:cTn id="13" dur="3000" fill="hold"/>
                                        <p:tgtEl>
                                          <p:spTgt spid="33840"/>
                                        </p:tgtEl>
                                        <p:attrNameLst>
                                          <p:attrName>ppt_w</p:attrName>
                                        </p:attrNameLst>
                                      </p:cBhvr>
                                      <p:tavLst>
                                        <p:tav tm="0">
                                          <p:val>
                                            <p:fltVal val="0"/>
                                          </p:val>
                                        </p:tav>
                                        <p:tav tm="100000">
                                          <p:val>
                                            <p:strVal val="#ppt_w"/>
                                          </p:val>
                                        </p:tav>
                                      </p:tavLst>
                                    </p:anim>
                                    <p:anim calcmode="lin" valueType="num">
                                      <p:cBhvr>
                                        <p:cTn id="14" dur="3000" fill="hold"/>
                                        <p:tgtEl>
                                          <p:spTgt spid="33840"/>
                                        </p:tgtEl>
                                        <p:attrNameLst>
                                          <p:attrName>ppt_h</p:attrName>
                                        </p:attrNameLst>
                                      </p:cBhvr>
                                      <p:tavLst>
                                        <p:tav tm="0">
                                          <p:val>
                                            <p:fltVal val="0"/>
                                          </p:val>
                                        </p:tav>
                                        <p:tav tm="100000">
                                          <p:val>
                                            <p:strVal val="#ppt_h"/>
                                          </p:val>
                                        </p:tav>
                                      </p:tavLst>
                                    </p:anim>
                                    <p:anim calcmode="lin" valueType="num">
                                      <p:cBhvr>
                                        <p:cTn id="15" dur="3000" fill="hold"/>
                                        <p:tgtEl>
                                          <p:spTgt spid="33840"/>
                                        </p:tgtEl>
                                        <p:attrNameLst>
                                          <p:attrName>ppt_x</p:attrName>
                                        </p:attrNameLst>
                                      </p:cBhvr>
                                      <p:tavLst>
                                        <p:tav tm="0">
                                          <p:val>
                                            <p:fltVal val="0.5"/>
                                          </p:val>
                                        </p:tav>
                                        <p:tav tm="100000">
                                          <p:val>
                                            <p:strVal val="#ppt_x"/>
                                          </p:val>
                                        </p:tav>
                                      </p:tavLst>
                                    </p:anim>
                                    <p:anim calcmode="lin" valueType="num">
                                      <p:cBhvr>
                                        <p:cTn id="16" dur="3000" fill="hold"/>
                                        <p:tgtEl>
                                          <p:spTgt spid="33840"/>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33843"/>
                                        </p:tgtEl>
                                        <p:attrNameLst>
                                          <p:attrName>style.visibility</p:attrName>
                                        </p:attrNameLst>
                                      </p:cBhvr>
                                      <p:to>
                                        <p:strVal val="visible"/>
                                      </p:to>
                                    </p:set>
                                    <p:anim calcmode="lin" valueType="num">
                                      <p:cBhvr>
                                        <p:cTn id="19" dur="1000" fill="hold"/>
                                        <p:tgtEl>
                                          <p:spTgt spid="33843"/>
                                        </p:tgtEl>
                                        <p:attrNameLst>
                                          <p:attrName>ppt_w</p:attrName>
                                        </p:attrNameLst>
                                      </p:cBhvr>
                                      <p:tavLst>
                                        <p:tav tm="0">
                                          <p:val>
                                            <p:fltVal val="0"/>
                                          </p:val>
                                        </p:tav>
                                        <p:tav tm="100000">
                                          <p:val>
                                            <p:strVal val="#ppt_w"/>
                                          </p:val>
                                        </p:tav>
                                      </p:tavLst>
                                    </p:anim>
                                    <p:anim calcmode="lin" valueType="num">
                                      <p:cBhvr>
                                        <p:cTn id="20" dur="1000" fill="hold"/>
                                        <p:tgtEl>
                                          <p:spTgt spid="33843"/>
                                        </p:tgtEl>
                                        <p:attrNameLst>
                                          <p:attrName>ppt_h</p:attrName>
                                        </p:attrNameLst>
                                      </p:cBhvr>
                                      <p:tavLst>
                                        <p:tav tm="0">
                                          <p:val>
                                            <p:fltVal val="0"/>
                                          </p:val>
                                        </p:tav>
                                        <p:tav tm="100000">
                                          <p:val>
                                            <p:strVal val="#ppt_h"/>
                                          </p:val>
                                        </p:tav>
                                      </p:tavLst>
                                    </p:anim>
                                    <p:anim calcmode="lin" valueType="num">
                                      <p:cBhvr>
                                        <p:cTn id="21" dur="1000" fill="hold"/>
                                        <p:tgtEl>
                                          <p:spTgt spid="33843"/>
                                        </p:tgtEl>
                                        <p:attrNameLst>
                                          <p:attrName>ppt_x</p:attrName>
                                        </p:attrNameLst>
                                      </p:cBhvr>
                                      <p:tavLst>
                                        <p:tav tm="0">
                                          <p:val>
                                            <p:fltVal val="0.5"/>
                                          </p:val>
                                        </p:tav>
                                        <p:tav tm="100000">
                                          <p:val>
                                            <p:strVal val="#ppt_x"/>
                                          </p:val>
                                        </p:tav>
                                      </p:tavLst>
                                    </p:anim>
                                    <p:anim calcmode="lin" valueType="num">
                                      <p:cBhvr>
                                        <p:cTn id="22" dur="1000" fill="hold"/>
                                        <p:tgtEl>
                                          <p:spTgt spid="3384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33844"/>
                                        </p:tgtEl>
                                        <p:attrNameLst>
                                          <p:attrName>style.visibility</p:attrName>
                                        </p:attrNameLst>
                                      </p:cBhvr>
                                      <p:to>
                                        <p:strVal val="visible"/>
                                      </p:to>
                                    </p:set>
                                    <p:anim calcmode="lin" valueType="num">
                                      <p:cBhvr>
                                        <p:cTn id="25" dur="1000" fill="hold"/>
                                        <p:tgtEl>
                                          <p:spTgt spid="33844"/>
                                        </p:tgtEl>
                                        <p:attrNameLst>
                                          <p:attrName>ppt_w</p:attrName>
                                        </p:attrNameLst>
                                      </p:cBhvr>
                                      <p:tavLst>
                                        <p:tav tm="0">
                                          <p:val>
                                            <p:fltVal val="0"/>
                                          </p:val>
                                        </p:tav>
                                        <p:tav tm="100000">
                                          <p:val>
                                            <p:strVal val="#ppt_w"/>
                                          </p:val>
                                        </p:tav>
                                      </p:tavLst>
                                    </p:anim>
                                    <p:anim calcmode="lin" valueType="num">
                                      <p:cBhvr>
                                        <p:cTn id="26" dur="1000" fill="hold"/>
                                        <p:tgtEl>
                                          <p:spTgt spid="33844"/>
                                        </p:tgtEl>
                                        <p:attrNameLst>
                                          <p:attrName>ppt_h</p:attrName>
                                        </p:attrNameLst>
                                      </p:cBhvr>
                                      <p:tavLst>
                                        <p:tav tm="0">
                                          <p:val>
                                            <p:fltVal val="0"/>
                                          </p:val>
                                        </p:tav>
                                        <p:tav tm="100000">
                                          <p:val>
                                            <p:strVal val="#ppt_h"/>
                                          </p:val>
                                        </p:tav>
                                      </p:tavLst>
                                    </p:anim>
                                    <p:anim calcmode="lin" valueType="num">
                                      <p:cBhvr>
                                        <p:cTn id="27" dur="1000" fill="hold"/>
                                        <p:tgtEl>
                                          <p:spTgt spid="33844"/>
                                        </p:tgtEl>
                                        <p:attrNameLst>
                                          <p:attrName>ppt_x</p:attrName>
                                        </p:attrNameLst>
                                      </p:cBhvr>
                                      <p:tavLst>
                                        <p:tav tm="0">
                                          <p:val>
                                            <p:fltVal val="0.5"/>
                                          </p:val>
                                        </p:tav>
                                        <p:tav tm="100000">
                                          <p:val>
                                            <p:strVal val="#ppt_x"/>
                                          </p:val>
                                        </p:tav>
                                      </p:tavLst>
                                    </p:anim>
                                    <p:anim calcmode="lin" valueType="num">
                                      <p:cBhvr>
                                        <p:cTn id="28" dur="1000" fill="hold"/>
                                        <p:tgtEl>
                                          <p:spTgt spid="33844"/>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33845"/>
                                        </p:tgtEl>
                                        <p:attrNameLst>
                                          <p:attrName>style.visibility</p:attrName>
                                        </p:attrNameLst>
                                      </p:cBhvr>
                                      <p:to>
                                        <p:strVal val="visible"/>
                                      </p:to>
                                    </p:set>
                                    <p:anim calcmode="lin" valueType="num">
                                      <p:cBhvr>
                                        <p:cTn id="31" dur="1000" fill="hold"/>
                                        <p:tgtEl>
                                          <p:spTgt spid="33845"/>
                                        </p:tgtEl>
                                        <p:attrNameLst>
                                          <p:attrName>ppt_w</p:attrName>
                                        </p:attrNameLst>
                                      </p:cBhvr>
                                      <p:tavLst>
                                        <p:tav tm="0">
                                          <p:val>
                                            <p:fltVal val="0"/>
                                          </p:val>
                                        </p:tav>
                                        <p:tav tm="100000">
                                          <p:val>
                                            <p:strVal val="#ppt_w"/>
                                          </p:val>
                                        </p:tav>
                                      </p:tavLst>
                                    </p:anim>
                                    <p:anim calcmode="lin" valueType="num">
                                      <p:cBhvr>
                                        <p:cTn id="32" dur="1000" fill="hold"/>
                                        <p:tgtEl>
                                          <p:spTgt spid="33845"/>
                                        </p:tgtEl>
                                        <p:attrNameLst>
                                          <p:attrName>ppt_h</p:attrName>
                                        </p:attrNameLst>
                                      </p:cBhvr>
                                      <p:tavLst>
                                        <p:tav tm="0">
                                          <p:val>
                                            <p:fltVal val="0"/>
                                          </p:val>
                                        </p:tav>
                                        <p:tav tm="100000">
                                          <p:val>
                                            <p:strVal val="#ppt_h"/>
                                          </p:val>
                                        </p:tav>
                                      </p:tavLst>
                                    </p:anim>
                                    <p:anim calcmode="lin" valueType="num">
                                      <p:cBhvr>
                                        <p:cTn id="33" dur="1000" fill="hold"/>
                                        <p:tgtEl>
                                          <p:spTgt spid="33845"/>
                                        </p:tgtEl>
                                        <p:attrNameLst>
                                          <p:attrName>ppt_x</p:attrName>
                                        </p:attrNameLst>
                                      </p:cBhvr>
                                      <p:tavLst>
                                        <p:tav tm="0">
                                          <p:val>
                                            <p:fltVal val="0.5"/>
                                          </p:val>
                                        </p:tav>
                                        <p:tav tm="100000">
                                          <p:val>
                                            <p:strVal val="#ppt_x"/>
                                          </p:val>
                                        </p:tav>
                                      </p:tavLst>
                                    </p:anim>
                                    <p:anim calcmode="lin" valueType="num">
                                      <p:cBhvr>
                                        <p:cTn id="34" dur="1000" fill="hold"/>
                                        <p:tgtEl>
                                          <p:spTgt spid="33845"/>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33849"/>
                                        </p:tgtEl>
                                        <p:attrNameLst>
                                          <p:attrName>style.visibility</p:attrName>
                                        </p:attrNameLst>
                                      </p:cBhvr>
                                      <p:to>
                                        <p:strVal val="visible"/>
                                      </p:to>
                                    </p:set>
                                    <p:anim calcmode="lin" valueType="num">
                                      <p:cBhvr>
                                        <p:cTn id="37" dur="1000" fill="hold"/>
                                        <p:tgtEl>
                                          <p:spTgt spid="33849"/>
                                        </p:tgtEl>
                                        <p:attrNameLst>
                                          <p:attrName>ppt_w</p:attrName>
                                        </p:attrNameLst>
                                      </p:cBhvr>
                                      <p:tavLst>
                                        <p:tav tm="0">
                                          <p:val>
                                            <p:fltVal val="0"/>
                                          </p:val>
                                        </p:tav>
                                        <p:tav tm="100000">
                                          <p:val>
                                            <p:strVal val="#ppt_w"/>
                                          </p:val>
                                        </p:tav>
                                      </p:tavLst>
                                    </p:anim>
                                    <p:anim calcmode="lin" valueType="num">
                                      <p:cBhvr>
                                        <p:cTn id="38" dur="1000" fill="hold"/>
                                        <p:tgtEl>
                                          <p:spTgt spid="33849"/>
                                        </p:tgtEl>
                                        <p:attrNameLst>
                                          <p:attrName>ppt_h</p:attrName>
                                        </p:attrNameLst>
                                      </p:cBhvr>
                                      <p:tavLst>
                                        <p:tav tm="0">
                                          <p:val>
                                            <p:fltVal val="0"/>
                                          </p:val>
                                        </p:tav>
                                        <p:tav tm="100000">
                                          <p:val>
                                            <p:strVal val="#ppt_h"/>
                                          </p:val>
                                        </p:tav>
                                      </p:tavLst>
                                    </p:anim>
                                    <p:anim calcmode="lin" valueType="num">
                                      <p:cBhvr>
                                        <p:cTn id="39" dur="1000" fill="hold"/>
                                        <p:tgtEl>
                                          <p:spTgt spid="33849"/>
                                        </p:tgtEl>
                                        <p:attrNameLst>
                                          <p:attrName>ppt_x</p:attrName>
                                        </p:attrNameLst>
                                      </p:cBhvr>
                                      <p:tavLst>
                                        <p:tav tm="0">
                                          <p:val>
                                            <p:fltVal val="0.5"/>
                                          </p:val>
                                        </p:tav>
                                        <p:tav tm="100000">
                                          <p:val>
                                            <p:strVal val="#ppt_x"/>
                                          </p:val>
                                        </p:tav>
                                      </p:tavLst>
                                    </p:anim>
                                    <p:anim calcmode="lin" valueType="num">
                                      <p:cBhvr>
                                        <p:cTn id="40" dur="1000" fill="hold"/>
                                        <p:tgtEl>
                                          <p:spTgt spid="33849"/>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0"/>
                                  </p:stCondLst>
                                  <p:childTnLst>
                                    <p:set>
                                      <p:cBhvr>
                                        <p:cTn id="42" dur="1" fill="hold">
                                          <p:stCondLst>
                                            <p:cond delay="0"/>
                                          </p:stCondLst>
                                        </p:cTn>
                                        <p:tgtEl>
                                          <p:spTgt spid="33850"/>
                                        </p:tgtEl>
                                        <p:attrNameLst>
                                          <p:attrName>style.visibility</p:attrName>
                                        </p:attrNameLst>
                                      </p:cBhvr>
                                      <p:to>
                                        <p:strVal val="visible"/>
                                      </p:to>
                                    </p:set>
                                    <p:anim calcmode="lin" valueType="num">
                                      <p:cBhvr>
                                        <p:cTn id="43" dur="1000" fill="hold"/>
                                        <p:tgtEl>
                                          <p:spTgt spid="33850"/>
                                        </p:tgtEl>
                                        <p:attrNameLst>
                                          <p:attrName>ppt_w</p:attrName>
                                        </p:attrNameLst>
                                      </p:cBhvr>
                                      <p:tavLst>
                                        <p:tav tm="0">
                                          <p:val>
                                            <p:fltVal val="0"/>
                                          </p:val>
                                        </p:tav>
                                        <p:tav tm="100000">
                                          <p:val>
                                            <p:strVal val="#ppt_w"/>
                                          </p:val>
                                        </p:tav>
                                      </p:tavLst>
                                    </p:anim>
                                    <p:anim calcmode="lin" valueType="num">
                                      <p:cBhvr>
                                        <p:cTn id="44" dur="1000" fill="hold"/>
                                        <p:tgtEl>
                                          <p:spTgt spid="33850"/>
                                        </p:tgtEl>
                                        <p:attrNameLst>
                                          <p:attrName>ppt_h</p:attrName>
                                        </p:attrNameLst>
                                      </p:cBhvr>
                                      <p:tavLst>
                                        <p:tav tm="0">
                                          <p:val>
                                            <p:fltVal val="0"/>
                                          </p:val>
                                        </p:tav>
                                        <p:tav tm="100000">
                                          <p:val>
                                            <p:strVal val="#ppt_h"/>
                                          </p:val>
                                        </p:tav>
                                      </p:tavLst>
                                    </p:anim>
                                    <p:anim calcmode="lin" valueType="num">
                                      <p:cBhvr>
                                        <p:cTn id="45" dur="1000" fill="hold"/>
                                        <p:tgtEl>
                                          <p:spTgt spid="33850"/>
                                        </p:tgtEl>
                                        <p:attrNameLst>
                                          <p:attrName>ppt_x</p:attrName>
                                        </p:attrNameLst>
                                      </p:cBhvr>
                                      <p:tavLst>
                                        <p:tav tm="0">
                                          <p:val>
                                            <p:fltVal val="0.5"/>
                                          </p:val>
                                        </p:tav>
                                        <p:tav tm="100000">
                                          <p:val>
                                            <p:strVal val="#ppt_x"/>
                                          </p:val>
                                        </p:tav>
                                      </p:tavLst>
                                    </p:anim>
                                    <p:anim calcmode="lin" valueType="num">
                                      <p:cBhvr>
                                        <p:cTn id="46" dur="1000" fill="hold"/>
                                        <p:tgtEl>
                                          <p:spTgt spid="33850"/>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0"/>
                                  </p:stCondLst>
                                  <p:childTnLst>
                                    <p:set>
                                      <p:cBhvr>
                                        <p:cTn id="48" dur="1" fill="hold">
                                          <p:stCondLst>
                                            <p:cond delay="0"/>
                                          </p:stCondLst>
                                        </p:cTn>
                                        <p:tgtEl>
                                          <p:spTgt spid="33872"/>
                                        </p:tgtEl>
                                        <p:attrNameLst>
                                          <p:attrName>style.visibility</p:attrName>
                                        </p:attrNameLst>
                                      </p:cBhvr>
                                      <p:to>
                                        <p:strVal val="visible"/>
                                      </p:to>
                                    </p:set>
                                    <p:anim calcmode="lin" valueType="num">
                                      <p:cBhvr>
                                        <p:cTn id="49" dur="1000" fill="hold"/>
                                        <p:tgtEl>
                                          <p:spTgt spid="33872"/>
                                        </p:tgtEl>
                                        <p:attrNameLst>
                                          <p:attrName>ppt_w</p:attrName>
                                        </p:attrNameLst>
                                      </p:cBhvr>
                                      <p:tavLst>
                                        <p:tav tm="0">
                                          <p:val>
                                            <p:fltVal val="0"/>
                                          </p:val>
                                        </p:tav>
                                        <p:tav tm="100000">
                                          <p:val>
                                            <p:strVal val="#ppt_w"/>
                                          </p:val>
                                        </p:tav>
                                      </p:tavLst>
                                    </p:anim>
                                    <p:anim calcmode="lin" valueType="num">
                                      <p:cBhvr>
                                        <p:cTn id="50" dur="1000" fill="hold"/>
                                        <p:tgtEl>
                                          <p:spTgt spid="33872"/>
                                        </p:tgtEl>
                                        <p:attrNameLst>
                                          <p:attrName>ppt_h</p:attrName>
                                        </p:attrNameLst>
                                      </p:cBhvr>
                                      <p:tavLst>
                                        <p:tav tm="0">
                                          <p:val>
                                            <p:fltVal val="0"/>
                                          </p:val>
                                        </p:tav>
                                        <p:tav tm="100000">
                                          <p:val>
                                            <p:strVal val="#ppt_h"/>
                                          </p:val>
                                        </p:tav>
                                      </p:tavLst>
                                    </p:anim>
                                    <p:anim calcmode="lin" valueType="num">
                                      <p:cBhvr>
                                        <p:cTn id="51" dur="1000" fill="hold"/>
                                        <p:tgtEl>
                                          <p:spTgt spid="33872"/>
                                        </p:tgtEl>
                                        <p:attrNameLst>
                                          <p:attrName>ppt_x</p:attrName>
                                        </p:attrNameLst>
                                      </p:cBhvr>
                                      <p:tavLst>
                                        <p:tav tm="0">
                                          <p:val>
                                            <p:fltVal val="0.5"/>
                                          </p:val>
                                        </p:tav>
                                        <p:tav tm="100000">
                                          <p:val>
                                            <p:strVal val="#ppt_x"/>
                                          </p:val>
                                        </p:tav>
                                      </p:tavLst>
                                    </p:anim>
                                    <p:anim calcmode="lin" valueType="num">
                                      <p:cBhvr>
                                        <p:cTn id="52" dur="1000" fill="hold"/>
                                        <p:tgtEl>
                                          <p:spTgt spid="33872"/>
                                        </p:tgtEl>
                                        <p:attrNameLst>
                                          <p:attrName>ppt_y</p:attrName>
                                        </p:attrNameLst>
                                      </p:cBhvr>
                                      <p:tavLst>
                                        <p:tav tm="0">
                                          <p:val>
                                            <p:fltVal val="0.5"/>
                                          </p:val>
                                        </p:tav>
                                        <p:tav tm="100000">
                                          <p:val>
                                            <p:strVal val="#ppt_y"/>
                                          </p:val>
                                        </p:tav>
                                      </p:tavLst>
                                    </p:anim>
                                  </p:childTnLst>
                                </p:cTn>
                              </p:par>
                              <p:par>
                                <p:cTn id="53" presetID="22" presetClass="emph" presetSubtype="0" repeatCount="indefinite" fill="hold" grpId="0" nodeType="withEffect">
                                  <p:stCondLst>
                                    <p:cond delay="0"/>
                                  </p:stCondLst>
                                  <p:childTnLst>
                                    <p:animClr clrSpc="hsl" dir="cw">
                                      <p:cBhvr override="childStyle">
                                        <p:cTn id="54" dur="2000" fill="hold"/>
                                        <p:tgtEl>
                                          <p:spTgt spid="41"/>
                                        </p:tgtEl>
                                        <p:attrNameLst>
                                          <p:attrName>style.color</p:attrName>
                                        </p:attrNameLst>
                                      </p:cBhvr>
                                      <p:by>
                                        <p:hsl h="-7200000" s="0" l="0"/>
                                      </p:by>
                                    </p:animClr>
                                    <p:animClr clrSpc="hsl" dir="cw">
                                      <p:cBhvr>
                                        <p:cTn id="55" dur="2000" fill="hold"/>
                                        <p:tgtEl>
                                          <p:spTgt spid="41"/>
                                        </p:tgtEl>
                                        <p:attrNameLst>
                                          <p:attrName>fillcolor</p:attrName>
                                        </p:attrNameLst>
                                      </p:cBhvr>
                                      <p:by>
                                        <p:hsl h="-7200000" s="0" l="0"/>
                                      </p:by>
                                    </p:animClr>
                                    <p:animClr clrSpc="hsl" dir="cw">
                                      <p:cBhvr>
                                        <p:cTn id="56" dur="2000" fill="hold"/>
                                        <p:tgtEl>
                                          <p:spTgt spid="41"/>
                                        </p:tgtEl>
                                        <p:attrNameLst>
                                          <p:attrName>stroke.color</p:attrName>
                                        </p:attrNameLst>
                                      </p:cBhvr>
                                      <p:by>
                                        <p:hsl h="-7200000" s="0" l="0"/>
                                      </p:by>
                                    </p:animClr>
                                    <p:set>
                                      <p:cBhvr>
                                        <p:cTn id="57" dur="2000" fill="hold"/>
                                        <p:tgtEl>
                                          <p:spTgt spid="41"/>
                                        </p:tgtEl>
                                        <p:attrNameLst>
                                          <p:attrName>fill.type</p:attrName>
                                        </p:attrNameLst>
                                      </p:cBhvr>
                                      <p:to>
                                        <p:strVal val="solid"/>
                                      </p:to>
                                    </p:set>
                                  </p:childTnLst>
                                </p:cTn>
                              </p:par>
                              <p:par>
                                <p:cTn id="58" presetID="22" presetClass="emph" presetSubtype="0" repeatCount="indefinite" fill="hold" grpId="0" nodeType="withEffect">
                                  <p:stCondLst>
                                    <p:cond delay="0"/>
                                  </p:stCondLst>
                                  <p:childTnLst>
                                    <p:animClr clrSpc="hsl" dir="cw">
                                      <p:cBhvr override="childStyle">
                                        <p:cTn id="59" dur="2000" fill="hold"/>
                                        <p:tgtEl>
                                          <p:spTgt spid="65"/>
                                        </p:tgtEl>
                                        <p:attrNameLst>
                                          <p:attrName>style.color</p:attrName>
                                        </p:attrNameLst>
                                      </p:cBhvr>
                                      <p:by>
                                        <p:hsl h="-7200000" s="0" l="0"/>
                                      </p:by>
                                    </p:animClr>
                                    <p:animClr clrSpc="hsl" dir="cw">
                                      <p:cBhvr>
                                        <p:cTn id="60" dur="2000" fill="hold"/>
                                        <p:tgtEl>
                                          <p:spTgt spid="65"/>
                                        </p:tgtEl>
                                        <p:attrNameLst>
                                          <p:attrName>fillcolor</p:attrName>
                                        </p:attrNameLst>
                                      </p:cBhvr>
                                      <p:by>
                                        <p:hsl h="-7200000" s="0" l="0"/>
                                      </p:by>
                                    </p:animClr>
                                    <p:animClr clrSpc="hsl" dir="cw">
                                      <p:cBhvr>
                                        <p:cTn id="61" dur="2000" fill="hold"/>
                                        <p:tgtEl>
                                          <p:spTgt spid="65"/>
                                        </p:tgtEl>
                                        <p:attrNameLst>
                                          <p:attrName>stroke.color</p:attrName>
                                        </p:attrNameLst>
                                      </p:cBhvr>
                                      <p:by>
                                        <p:hsl h="-7200000" s="0" l="0"/>
                                      </p:by>
                                    </p:animClr>
                                    <p:set>
                                      <p:cBhvr>
                                        <p:cTn id="62" dur="2000" fill="hold"/>
                                        <p:tgtEl>
                                          <p:spTgt spid="65"/>
                                        </p:tgtEl>
                                        <p:attrNameLst>
                                          <p:attrName>fill.type</p:attrName>
                                        </p:attrNameLst>
                                      </p:cBhvr>
                                      <p:to>
                                        <p:strVal val="solid"/>
                                      </p:to>
                                    </p:set>
                                  </p:childTnLst>
                                </p:cTn>
                              </p:par>
                              <p:par>
                                <p:cTn id="63" presetID="22" presetClass="emph" presetSubtype="0" repeatCount="indefinite" fill="hold" grpId="0" nodeType="withEffect">
                                  <p:stCondLst>
                                    <p:cond delay="0"/>
                                  </p:stCondLst>
                                  <p:childTnLst>
                                    <p:animClr clrSpc="hsl" dir="cw">
                                      <p:cBhvr override="childStyle">
                                        <p:cTn id="64" dur="2000" fill="hold"/>
                                        <p:tgtEl>
                                          <p:spTgt spid="69"/>
                                        </p:tgtEl>
                                        <p:attrNameLst>
                                          <p:attrName>style.color</p:attrName>
                                        </p:attrNameLst>
                                      </p:cBhvr>
                                      <p:by>
                                        <p:hsl h="-7200000" s="0" l="0"/>
                                      </p:by>
                                    </p:animClr>
                                    <p:animClr clrSpc="hsl" dir="cw">
                                      <p:cBhvr>
                                        <p:cTn id="65" dur="2000" fill="hold"/>
                                        <p:tgtEl>
                                          <p:spTgt spid="69"/>
                                        </p:tgtEl>
                                        <p:attrNameLst>
                                          <p:attrName>fillcolor</p:attrName>
                                        </p:attrNameLst>
                                      </p:cBhvr>
                                      <p:by>
                                        <p:hsl h="-7200000" s="0" l="0"/>
                                      </p:by>
                                    </p:animClr>
                                    <p:animClr clrSpc="hsl" dir="cw">
                                      <p:cBhvr>
                                        <p:cTn id="66" dur="2000" fill="hold"/>
                                        <p:tgtEl>
                                          <p:spTgt spid="69"/>
                                        </p:tgtEl>
                                        <p:attrNameLst>
                                          <p:attrName>stroke.color</p:attrName>
                                        </p:attrNameLst>
                                      </p:cBhvr>
                                      <p:by>
                                        <p:hsl h="-7200000" s="0" l="0"/>
                                      </p:by>
                                    </p:animClr>
                                    <p:set>
                                      <p:cBhvr>
                                        <p:cTn id="67" dur="2000" fill="hold"/>
                                        <p:tgtEl>
                                          <p:spTgt spid="69"/>
                                        </p:tgtEl>
                                        <p:attrNameLst>
                                          <p:attrName>fill.type</p:attrName>
                                        </p:attrNameLst>
                                      </p:cBhvr>
                                      <p:to>
                                        <p:strVal val="solid"/>
                                      </p:to>
                                    </p:set>
                                  </p:childTnLst>
                                </p:cTn>
                              </p:par>
                              <p:par>
                                <p:cTn id="68" presetID="22" presetClass="emph" presetSubtype="0" repeatCount="indefinite" fill="hold" grpId="0" nodeType="withEffect">
                                  <p:stCondLst>
                                    <p:cond delay="0"/>
                                  </p:stCondLst>
                                  <p:childTnLst>
                                    <p:animClr clrSpc="hsl" dir="cw">
                                      <p:cBhvr override="childStyle">
                                        <p:cTn id="69" dur="2000" fill="hold"/>
                                        <p:tgtEl>
                                          <p:spTgt spid="3"/>
                                        </p:tgtEl>
                                        <p:attrNameLst>
                                          <p:attrName>style.color</p:attrName>
                                        </p:attrNameLst>
                                      </p:cBhvr>
                                      <p:by>
                                        <p:hsl h="-7200000" s="0" l="0"/>
                                      </p:by>
                                    </p:animClr>
                                    <p:animClr clrSpc="hsl" dir="cw">
                                      <p:cBhvr>
                                        <p:cTn id="70" dur="2000" fill="hold"/>
                                        <p:tgtEl>
                                          <p:spTgt spid="3"/>
                                        </p:tgtEl>
                                        <p:attrNameLst>
                                          <p:attrName>fillcolor</p:attrName>
                                        </p:attrNameLst>
                                      </p:cBhvr>
                                      <p:by>
                                        <p:hsl h="-7200000" s="0" l="0"/>
                                      </p:by>
                                    </p:animClr>
                                    <p:animClr clrSpc="hsl" dir="cw">
                                      <p:cBhvr>
                                        <p:cTn id="71" dur="2000" fill="hold"/>
                                        <p:tgtEl>
                                          <p:spTgt spid="3"/>
                                        </p:tgtEl>
                                        <p:attrNameLst>
                                          <p:attrName>stroke.color</p:attrName>
                                        </p:attrNameLst>
                                      </p:cBhvr>
                                      <p:by>
                                        <p:hsl h="-7200000" s="0" l="0"/>
                                      </p:by>
                                    </p:animClr>
                                    <p:set>
                                      <p:cBhvr>
                                        <p:cTn id="72" dur="2000" fill="hold"/>
                                        <p:tgtEl>
                                          <p:spTgt spid="3"/>
                                        </p:tgtEl>
                                        <p:attrNameLst>
                                          <p:attrName>fill.type</p:attrName>
                                        </p:attrNameLst>
                                      </p:cBhvr>
                                      <p:to>
                                        <p:strVal val="solid"/>
                                      </p:to>
                                    </p:set>
                                  </p:childTnLst>
                                </p:cTn>
                              </p:par>
                              <p:par>
                                <p:cTn id="73" presetID="22" presetClass="emph" presetSubtype="0" repeatCount="indefinite" fill="hold" grpId="0" nodeType="withEffect">
                                  <p:stCondLst>
                                    <p:cond delay="0"/>
                                  </p:stCondLst>
                                  <p:childTnLst>
                                    <p:animClr clrSpc="hsl" dir="cw">
                                      <p:cBhvr override="childStyle">
                                        <p:cTn id="74" dur="2000" fill="hold"/>
                                        <p:tgtEl>
                                          <p:spTgt spid="43"/>
                                        </p:tgtEl>
                                        <p:attrNameLst>
                                          <p:attrName>style.color</p:attrName>
                                        </p:attrNameLst>
                                      </p:cBhvr>
                                      <p:by>
                                        <p:hsl h="-7200000" s="0" l="0"/>
                                      </p:by>
                                    </p:animClr>
                                    <p:animClr clrSpc="hsl" dir="cw">
                                      <p:cBhvr>
                                        <p:cTn id="75" dur="2000" fill="hold"/>
                                        <p:tgtEl>
                                          <p:spTgt spid="43"/>
                                        </p:tgtEl>
                                        <p:attrNameLst>
                                          <p:attrName>fillcolor</p:attrName>
                                        </p:attrNameLst>
                                      </p:cBhvr>
                                      <p:by>
                                        <p:hsl h="-7200000" s="0" l="0"/>
                                      </p:by>
                                    </p:animClr>
                                    <p:animClr clrSpc="hsl" dir="cw">
                                      <p:cBhvr>
                                        <p:cTn id="76" dur="2000" fill="hold"/>
                                        <p:tgtEl>
                                          <p:spTgt spid="43"/>
                                        </p:tgtEl>
                                        <p:attrNameLst>
                                          <p:attrName>stroke.color</p:attrName>
                                        </p:attrNameLst>
                                      </p:cBhvr>
                                      <p:by>
                                        <p:hsl h="-7200000" s="0" l="0"/>
                                      </p:by>
                                    </p:animClr>
                                    <p:set>
                                      <p:cBhvr>
                                        <p:cTn id="77" dur="2000" fill="hold"/>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3" grpId="0" animBg="1"/>
      <p:bldP spid="33844" grpId="0" animBg="1"/>
      <p:bldP spid="33845" grpId="0" animBg="1"/>
      <p:bldP spid="33849" grpId="0" animBg="1"/>
      <p:bldP spid="33850" grpId="0" animBg="1"/>
      <p:bldP spid="33872" grpId="0" animBg="1"/>
      <p:bldP spid="41" grpId="0"/>
      <p:bldP spid="65" grpId="0"/>
      <p:bldP spid="69" grpId="0"/>
      <p:bldP spid="3"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2869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pic>
        <p:nvPicPr>
          <p:cNvPr id="28675" name="Picture 29" descr="Picture1"/>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88" y="741363"/>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3" descr="Bellcoll">
            <a:hlinkClick r:id="" action="ppaction://hlinkshowjump?jump=firstslid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388" y="-14287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1524000" y="4648200"/>
            <a:ext cx="1752600" cy="1752600"/>
            <a:chOff x="816" y="4368"/>
            <a:chExt cx="1104" cy="1104"/>
          </a:xfrm>
        </p:grpSpPr>
        <p:sp>
          <p:nvSpPr>
            <p:cNvPr id="28696" name="AutoShape 52"/>
            <p:cNvSpPr>
              <a:spLocks noChangeArrowheads="1"/>
            </p:cNvSpPr>
            <p:nvPr/>
          </p:nvSpPr>
          <p:spPr bwMode="auto">
            <a:xfrm>
              <a:off x="816" y="436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28697" name="WordArt 53"/>
            <p:cNvSpPr>
              <a:spLocks noChangeArrowheads="1" noChangeShapeType="1" noTextEdit="1"/>
            </p:cNvSpPr>
            <p:nvPr/>
          </p:nvSpPr>
          <p:spPr bwMode="auto">
            <a:xfrm>
              <a:off x="1032" y="4560"/>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28694" name="TextBox 1"/>
          <p:cNvSpPr txBox="1">
            <a:spLocks noChangeArrowheads="1"/>
          </p:cNvSpPr>
          <p:nvPr/>
        </p:nvSpPr>
        <p:spPr bwMode="auto">
          <a:xfrm>
            <a:off x="373063" y="1627188"/>
            <a:ext cx="87852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3600" b="1">
                <a:latin typeface="Times New Roman" panose="02020603050405020304" pitchFamily="18" charset="0"/>
              </a:rPr>
              <a:t>Quần đảo Hoàng Sa và quần đảo Trường Sa thuộc vùng biển nào?</a:t>
            </a:r>
          </a:p>
          <a:p>
            <a:pPr algn="ctr">
              <a:lnSpc>
                <a:spcPct val="150000"/>
              </a:lnSpc>
              <a:spcBef>
                <a:spcPct val="0"/>
              </a:spcBef>
              <a:buFontTx/>
              <a:buNone/>
            </a:pPr>
            <a:r>
              <a:rPr lang="en-US" altLang="en-US" sz="3600" b="1">
                <a:latin typeface="Times New Roman" panose="02020603050405020304" pitchFamily="18" charset="0"/>
              </a:rPr>
              <a:t> (từ gồm 8 chữ cái)</a:t>
            </a:r>
          </a:p>
        </p:txBody>
      </p:sp>
      <p:pic>
        <p:nvPicPr>
          <p:cNvPr id="28695" name="Picture 32" descr="people008">
            <a:hlinkClick r:id="rId7" action="ppaction://hlinksldjump"/>
          </p:cNvPr>
          <p:cNvPicPr>
            <a:picLocks noChangeAspect="1" noChangeArrowheads="1" noCrop="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018"/>
                                        </p:tgtEl>
                                        <p:attrNameLst>
                                          <p:attrName>style.visibility</p:attrName>
                                        </p:attrNameLst>
                                      </p:cBhvr>
                                      <p:to>
                                        <p:strVal val="visible"/>
                                      </p:to>
                                    </p:set>
                                    <p:animEffect transition="in" filter="dissolve">
                                      <p:cBhvr>
                                        <p:cTn id="7" dur="500"/>
                                        <p:tgtEl>
                                          <p:spTgt spid="840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3" presetClass="exit" presetSubtype="0" fill="hold" nodeType="afterEffect">
                                  <p:stCondLst>
                                    <p:cond delay="0"/>
                                  </p:stCondLst>
                                  <p:childTnLst>
                                    <p:anim calcmode="lin" valueType="num">
                                      <p:cBhvr>
                                        <p:cTn id="10" dur="500"/>
                                        <p:tgtEl>
                                          <p:spTgt spid="84018"/>
                                        </p:tgtEl>
                                        <p:attrNameLst>
                                          <p:attrName>ppt_w</p:attrName>
                                        </p:attrNameLst>
                                      </p:cBhvr>
                                      <p:tavLst>
                                        <p:tav tm="0">
                                          <p:val>
                                            <p:strVal val="ppt_w"/>
                                          </p:val>
                                        </p:tav>
                                        <p:tav tm="100000">
                                          <p:val>
                                            <p:fltVal val="0"/>
                                          </p:val>
                                        </p:tav>
                                      </p:tavLst>
                                    </p:anim>
                                    <p:anim calcmode="lin" valueType="num">
                                      <p:cBhvr>
                                        <p:cTn id="11" dur="500"/>
                                        <p:tgtEl>
                                          <p:spTgt spid="84018"/>
                                        </p:tgtEl>
                                        <p:attrNameLst>
                                          <p:attrName>ppt_h</p:attrName>
                                        </p:attrNameLst>
                                      </p:cBhvr>
                                      <p:tavLst>
                                        <p:tav tm="0">
                                          <p:val>
                                            <p:strVal val="ppt_h"/>
                                          </p:val>
                                        </p:tav>
                                        <p:tav tm="100000">
                                          <p:val>
                                            <p:fltVal val="0"/>
                                          </p:val>
                                        </p:tav>
                                      </p:tavLst>
                                    </p:anim>
                                    <p:animEffect transition="out" filter="fade">
                                      <p:cBhvr>
                                        <p:cTn id="12" dur="500"/>
                                        <p:tgtEl>
                                          <p:spTgt spid="84018"/>
                                        </p:tgtEl>
                                      </p:cBhvr>
                                    </p:animEffect>
                                    <p:set>
                                      <p:cBhvr>
                                        <p:cTn id="13" dur="1" fill="hold">
                                          <p:stCondLst>
                                            <p:cond delay="499"/>
                                          </p:stCondLst>
                                        </p:cTn>
                                        <p:tgtEl>
                                          <p:spTgt spid="84018"/>
                                        </p:tgtEl>
                                        <p:attrNameLst>
                                          <p:attrName>style.visibility</p:attrName>
                                        </p:attrNameLst>
                                      </p:cBhvr>
                                      <p:to>
                                        <p:strVal val="hidden"/>
                                      </p:to>
                                    </p:se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84017"/>
                                        </p:tgtEl>
                                        <p:attrNameLst>
                                          <p:attrName>style.visibility</p:attrName>
                                        </p:attrNameLst>
                                      </p:cBhvr>
                                      <p:to>
                                        <p:strVal val="visible"/>
                                      </p:to>
                                    </p:set>
                                    <p:animEffect transition="in" filter="dissolve">
                                      <p:cBhvr>
                                        <p:cTn id="17" dur="500"/>
                                        <p:tgtEl>
                                          <p:spTgt spid="8401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500"/>
                            </p:stCondLst>
                            <p:childTnLst>
                              <p:par>
                                <p:cTn id="19" presetID="53" presetClass="exit" presetSubtype="0" fill="hold" nodeType="afterEffect">
                                  <p:stCondLst>
                                    <p:cond delay="0"/>
                                  </p:stCondLst>
                                  <p:childTnLst>
                                    <p:anim calcmode="lin" valueType="num">
                                      <p:cBhvr>
                                        <p:cTn id="20" dur="500"/>
                                        <p:tgtEl>
                                          <p:spTgt spid="84017"/>
                                        </p:tgtEl>
                                        <p:attrNameLst>
                                          <p:attrName>ppt_w</p:attrName>
                                        </p:attrNameLst>
                                      </p:cBhvr>
                                      <p:tavLst>
                                        <p:tav tm="0">
                                          <p:val>
                                            <p:strVal val="ppt_w"/>
                                          </p:val>
                                        </p:tav>
                                        <p:tav tm="100000">
                                          <p:val>
                                            <p:fltVal val="0"/>
                                          </p:val>
                                        </p:tav>
                                      </p:tavLst>
                                    </p:anim>
                                    <p:anim calcmode="lin" valueType="num">
                                      <p:cBhvr>
                                        <p:cTn id="21" dur="500"/>
                                        <p:tgtEl>
                                          <p:spTgt spid="84017"/>
                                        </p:tgtEl>
                                        <p:attrNameLst>
                                          <p:attrName>ppt_h</p:attrName>
                                        </p:attrNameLst>
                                      </p:cBhvr>
                                      <p:tavLst>
                                        <p:tav tm="0">
                                          <p:val>
                                            <p:strVal val="ppt_h"/>
                                          </p:val>
                                        </p:tav>
                                        <p:tav tm="100000">
                                          <p:val>
                                            <p:fltVal val="0"/>
                                          </p:val>
                                        </p:tav>
                                      </p:tavLst>
                                    </p:anim>
                                    <p:animEffect transition="out" filter="fade">
                                      <p:cBhvr>
                                        <p:cTn id="22" dur="500"/>
                                        <p:tgtEl>
                                          <p:spTgt spid="84017"/>
                                        </p:tgtEl>
                                      </p:cBhvr>
                                    </p:animEffect>
                                    <p:set>
                                      <p:cBhvr>
                                        <p:cTn id="23" dur="1" fill="hold">
                                          <p:stCondLst>
                                            <p:cond delay="499"/>
                                          </p:stCondLst>
                                        </p:cTn>
                                        <p:tgtEl>
                                          <p:spTgt spid="8401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84016"/>
                                        </p:tgtEl>
                                        <p:attrNameLst>
                                          <p:attrName>style.visibility</p:attrName>
                                        </p:attrNameLst>
                                      </p:cBhvr>
                                      <p:to>
                                        <p:strVal val="visible"/>
                                      </p:to>
                                    </p:set>
                                    <p:animEffect transition="in" filter="dissolve">
                                      <p:cBhvr>
                                        <p:cTn id="27" dur="500"/>
                                        <p:tgtEl>
                                          <p:spTgt spid="8401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2500"/>
                            </p:stCondLst>
                            <p:childTnLst>
                              <p:par>
                                <p:cTn id="29" presetID="53" presetClass="exit" presetSubtype="0" fill="hold" nodeType="afterEffect">
                                  <p:stCondLst>
                                    <p:cond delay="0"/>
                                  </p:stCondLst>
                                  <p:childTnLst>
                                    <p:anim calcmode="lin" valueType="num">
                                      <p:cBhvr>
                                        <p:cTn id="30" dur="500"/>
                                        <p:tgtEl>
                                          <p:spTgt spid="84016"/>
                                        </p:tgtEl>
                                        <p:attrNameLst>
                                          <p:attrName>ppt_w</p:attrName>
                                        </p:attrNameLst>
                                      </p:cBhvr>
                                      <p:tavLst>
                                        <p:tav tm="0">
                                          <p:val>
                                            <p:strVal val="ppt_w"/>
                                          </p:val>
                                        </p:tav>
                                        <p:tav tm="100000">
                                          <p:val>
                                            <p:fltVal val="0"/>
                                          </p:val>
                                        </p:tav>
                                      </p:tavLst>
                                    </p:anim>
                                    <p:anim calcmode="lin" valueType="num">
                                      <p:cBhvr>
                                        <p:cTn id="31" dur="500"/>
                                        <p:tgtEl>
                                          <p:spTgt spid="84016"/>
                                        </p:tgtEl>
                                        <p:attrNameLst>
                                          <p:attrName>ppt_h</p:attrName>
                                        </p:attrNameLst>
                                      </p:cBhvr>
                                      <p:tavLst>
                                        <p:tav tm="0">
                                          <p:val>
                                            <p:strVal val="ppt_h"/>
                                          </p:val>
                                        </p:tav>
                                        <p:tav tm="100000">
                                          <p:val>
                                            <p:fltVal val="0"/>
                                          </p:val>
                                        </p:tav>
                                      </p:tavLst>
                                    </p:anim>
                                    <p:animEffect transition="out" filter="fade">
                                      <p:cBhvr>
                                        <p:cTn id="32" dur="500"/>
                                        <p:tgtEl>
                                          <p:spTgt spid="84016"/>
                                        </p:tgtEl>
                                      </p:cBhvr>
                                    </p:animEffect>
                                    <p:set>
                                      <p:cBhvr>
                                        <p:cTn id="33" dur="1" fill="hold">
                                          <p:stCondLst>
                                            <p:cond delay="499"/>
                                          </p:stCondLst>
                                        </p:cTn>
                                        <p:tgtEl>
                                          <p:spTgt spid="84016"/>
                                        </p:tgtEl>
                                        <p:attrNameLst>
                                          <p:attrName>style.visibility</p:attrName>
                                        </p:attrNameLst>
                                      </p:cBhvr>
                                      <p:to>
                                        <p:strVal val="hidden"/>
                                      </p:to>
                                    </p:se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84015"/>
                                        </p:tgtEl>
                                        <p:attrNameLst>
                                          <p:attrName>style.visibility</p:attrName>
                                        </p:attrNameLst>
                                      </p:cBhvr>
                                      <p:to>
                                        <p:strVal val="visible"/>
                                      </p:to>
                                    </p:set>
                                    <p:animEffect transition="in" filter="dissolve">
                                      <p:cBhvr>
                                        <p:cTn id="37" dur="500"/>
                                        <p:tgtEl>
                                          <p:spTgt spid="840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53" presetClass="exit" presetSubtype="0" fill="hold" nodeType="afterEffect">
                                  <p:stCondLst>
                                    <p:cond delay="0"/>
                                  </p:stCondLst>
                                  <p:childTnLst>
                                    <p:anim calcmode="lin" valueType="num">
                                      <p:cBhvr>
                                        <p:cTn id="40" dur="500"/>
                                        <p:tgtEl>
                                          <p:spTgt spid="84015"/>
                                        </p:tgtEl>
                                        <p:attrNameLst>
                                          <p:attrName>ppt_w</p:attrName>
                                        </p:attrNameLst>
                                      </p:cBhvr>
                                      <p:tavLst>
                                        <p:tav tm="0">
                                          <p:val>
                                            <p:strVal val="ppt_w"/>
                                          </p:val>
                                        </p:tav>
                                        <p:tav tm="100000">
                                          <p:val>
                                            <p:fltVal val="0"/>
                                          </p:val>
                                        </p:tav>
                                      </p:tavLst>
                                    </p:anim>
                                    <p:anim calcmode="lin" valueType="num">
                                      <p:cBhvr>
                                        <p:cTn id="41" dur="500"/>
                                        <p:tgtEl>
                                          <p:spTgt spid="84015"/>
                                        </p:tgtEl>
                                        <p:attrNameLst>
                                          <p:attrName>ppt_h</p:attrName>
                                        </p:attrNameLst>
                                      </p:cBhvr>
                                      <p:tavLst>
                                        <p:tav tm="0">
                                          <p:val>
                                            <p:strVal val="ppt_h"/>
                                          </p:val>
                                        </p:tav>
                                        <p:tav tm="100000">
                                          <p:val>
                                            <p:fltVal val="0"/>
                                          </p:val>
                                        </p:tav>
                                      </p:tavLst>
                                    </p:anim>
                                    <p:animEffect transition="out" filter="fade">
                                      <p:cBhvr>
                                        <p:cTn id="42" dur="500"/>
                                        <p:tgtEl>
                                          <p:spTgt spid="84015"/>
                                        </p:tgtEl>
                                      </p:cBhvr>
                                    </p:animEffect>
                                    <p:set>
                                      <p:cBhvr>
                                        <p:cTn id="43" dur="1" fill="hold">
                                          <p:stCondLst>
                                            <p:cond delay="499"/>
                                          </p:stCondLst>
                                        </p:cTn>
                                        <p:tgtEl>
                                          <p:spTgt spid="84015"/>
                                        </p:tgtEl>
                                        <p:attrNameLst>
                                          <p:attrName>style.visibility</p:attrName>
                                        </p:attrNameLst>
                                      </p:cBhvr>
                                      <p:to>
                                        <p:strVal val="hidden"/>
                                      </p:to>
                                    </p:set>
                                  </p:childTnLst>
                                </p:cTn>
                              </p:par>
                            </p:childTnLst>
                          </p:cTn>
                        </p:par>
                        <p:par>
                          <p:cTn id="44" fill="hold" nodeType="afterGroup">
                            <p:stCondLst>
                              <p:cond delay="4000"/>
                            </p:stCondLst>
                            <p:childTnLst>
                              <p:par>
                                <p:cTn id="45" presetID="9" presetClass="entr" presetSubtype="0" fill="hold" nodeType="afterEffect">
                                  <p:stCondLst>
                                    <p:cond delay="0"/>
                                  </p:stCondLst>
                                  <p:childTnLst>
                                    <p:set>
                                      <p:cBhvr>
                                        <p:cTn id="46" dur="1" fill="hold">
                                          <p:stCondLst>
                                            <p:cond delay="0"/>
                                          </p:stCondLst>
                                        </p:cTn>
                                        <p:tgtEl>
                                          <p:spTgt spid="84014"/>
                                        </p:tgtEl>
                                        <p:attrNameLst>
                                          <p:attrName>style.visibility</p:attrName>
                                        </p:attrNameLst>
                                      </p:cBhvr>
                                      <p:to>
                                        <p:strVal val="visible"/>
                                      </p:to>
                                    </p:set>
                                    <p:animEffect transition="in" filter="dissolve">
                                      <p:cBhvr>
                                        <p:cTn id="47" dur="500"/>
                                        <p:tgtEl>
                                          <p:spTgt spid="8401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nodeType="afterGroup">
                            <p:stCondLst>
                              <p:cond delay="4500"/>
                            </p:stCondLst>
                            <p:childTnLst>
                              <p:par>
                                <p:cTn id="49" presetID="53" presetClass="exit" presetSubtype="0" fill="hold" nodeType="afterEffect">
                                  <p:stCondLst>
                                    <p:cond delay="0"/>
                                  </p:stCondLst>
                                  <p:childTnLst>
                                    <p:anim calcmode="lin" valueType="num">
                                      <p:cBhvr>
                                        <p:cTn id="50" dur="500"/>
                                        <p:tgtEl>
                                          <p:spTgt spid="84014"/>
                                        </p:tgtEl>
                                        <p:attrNameLst>
                                          <p:attrName>ppt_w</p:attrName>
                                        </p:attrNameLst>
                                      </p:cBhvr>
                                      <p:tavLst>
                                        <p:tav tm="0">
                                          <p:val>
                                            <p:strVal val="ppt_w"/>
                                          </p:val>
                                        </p:tav>
                                        <p:tav tm="100000">
                                          <p:val>
                                            <p:fltVal val="0"/>
                                          </p:val>
                                        </p:tav>
                                      </p:tavLst>
                                    </p:anim>
                                    <p:anim calcmode="lin" valueType="num">
                                      <p:cBhvr>
                                        <p:cTn id="51" dur="500"/>
                                        <p:tgtEl>
                                          <p:spTgt spid="84014"/>
                                        </p:tgtEl>
                                        <p:attrNameLst>
                                          <p:attrName>ppt_h</p:attrName>
                                        </p:attrNameLst>
                                      </p:cBhvr>
                                      <p:tavLst>
                                        <p:tav tm="0">
                                          <p:val>
                                            <p:strVal val="ppt_h"/>
                                          </p:val>
                                        </p:tav>
                                        <p:tav tm="100000">
                                          <p:val>
                                            <p:fltVal val="0"/>
                                          </p:val>
                                        </p:tav>
                                      </p:tavLst>
                                    </p:anim>
                                    <p:animEffect transition="out" filter="fade">
                                      <p:cBhvr>
                                        <p:cTn id="52" dur="500"/>
                                        <p:tgtEl>
                                          <p:spTgt spid="84014"/>
                                        </p:tgtEl>
                                      </p:cBhvr>
                                    </p:animEffect>
                                    <p:set>
                                      <p:cBhvr>
                                        <p:cTn id="53" dur="1" fill="hold">
                                          <p:stCondLst>
                                            <p:cond delay="499"/>
                                          </p:stCondLst>
                                        </p:cTn>
                                        <p:tgtEl>
                                          <p:spTgt spid="84014"/>
                                        </p:tgtEl>
                                        <p:attrNameLst>
                                          <p:attrName>style.visibility</p:attrName>
                                        </p:attrNameLst>
                                      </p:cBhvr>
                                      <p:to>
                                        <p:strVal val="hidden"/>
                                      </p:to>
                                    </p:set>
                                  </p:childTnLst>
                                </p:cTn>
                              </p:par>
                            </p:childTnLst>
                          </p:cTn>
                        </p:par>
                        <p:par>
                          <p:cTn id="54" fill="hold" nodeType="afterGroup">
                            <p:stCondLst>
                              <p:cond delay="5000"/>
                            </p:stCondLst>
                            <p:childTnLst>
                              <p:par>
                                <p:cTn id="55" presetID="9" presetClass="entr" presetSubtype="0" fill="hold" nodeType="afterEffect">
                                  <p:stCondLst>
                                    <p:cond delay="0"/>
                                  </p:stCondLst>
                                  <p:childTnLst>
                                    <p:set>
                                      <p:cBhvr>
                                        <p:cTn id="56" dur="1" fill="hold">
                                          <p:stCondLst>
                                            <p:cond delay="0"/>
                                          </p:stCondLst>
                                        </p:cTn>
                                        <p:tgtEl>
                                          <p:spTgt spid="84013"/>
                                        </p:tgtEl>
                                        <p:attrNameLst>
                                          <p:attrName>style.visibility</p:attrName>
                                        </p:attrNameLst>
                                      </p:cBhvr>
                                      <p:to>
                                        <p:strVal val="visible"/>
                                      </p:to>
                                    </p:set>
                                    <p:animEffect transition="in" filter="dissolve">
                                      <p:cBhvr>
                                        <p:cTn id="57" dur="500"/>
                                        <p:tgtEl>
                                          <p:spTgt spid="84013"/>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500"/>
                            </p:stCondLst>
                            <p:childTnLst>
                              <p:par>
                                <p:cTn id="59" presetID="53" presetClass="exit" presetSubtype="0" fill="hold" nodeType="afterEffect">
                                  <p:stCondLst>
                                    <p:cond delay="0"/>
                                  </p:stCondLst>
                                  <p:childTnLst>
                                    <p:anim calcmode="lin" valueType="num">
                                      <p:cBhvr>
                                        <p:cTn id="60" dur="500"/>
                                        <p:tgtEl>
                                          <p:spTgt spid="84013"/>
                                        </p:tgtEl>
                                        <p:attrNameLst>
                                          <p:attrName>ppt_w</p:attrName>
                                        </p:attrNameLst>
                                      </p:cBhvr>
                                      <p:tavLst>
                                        <p:tav tm="0">
                                          <p:val>
                                            <p:strVal val="ppt_w"/>
                                          </p:val>
                                        </p:tav>
                                        <p:tav tm="100000">
                                          <p:val>
                                            <p:fltVal val="0"/>
                                          </p:val>
                                        </p:tav>
                                      </p:tavLst>
                                    </p:anim>
                                    <p:anim calcmode="lin" valueType="num">
                                      <p:cBhvr>
                                        <p:cTn id="61" dur="500"/>
                                        <p:tgtEl>
                                          <p:spTgt spid="84013"/>
                                        </p:tgtEl>
                                        <p:attrNameLst>
                                          <p:attrName>ppt_h</p:attrName>
                                        </p:attrNameLst>
                                      </p:cBhvr>
                                      <p:tavLst>
                                        <p:tav tm="0">
                                          <p:val>
                                            <p:strVal val="ppt_h"/>
                                          </p:val>
                                        </p:tav>
                                        <p:tav tm="100000">
                                          <p:val>
                                            <p:fltVal val="0"/>
                                          </p:val>
                                        </p:tav>
                                      </p:tavLst>
                                    </p:anim>
                                    <p:animEffect transition="out" filter="fade">
                                      <p:cBhvr>
                                        <p:cTn id="62" dur="500"/>
                                        <p:tgtEl>
                                          <p:spTgt spid="84013"/>
                                        </p:tgtEl>
                                      </p:cBhvr>
                                    </p:animEffect>
                                    <p:set>
                                      <p:cBhvr>
                                        <p:cTn id="63" dur="1" fill="hold">
                                          <p:stCondLst>
                                            <p:cond delay="499"/>
                                          </p:stCondLst>
                                        </p:cTn>
                                        <p:tgtEl>
                                          <p:spTgt spid="84013"/>
                                        </p:tgtEl>
                                        <p:attrNameLst>
                                          <p:attrName>style.visibility</p:attrName>
                                        </p:attrNameLst>
                                      </p:cBhvr>
                                      <p:to>
                                        <p:strVal val="hidden"/>
                                      </p:to>
                                    </p:set>
                                  </p:childTnLst>
                                </p:cTn>
                              </p:par>
                            </p:childTnLst>
                          </p:cTn>
                        </p:par>
                        <p:par>
                          <p:cTn id="64" fill="hold" nodeType="afterGroup">
                            <p:stCondLst>
                              <p:cond delay="6000"/>
                            </p:stCondLst>
                            <p:childTnLst>
                              <p:par>
                                <p:cTn id="65" presetID="9" presetClass="entr" presetSubtype="0" fill="hold" nodeType="afterEffect">
                                  <p:stCondLst>
                                    <p:cond delay="0"/>
                                  </p:stCondLst>
                                  <p:childTnLst>
                                    <p:set>
                                      <p:cBhvr>
                                        <p:cTn id="66" dur="1" fill="hold">
                                          <p:stCondLst>
                                            <p:cond delay="0"/>
                                          </p:stCondLst>
                                        </p:cTn>
                                        <p:tgtEl>
                                          <p:spTgt spid="84012"/>
                                        </p:tgtEl>
                                        <p:attrNameLst>
                                          <p:attrName>style.visibility</p:attrName>
                                        </p:attrNameLst>
                                      </p:cBhvr>
                                      <p:to>
                                        <p:strVal val="visible"/>
                                      </p:to>
                                    </p:set>
                                    <p:animEffect transition="in" filter="dissolve">
                                      <p:cBhvr>
                                        <p:cTn id="67" dur="500"/>
                                        <p:tgtEl>
                                          <p:spTgt spid="84012"/>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6500"/>
                            </p:stCondLst>
                            <p:childTnLst>
                              <p:par>
                                <p:cTn id="69" presetID="53" presetClass="exit" presetSubtype="0" fill="hold" nodeType="afterEffect">
                                  <p:stCondLst>
                                    <p:cond delay="0"/>
                                  </p:stCondLst>
                                  <p:childTnLst>
                                    <p:anim calcmode="lin" valueType="num">
                                      <p:cBhvr>
                                        <p:cTn id="70" dur="500"/>
                                        <p:tgtEl>
                                          <p:spTgt spid="84012"/>
                                        </p:tgtEl>
                                        <p:attrNameLst>
                                          <p:attrName>ppt_w</p:attrName>
                                        </p:attrNameLst>
                                      </p:cBhvr>
                                      <p:tavLst>
                                        <p:tav tm="0">
                                          <p:val>
                                            <p:strVal val="ppt_w"/>
                                          </p:val>
                                        </p:tav>
                                        <p:tav tm="100000">
                                          <p:val>
                                            <p:fltVal val="0"/>
                                          </p:val>
                                        </p:tav>
                                      </p:tavLst>
                                    </p:anim>
                                    <p:anim calcmode="lin" valueType="num">
                                      <p:cBhvr>
                                        <p:cTn id="71" dur="500"/>
                                        <p:tgtEl>
                                          <p:spTgt spid="84012"/>
                                        </p:tgtEl>
                                        <p:attrNameLst>
                                          <p:attrName>ppt_h</p:attrName>
                                        </p:attrNameLst>
                                      </p:cBhvr>
                                      <p:tavLst>
                                        <p:tav tm="0">
                                          <p:val>
                                            <p:strVal val="ppt_h"/>
                                          </p:val>
                                        </p:tav>
                                        <p:tav tm="100000">
                                          <p:val>
                                            <p:fltVal val="0"/>
                                          </p:val>
                                        </p:tav>
                                      </p:tavLst>
                                    </p:anim>
                                    <p:animEffect transition="out" filter="fade">
                                      <p:cBhvr>
                                        <p:cTn id="72" dur="500"/>
                                        <p:tgtEl>
                                          <p:spTgt spid="84012"/>
                                        </p:tgtEl>
                                      </p:cBhvr>
                                    </p:animEffect>
                                    <p:set>
                                      <p:cBhvr>
                                        <p:cTn id="73" dur="1" fill="hold">
                                          <p:stCondLst>
                                            <p:cond delay="499"/>
                                          </p:stCondLst>
                                        </p:cTn>
                                        <p:tgtEl>
                                          <p:spTgt spid="84012"/>
                                        </p:tgtEl>
                                        <p:attrNameLst>
                                          <p:attrName>style.visibility</p:attrName>
                                        </p:attrNameLst>
                                      </p:cBhvr>
                                      <p:to>
                                        <p:strVal val="hidden"/>
                                      </p:to>
                                    </p:set>
                                  </p:childTnLst>
                                </p:cTn>
                              </p:par>
                            </p:childTnLst>
                          </p:cTn>
                        </p:par>
                        <p:par>
                          <p:cTn id="74" fill="hold" nodeType="afterGroup">
                            <p:stCondLst>
                              <p:cond delay="7000"/>
                            </p:stCondLst>
                            <p:childTnLst>
                              <p:par>
                                <p:cTn id="75" presetID="9" presetClass="entr" presetSubtype="0" fill="hold" nodeType="afterEffect">
                                  <p:stCondLst>
                                    <p:cond delay="0"/>
                                  </p:stCondLst>
                                  <p:childTnLst>
                                    <p:set>
                                      <p:cBhvr>
                                        <p:cTn id="76" dur="1" fill="hold">
                                          <p:stCondLst>
                                            <p:cond delay="0"/>
                                          </p:stCondLst>
                                        </p:cTn>
                                        <p:tgtEl>
                                          <p:spTgt spid="84011"/>
                                        </p:tgtEl>
                                        <p:attrNameLst>
                                          <p:attrName>style.visibility</p:attrName>
                                        </p:attrNameLst>
                                      </p:cBhvr>
                                      <p:to>
                                        <p:strVal val="visible"/>
                                      </p:to>
                                    </p:set>
                                    <p:animEffect transition="in" filter="dissolve">
                                      <p:cBhvr>
                                        <p:cTn id="77" dur="500"/>
                                        <p:tgtEl>
                                          <p:spTgt spid="84011"/>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7500"/>
                            </p:stCondLst>
                            <p:childTnLst>
                              <p:par>
                                <p:cTn id="79" presetID="53" presetClass="exit" presetSubtype="0" fill="hold" nodeType="afterEffect">
                                  <p:stCondLst>
                                    <p:cond delay="0"/>
                                  </p:stCondLst>
                                  <p:childTnLst>
                                    <p:anim calcmode="lin" valueType="num">
                                      <p:cBhvr>
                                        <p:cTn id="80" dur="500"/>
                                        <p:tgtEl>
                                          <p:spTgt spid="84011"/>
                                        </p:tgtEl>
                                        <p:attrNameLst>
                                          <p:attrName>ppt_w</p:attrName>
                                        </p:attrNameLst>
                                      </p:cBhvr>
                                      <p:tavLst>
                                        <p:tav tm="0">
                                          <p:val>
                                            <p:strVal val="ppt_w"/>
                                          </p:val>
                                        </p:tav>
                                        <p:tav tm="100000">
                                          <p:val>
                                            <p:fltVal val="0"/>
                                          </p:val>
                                        </p:tav>
                                      </p:tavLst>
                                    </p:anim>
                                    <p:anim calcmode="lin" valueType="num">
                                      <p:cBhvr>
                                        <p:cTn id="81" dur="500"/>
                                        <p:tgtEl>
                                          <p:spTgt spid="84011"/>
                                        </p:tgtEl>
                                        <p:attrNameLst>
                                          <p:attrName>ppt_h</p:attrName>
                                        </p:attrNameLst>
                                      </p:cBhvr>
                                      <p:tavLst>
                                        <p:tav tm="0">
                                          <p:val>
                                            <p:strVal val="ppt_h"/>
                                          </p:val>
                                        </p:tav>
                                        <p:tav tm="100000">
                                          <p:val>
                                            <p:fltVal val="0"/>
                                          </p:val>
                                        </p:tav>
                                      </p:tavLst>
                                    </p:anim>
                                    <p:animEffect transition="out" filter="fade">
                                      <p:cBhvr>
                                        <p:cTn id="82" dur="500"/>
                                        <p:tgtEl>
                                          <p:spTgt spid="84011"/>
                                        </p:tgtEl>
                                      </p:cBhvr>
                                    </p:animEffect>
                                    <p:set>
                                      <p:cBhvr>
                                        <p:cTn id="83" dur="1" fill="hold">
                                          <p:stCondLst>
                                            <p:cond delay="499"/>
                                          </p:stCondLst>
                                        </p:cTn>
                                        <p:tgtEl>
                                          <p:spTgt spid="84011"/>
                                        </p:tgtEl>
                                        <p:attrNameLst>
                                          <p:attrName>style.visibility</p:attrName>
                                        </p:attrNameLst>
                                      </p:cBhvr>
                                      <p:to>
                                        <p:strVal val="hidden"/>
                                      </p:to>
                                    </p:set>
                                  </p:childTnLst>
                                </p:cTn>
                              </p:par>
                            </p:childTnLst>
                          </p:cTn>
                        </p:par>
                        <p:par>
                          <p:cTn id="84" fill="hold" nodeType="afterGroup">
                            <p:stCondLst>
                              <p:cond delay="8000"/>
                            </p:stCondLst>
                            <p:childTnLst>
                              <p:par>
                                <p:cTn id="85" presetID="9" presetClass="entr" presetSubtype="0" fill="hold" nodeType="afterEffect">
                                  <p:stCondLst>
                                    <p:cond delay="0"/>
                                  </p:stCondLst>
                                  <p:childTnLst>
                                    <p:set>
                                      <p:cBhvr>
                                        <p:cTn id="86" dur="1" fill="hold">
                                          <p:stCondLst>
                                            <p:cond delay="0"/>
                                          </p:stCondLst>
                                        </p:cTn>
                                        <p:tgtEl>
                                          <p:spTgt spid="84010"/>
                                        </p:tgtEl>
                                        <p:attrNameLst>
                                          <p:attrName>style.visibility</p:attrName>
                                        </p:attrNameLst>
                                      </p:cBhvr>
                                      <p:to>
                                        <p:strVal val="visible"/>
                                      </p:to>
                                    </p:set>
                                    <p:animEffect transition="in" filter="dissolve">
                                      <p:cBhvr>
                                        <p:cTn id="87" dur="500"/>
                                        <p:tgtEl>
                                          <p:spTgt spid="8401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nodeType="afterGroup">
                            <p:stCondLst>
                              <p:cond delay="8500"/>
                            </p:stCondLst>
                            <p:childTnLst>
                              <p:par>
                                <p:cTn id="89" presetID="53" presetClass="exit" presetSubtype="0" fill="hold" nodeType="afterEffect">
                                  <p:stCondLst>
                                    <p:cond delay="0"/>
                                  </p:stCondLst>
                                  <p:childTnLst>
                                    <p:anim calcmode="lin" valueType="num">
                                      <p:cBhvr>
                                        <p:cTn id="90" dur="500"/>
                                        <p:tgtEl>
                                          <p:spTgt spid="84010"/>
                                        </p:tgtEl>
                                        <p:attrNameLst>
                                          <p:attrName>ppt_w</p:attrName>
                                        </p:attrNameLst>
                                      </p:cBhvr>
                                      <p:tavLst>
                                        <p:tav tm="0">
                                          <p:val>
                                            <p:strVal val="ppt_w"/>
                                          </p:val>
                                        </p:tav>
                                        <p:tav tm="100000">
                                          <p:val>
                                            <p:fltVal val="0"/>
                                          </p:val>
                                        </p:tav>
                                      </p:tavLst>
                                    </p:anim>
                                    <p:anim calcmode="lin" valueType="num">
                                      <p:cBhvr>
                                        <p:cTn id="91" dur="500"/>
                                        <p:tgtEl>
                                          <p:spTgt spid="84010"/>
                                        </p:tgtEl>
                                        <p:attrNameLst>
                                          <p:attrName>ppt_h</p:attrName>
                                        </p:attrNameLst>
                                      </p:cBhvr>
                                      <p:tavLst>
                                        <p:tav tm="0">
                                          <p:val>
                                            <p:strVal val="ppt_h"/>
                                          </p:val>
                                        </p:tav>
                                        <p:tav tm="100000">
                                          <p:val>
                                            <p:fltVal val="0"/>
                                          </p:val>
                                        </p:tav>
                                      </p:tavLst>
                                    </p:anim>
                                    <p:animEffect transition="out" filter="fade">
                                      <p:cBhvr>
                                        <p:cTn id="92" dur="500"/>
                                        <p:tgtEl>
                                          <p:spTgt spid="84010"/>
                                        </p:tgtEl>
                                      </p:cBhvr>
                                    </p:animEffect>
                                    <p:set>
                                      <p:cBhvr>
                                        <p:cTn id="93" dur="1" fill="hold">
                                          <p:stCondLst>
                                            <p:cond delay="499"/>
                                          </p:stCondLst>
                                        </p:cTn>
                                        <p:tgtEl>
                                          <p:spTgt spid="84010"/>
                                        </p:tgtEl>
                                        <p:attrNameLst>
                                          <p:attrName>style.visibility</p:attrName>
                                        </p:attrNameLst>
                                      </p:cBhvr>
                                      <p:to>
                                        <p:strVal val="hidden"/>
                                      </p:to>
                                    </p:set>
                                  </p:childTnLst>
                                </p:cTn>
                              </p:par>
                            </p:childTnLst>
                          </p:cTn>
                        </p:par>
                        <p:par>
                          <p:cTn id="94" fill="hold" nodeType="afterGroup">
                            <p:stCondLst>
                              <p:cond delay="9000"/>
                            </p:stCondLst>
                            <p:childTnLst>
                              <p:par>
                                <p:cTn id="95" presetID="9" presetClass="entr" presetSubtype="0" fill="hold" nodeType="afterEffect">
                                  <p:stCondLst>
                                    <p:cond delay="0"/>
                                  </p:stCondLst>
                                  <p:childTnLst>
                                    <p:set>
                                      <p:cBhvr>
                                        <p:cTn id="96" dur="1" fill="hold">
                                          <p:stCondLst>
                                            <p:cond delay="0"/>
                                          </p:stCondLst>
                                        </p:cTn>
                                        <p:tgtEl>
                                          <p:spTgt spid="84009"/>
                                        </p:tgtEl>
                                        <p:attrNameLst>
                                          <p:attrName>style.visibility</p:attrName>
                                        </p:attrNameLst>
                                      </p:cBhvr>
                                      <p:to>
                                        <p:strVal val="visible"/>
                                      </p:to>
                                    </p:set>
                                    <p:animEffect transition="in" filter="dissolve">
                                      <p:cBhvr>
                                        <p:cTn id="97" dur="500"/>
                                        <p:tgtEl>
                                          <p:spTgt spid="8400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9500"/>
                            </p:stCondLst>
                            <p:childTnLst>
                              <p:par>
                                <p:cTn id="99" presetID="53" presetClass="exit" presetSubtype="0" fill="hold" nodeType="afterEffect">
                                  <p:stCondLst>
                                    <p:cond delay="0"/>
                                  </p:stCondLst>
                                  <p:childTnLst>
                                    <p:anim calcmode="lin" valueType="num">
                                      <p:cBhvr>
                                        <p:cTn id="100" dur="500"/>
                                        <p:tgtEl>
                                          <p:spTgt spid="84009"/>
                                        </p:tgtEl>
                                        <p:attrNameLst>
                                          <p:attrName>ppt_w</p:attrName>
                                        </p:attrNameLst>
                                      </p:cBhvr>
                                      <p:tavLst>
                                        <p:tav tm="0">
                                          <p:val>
                                            <p:strVal val="ppt_w"/>
                                          </p:val>
                                        </p:tav>
                                        <p:tav tm="100000">
                                          <p:val>
                                            <p:fltVal val="0"/>
                                          </p:val>
                                        </p:tav>
                                      </p:tavLst>
                                    </p:anim>
                                    <p:anim calcmode="lin" valueType="num">
                                      <p:cBhvr>
                                        <p:cTn id="101" dur="500"/>
                                        <p:tgtEl>
                                          <p:spTgt spid="84009"/>
                                        </p:tgtEl>
                                        <p:attrNameLst>
                                          <p:attrName>ppt_h</p:attrName>
                                        </p:attrNameLst>
                                      </p:cBhvr>
                                      <p:tavLst>
                                        <p:tav tm="0">
                                          <p:val>
                                            <p:strVal val="ppt_h"/>
                                          </p:val>
                                        </p:tav>
                                        <p:tav tm="100000">
                                          <p:val>
                                            <p:fltVal val="0"/>
                                          </p:val>
                                        </p:tav>
                                      </p:tavLst>
                                    </p:anim>
                                    <p:animEffect transition="out" filter="fade">
                                      <p:cBhvr>
                                        <p:cTn id="102" dur="500"/>
                                        <p:tgtEl>
                                          <p:spTgt spid="84009"/>
                                        </p:tgtEl>
                                      </p:cBhvr>
                                    </p:animEffect>
                                    <p:set>
                                      <p:cBhvr>
                                        <p:cTn id="103" dur="1" fill="hold">
                                          <p:stCondLst>
                                            <p:cond delay="499"/>
                                          </p:stCondLst>
                                        </p:cTn>
                                        <p:tgtEl>
                                          <p:spTgt spid="84009"/>
                                        </p:tgtEl>
                                        <p:attrNameLst>
                                          <p:attrName>style.visibility</p:attrName>
                                        </p:attrNameLst>
                                      </p:cBhvr>
                                      <p:to>
                                        <p:strVal val="hidden"/>
                                      </p:to>
                                    </p:set>
                                  </p:childTnLst>
                                </p:cTn>
                              </p:par>
                            </p:childTnLst>
                          </p:cTn>
                        </p:par>
                        <p:par>
                          <p:cTn id="104" fill="hold" nodeType="afterGroup">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84008"/>
                                        </p:tgtEl>
                                        <p:attrNameLst>
                                          <p:attrName>style.visibility</p:attrName>
                                        </p:attrNameLst>
                                      </p:cBhvr>
                                      <p:to>
                                        <p:strVal val="visible"/>
                                      </p:to>
                                    </p:set>
                                    <p:animEffect transition="in" filter="dissolve">
                                      <p:cBhvr>
                                        <p:cTn id="107" dur="500"/>
                                        <p:tgtEl>
                                          <p:spTgt spid="84008"/>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nodeType="afterGroup">
                            <p:stCondLst>
                              <p:cond delay="10500"/>
                            </p:stCondLst>
                            <p:childTnLst>
                              <p:par>
                                <p:cTn id="109" presetID="53" presetClass="exit" presetSubtype="0" fill="hold" nodeType="afterEffect">
                                  <p:stCondLst>
                                    <p:cond delay="0"/>
                                  </p:stCondLst>
                                  <p:childTnLst>
                                    <p:anim calcmode="lin" valueType="num">
                                      <p:cBhvr>
                                        <p:cTn id="110" dur="500"/>
                                        <p:tgtEl>
                                          <p:spTgt spid="84008"/>
                                        </p:tgtEl>
                                        <p:attrNameLst>
                                          <p:attrName>ppt_w</p:attrName>
                                        </p:attrNameLst>
                                      </p:cBhvr>
                                      <p:tavLst>
                                        <p:tav tm="0">
                                          <p:val>
                                            <p:strVal val="ppt_w"/>
                                          </p:val>
                                        </p:tav>
                                        <p:tav tm="100000">
                                          <p:val>
                                            <p:fltVal val="0"/>
                                          </p:val>
                                        </p:tav>
                                      </p:tavLst>
                                    </p:anim>
                                    <p:anim calcmode="lin" valueType="num">
                                      <p:cBhvr>
                                        <p:cTn id="111" dur="500"/>
                                        <p:tgtEl>
                                          <p:spTgt spid="84008"/>
                                        </p:tgtEl>
                                        <p:attrNameLst>
                                          <p:attrName>ppt_h</p:attrName>
                                        </p:attrNameLst>
                                      </p:cBhvr>
                                      <p:tavLst>
                                        <p:tav tm="0">
                                          <p:val>
                                            <p:strVal val="ppt_h"/>
                                          </p:val>
                                        </p:tav>
                                        <p:tav tm="100000">
                                          <p:val>
                                            <p:fltVal val="0"/>
                                          </p:val>
                                        </p:tav>
                                      </p:tavLst>
                                    </p:anim>
                                    <p:animEffect transition="out" filter="fade">
                                      <p:cBhvr>
                                        <p:cTn id="112" dur="500"/>
                                        <p:tgtEl>
                                          <p:spTgt spid="84008"/>
                                        </p:tgtEl>
                                      </p:cBhvr>
                                    </p:animEffect>
                                    <p:set>
                                      <p:cBhvr>
                                        <p:cTn id="113" dur="1" fill="hold">
                                          <p:stCondLst>
                                            <p:cond delay="499"/>
                                          </p:stCondLst>
                                        </p:cTn>
                                        <p:tgtEl>
                                          <p:spTgt spid="84008"/>
                                        </p:tgtEl>
                                        <p:attrNameLst>
                                          <p:attrName>style.visibility</p:attrName>
                                        </p:attrNameLst>
                                      </p:cBhvr>
                                      <p:to>
                                        <p:strVal val="hidden"/>
                                      </p:to>
                                    </p:set>
                                  </p:childTnLst>
                                </p:cTn>
                              </p:par>
                            </p:childTnLst>
                          </p:cTn>
                        </p:par>
                        <p:par>
                          <p:cTn id="114" fill="hold" nodeType="afterGroup">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84007"/>
                                        </p:tgtEl>
                                        <p:attrNameLst>
                                          <p:attrName>style.visibility</p:attrName>
                                        </p:attrNameLst>
                                      </p:cBhvr>
                                      <p:to>
                                        <p:strVal val="visible"/>
                                      </p:to>
                                    </p:set>
                                    <p:animEffect transition="in" filter="dissolve">
                                      <p:cBhvr>
                                        <p:cTn id="117" dur="500"/>
                                        <p:tgtEl>
                                          <p:spTgt spid="8400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18" fill="hold" nodeType="afterGroup">
                            <p:stCondLst>
                              <p:cond delay="11500"/>
                            </p:stCondLst>
                            <p:childTnLst>
                              <p:par>
                                <p:cTn id="119" presetID="53" presetClass="exit" presetSubtype="0" fill="hold" nodeType="afterEffect">
                                  <p:stCondLst>
                                    <p:cond delay="0"/>
                                  </p:stCondLst>
                                  <p:childTnLst>
                                    <p:anim calcmode="lin" valueType="num">
                                      <p:cBhvr>
                                        <p:cTn id="120" dur="500"/>
                                        <p:tgtEl>
                                          <p:spTgt spid="84007"/>
                                        </p:tgtEl>
                                        <p:attrNameLst>
                                          <p:attrName>ppt_w</p:attrName>
                                        </p:attrNameLst>
                                      </p:cBhvr>
                                      <p:tavLst>
                                        <p:tav tm="0">
                                          <p:val>
                                            <p:strVal val="ppt_w"/>
                                          </p:val>
                                        </p:tav>
                                        <p:tav tm="100000">
                                          <p:val>
                                            <p:fltVal val="0"/>
                                          </p:val>
                                        </p:tav>
                                      </p:tavLst>
                                    </p:anim>
                                    <p:anim calcmode="lin" valueType="num">
                                      <p:cBhvr>
                                        <p:cTn id="121" dur="500"/>
                                        <p:tgtEl>
                                          <p:spTgt spid="84007"/>
                                        </p:tgtEl>
                                        <p:attrNameLst>
                                          <p:attrName>ppt_h</p:attrName>
                                        </p:attrNameLst>
                                      </p:cBhvr>
                                      <p:tavLst>
                                        <p:tav tm="0">
                                          <p:val>
                                            <p:strVal val="ppt_h"/>
                                          </p:val>
                                        </p:tav>
                                        <p:tav tm="100000">
                                          <p:val>
                                            <p:fltVal val="0"/>
                                          </p:val>
                                        </p:tav>
                                      </p:tavLst>
                                    </p:anim>
                                    <p:animEffect transition="out" filter="fade">
                                      <p:cBhvr>
                                        <p:cTn id="122" dur="500"/>
                                        <p:tgtEl>
                                          <p:spTgt spid="84007"/>
                                        </p:tgtEl>
                                      </p:cBhvr>
                                    </p:animEffect>
                                    <p:set>
                                      <p:cBhvr>
                                        <p:cTn id="123" dur="1" fill="hold">
                                          <p:stCondLst>
                                            <p:cond delay="499"/>
                                          </p:stCondLst>
                                        </p:cTn>
                                        <p:tgtEl>
                                          <p:spTgt spid="84007"/>
                                        </p:tgtEl>
                                        <p:attrNameLst>
                                          <p:attrName>style.visibility</p:attrName>
                                        </p:attrNameLst>
                                      </p:cBhvr>
                                      <p:to>
                                        <p:strVal val="hidden"/>
                                      </p:to>
                                    </p:set>
                                  </p:childTnLst>
                                </p:cTn>
                              </p:par>
                            </p:childTnLst>
                          </p:cTn>
                        </p:par>
                        <p:par>
                          <p:cTn id="124" fill="hold" nodeType="afterGroup">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84006"/>
                                        </p:tgtEl>
                                        <p:attrNameLst>
                                          <p:attrName>style.visibility</p:attrName>
                                        </p:attrNameLst>
                                      </p:cBhvr>
                                      <p:to>
                                        <p:strVal val="visible"/>
                                      </p:to>
                                    </p:set>
                                    <p:animEffect transition="in" filter="dissolve">
                                      <p:cBhvr>
                                        <p:cTn id="127" dur="500"/>
                                        <p:tgtEl>
                                          <p:spTgt spid="84006"/>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12500"/>
                            </p:stCondLst>
                            <p:childTnLst>
                              <p:par>
                                <p:cTn id="129" presetID="53" presetClass="exit" presetSubtype="0" fill="hold" nodeType="afterEffect">
                                  <p:stCondLst>
                                    <p:cond delay="0"/>
                                  </p:stCondLst>
                                  <p:childTnLst>
                                    <p:anim calcmode="lin" valueType="num">
                                      <p:cBhvr>
                                        <p:cTn id="130" dur="500"/>
                                        <p:tgtEl>
                                          <p:spTgt spid="84006"/>
                                        </p:tgtEl>
                                        <p:attrNameLst>
                                          <p:attrName>ppt_w</p:attrName>
                                        </p:attrNameLst>
                                      </p:cBhvr>
                                      <p:tavLst>
                                        <p:tav tm="0">
                                          <p:val>
                                            <p:strVal val="ppt_w"/>
                                          </p:val>
                                        </p:tav>
                                        <p:tav tm="100000">
                                          <p:val>
                                            <p:fltVal val="0"/>
                                          </p:val>
                                        </p:tav>
                                      </p:tavLst>
                                    </p:anim>
                                    <p:anim calcmode="lin" valueType="num">
                                      <p:cBhvr>
                                        <p:cTn id="131" dur="500"/>
                                        <p:tgtEl>
                                          <p:spTgt spid="84006"/>
                                        </p:tgtEl>
                                        <p:attrNameLst>
                                          <p:attrName>ppt_h</p:attrName>
                                        </p:attrNameLst>
                                      </p:cBhvr>
                                      <p:tavLst>
                                        <p:tav tm="0">
                                          <p:val>
                                            <p:strVal val="ppt_h"/>
                                          </p:val>
                                        </p:tav>
                                        <p:tav tm="100000">
                                          <p:val>
                                            <p:fltVal val="0"/>
                                          </p:val>
                                        </p:tav>
                                      </p:tavLst>
                                    </p:anim>
                                    <p:animEffect transition="out" filter="fade">
                                      <p:cBhvr>
                                        <p:cTn id="132" dur="500"/>
                                        <p:tgtEl>
                                          <p:spTgt spid="84006"/>
                                        </p:tgtEl>
                                      </p:cBhvr>
                                    </p:animEffect>
                                    <p:set>
                                      <p:cBhvr>
                                        <p:cTn id="133" dur="1" fill="hold">
                                          <p:stCondLst>
                                            <p:cond delay="499"/>
                                          </p:stCondLst>
                                        </p:cTn>
                                        <p:tgtEl>
                                          <p:spTgt spid="84006"/>
                                        </p:tgtEl>
                                        <p:attrNameLst>
                                          <p:attrName>style.visibility</p:attrName>
                                        </p:attrNameLst>
                                      </p:cBhvr>
                                      <p:to>
                                        <p:strVal val="hidden"/>
                                      </p:to>
                                    </p:set>
                                  </p:childTnLst>
                                </p:cTn>
                              </p:par>
                            </p:childTnLst>
                          </p:cTn>
                        </p:par>
                        <p:par>
                          <p:cTn id="134" fill="hold" nodeType="afterGroup">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84005"/>
                                        </p:tgtEl>
                                        <p:attrNameLst>
                                          <p:attrName>style.visibility</p:attrName>
                                        </p:attrNameLst>
                                      </p:cBhvr>
                                      <p:to>
                                        <p:strVal val="visible"/>
                                      </p:to>
                                    </p:set>
                                    <p:animEffect transition="in" filter="dissolve">
                                      <p:cBhvr>
                                        <p:cTn id="137" dur="500"/>
                                        <p:tgtEl>
                                          <p:spTgt spid="84005"/>
                                        </p:tgtEl>
                                      </p:cBhvr>
                                    </p:animEffect>
                                  </p:childTnLst>
                                  <p:subTnLst>
                                    <p:audio>
                                      <p:cMediaNode>
                                        <p:cTn display="0" masterRel="sameClick">
                                          <p:stCondLst>
                                            <p:cond evt="begin" delay="0">
                                              <p:tn val="135"/>
                                            </p:cond>
                                          </p:stCondLst>
                                          <p:endCondLst>
                                            <p:cond evt="onStopAudio" delay="0">
                                              <p:tgtEl>
                                                <p:sldTgt/>
                                              </p:tgtEl>
                                            </p:cond>
                                          </p:endCondLst>
                                        </p:cTn>
                                        <p:tgtEl>
                                          <p:sndTgt r:embed="rId3" name="camera.wav"/>
                                        </p:tgtEl>
                                      </p:cMediaNode>
                                    </p:audio>
                                  </p:subTnLst>
                                </p:cTn>
                              </p:par>
                            </p:childTnLst>
                          </p:cTn>
                        </p:par>
                        <p:par>
                          <p:cTn id="138" fill="hold" nodeType="afterGroup">
                            <p:stCondLst>
                              <p:cond delay="13500"/>
                            </p:stCondLst>
                            <p:childTnLst>
                              <p:par>
                                <p:cTn id="139" presetID="53" presetClass="exit" presetSubtype="0" fill="hold" nodeType="afterEffect">
                                  <p:stCondLst>
                                    <p:cond delay="0"/>
                                  </p:stCondLst>
                                  <p:childTnLst>
                                    <p:anim calcmode="lin" valueType="num">
                                      <p:cBhvr>
                                        <p:cTn id="140" dur="500"/>
                                        <p:tgtEl>
                                          <p:spTgt spid="84005"/>
                                        </p:tgtEl>
                                        <p:attrNameLst>
                                          <p:attrName>ppt_w</p:attrName>
                                        </p:attrNameLst>
                                      </p:cBhvr>
                                      <p:tavLst>
                                        <p:tav tm="0">
                                          <p:val>
                                            <p:strVal val="ppt_w"/>
                                          </p:val>
                                        </p:tav>
                                        <p:tav tm="100000">
                                          <p:val>
                                            <p:fltVal val="0"/>
                                          </p:val>
                                        </p:tav>
                                      </p:tavLst>
                                    </p:anim>
                                    <p:anim calcmode="lin" valueType="num">
                                      <p:cBhvr>
                                        <p:cTn id="141" dur="500"/>
                                        <p:tgtEl>
                                          <p:spTgt spid="84005"/>
                                        </p:tgtEl>
                                        <p:attrNameLst>
                                          <p:attrName>ppt_h</p:attrName>
                                        </p:attrNameLst>
                                      </p:cBhvr>
                                      <p:tavLst>
                                        <p:tav tm="0">
                                          <p:val>
                                            <p:strVal val="ppt_h"/>
                                          </p:val>
                                        </p:tav>
                                        <p:tav tm="100000">
                                          <p:val>
                                            <p:fltVal val="0"/>
                                          </p:val>
                                        </p:tav>
                                      </p:tavLst>
                                    </p:anim>
                                    <p:animEffect transition="out" filter="fade">
                                      <p:cBhvr>
                                        <p:cTn id="142" dur="500"/>
                                        <p:tgtEl>
                                          <p:spTgt spid="84005"/>
                                        </p:tgtEl>
                                      </p:cBhvr>
                                    </p:animEffect>
                                    <p:set>
                                      <p:cBhvr>
                                        <p:cTn id="143" dur="1" fill="hold">
                                          <p:stCondLst>
                                            <p:cond delay="499"/>
                                          </p:stCondLst>
                                        </p:cTn>
                                        <p:tgtEl>
                                          <p:spTgt spid="84005"/>
                                        </p:tgtEl>
                                        <p:attrNameLst>
                                          <p:attrName>style.visibility</p:attrName>
                                        </p:attrNameLst>
                                      </p:cBhvr>
                                      <p:to>
                                        <p:strVal val="hidden"/>
                                      </p:to>
                                    </p:set>
                                  </p:childTnLst>
                                </p:cTn>
                              </p:par>
                            </p:childTnLst>
                          </p:cTn>
                        </p:par>
                        <p:par>
                          <p:cTn id="144" fill="hold" nodeType="afterGroup">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84004"/>
                                        </p:tgtEl>
                                        <p:attrNameLst>
                                          <p:attrName>style.visibility</p:attrName>
                                        </p:attrNameLst>
                                      </p:cBhvr>
                                      <p:to>
                                        <p:strVal val="visible"/>
                                      </p:to>
                                    </p:set>
                                    <p:animEffect transition="in" filter="dissolve">
                                      <p:cBhvr>
                                        <p:cTn id="147" dur="500"/>
                                        <p:tgtEl>
                                          <p:spTgt spid="84004"/>
                                        </p:tgtEl>
                                      </p:cBhvr>
                                    </p:animEffect>
                                  </p:childTnLst>
                                  <p:subTnLst>
                                    <p:audio>
                                      <p:cMediaNode>
                                        <p:cTn display="0" masterRel="sameClick">
                                          <p:stCondLst>
                                            <p:cond evt="begin" delay="0">
                                              <p:tn val="145"/>
                                            </p:cond>
                                          </p:stCondLst>
                                          <p:endCondLst>
                                            <p:cond evt="onStopAudio" delay="0">
                                              <p:tgtEl>
                                                <p:sldTgt/>
                                              </p:tgtEl>
                                            </p:cond>
                                          </p:endCondLst>
                                        </p:cTn>
                                        <p:tgtEl>
                                          <p:sndTgt r:embed="rId3" name="camera.wav"/>
                                        </p:tgtEl>
                                      </p:cMediaNode>
                                    </p:audio>
                                  </p:subTnLst>
                                </p:cTn>
                              </p:par>
                            </p:childTnLst>
                          </p:cTn>
                        </p:par>
                        <p:par>
                          <p:cTn id="148" fill="hold" nodeType="afterGroup">
                            <p:stCondLst>
                              <p:cond delay="14500"/>
                            </p:stCondLst>
                            <p:childTnLst>
                              <p:par>
                                <p:cTn id="149" presetID="53" presetClass="exit" presetSubtype="0" fill="hold" nodeType="afterEffect">
                                  <p:stCondLst>
                                    <p:cond delay="0"/>
                                  </p:stCondLst>
                                  <p:childTnLst>
                                    <p:anim calcmode="lin" valueType="num">
                                      <p:cBhvr>
                                        <p:cTn id="150" dur="500"/>
                                        <p:tgtEl>
                                          <p:spTgt spid="84004"/>
                                        </p:tgtEl>
                                        <p:attrNameLst>
                                          <p:attrName>ppt_w</p:attrName>
                                        </p:attrNameLst>
                                      </p:cBhvr>
                                      <p:tavLst>
                                        <p:tav tm="0">
                                          <p:val>
                                            <p:strVal val="ppt_w"/>
                                          </p:val>
                                        </p:tav>
                                        <p:tav tm="100000">
                                          <p:val>
                                            <p:fltVal val="0"/>
                                          </p:val>
                                        </p:tav>
                                      </p:tavLst>
                                    </p:anim>
                                    <p:anim calcmode="lin" valueType="num">
                                      <p:cBhvr>
                                        <p:cTn id="151" dur="500"/>
                                        <p:tgtEl>
                                          <p:spTgt spid="84004"/>
                                        </p:tgtEl>
                                        <p:attrNameLst>
                                          <p:attrName>ppt_h</p:attrName>
                                        </p:attrNameLst>
                                      </p:cBhvr>
                                      <p:tavLst>
                                        <p:tav tm="0">
                                          <p:val>
                                            <p:strVal val="ppt_h"/>
                                          </p:val>
                                        </p:tav>
                                        <p:tav tm="100000">
                                          <p:val>
                                            <p:fltVal val="0"/>
                                          </p:val>
                                        </p:tav>
                                      </p:tavLst>
                                    </p:anim>
                                    <p:animEffect transition="out" filter="fade">
                                      <p:cBhvr>
                                        <p:cTn id="152" dur="500"/>
                                        <p:tgtEl>
                                          <p:spTgt spid="84004"/>
                                        </p:tgtEl>
                                      </p:cBhvr>
                                    </p:animEffect>
                                    <p:set>
                                      <p:cBhvr>
                                        <p:cTn id="153" dur="1" fill="hold">
                                          <p:stCondLst>
                                            <p:cond delay="499"/>
                                          </p:stCondLst>
                                        </p:cTn>
                                        <p:tgtEl>
                                          <p:spTgt spid="84004"/>
                                        </p:tgtEl>
                                        <p:attrNameLst>
                                          <p:attrName>style.visibility</p:attrName>
                                        </p:attrNameLst>
                                      </p:cBhvr>
                                      <p:to>
                                        <p:strVal val="hidden"/>
                                      </p:to>
                                    </p:set>
                                  </p:childTnLst>
                                </p:cTn>
                              </p:par>
                            </p:childTnLst>
                          </p:cTn>
                        </p:par>
                        <p:par>
                          <p:cTn id="154" fill="hold" nodeType="afterGroup">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84003"/>
                                        </p:tgtEl>
                                        <p:attrNameLst>
                                          <p:attrName>style.visibility</p:attrName>
                                        </p:attrNameLst>
                                      </p:cBhvr>
                                      <p:to>
                                        <p:strVal val="visible"/>
                                      </p:to>
                                    </p:set>
                                    <p:animEffect transition="in" filter="dissolve">
                                      <p:cBhvr>
                                        <p:cTn id="157" dur="500"/>
                                        <p:tgtEl>
                                          <p:spTgt spid="84003"/>
                                        </p:tgtEl>
                                      </p:cBhvr>
                                    </p:animEffect>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par>
                          <p:cTn id="158" fill="hold" nodeType="afterGroup">
                            <p:stCondLst>
                              <p:cond delay="15500"/>
                            </p:stCondLst>
                            <p:childTnLst>
                              <p:par>
                                <p:cTn id="159" presetID="53" presetClass="exit" presetSubtype="0" fill="hold" nodeType="afterEffect">
                                  <p:stCondLst>
                                    <p:cond delay="0"/>
                                  </p:stCondLst>
                                  <p:childTnLst>
                                    <p:anim calcmode="lin" valueType="num">
                                      <p:cBhvr>
                                        <p:cTn id="160" dur="500"/>
                                        <p:tgtEl>
                                          <p:spTgt spid="84003"/>
                                        </p:tgtEl>
                                        <p:attrNameLst>
                                          <p:attrName>ppt_w</p:attrName>
                                        </p:attrNameLst>
                                      </p:cBhvr>
                                      <p:tavLst>
                                        <p:tav tm="0">
                                          <p:val>
                                            <p:strVal val="ppt_w"/>
                                          </p:val>
                                        </p:tav>
                                        <p:tav tm="100000">
                                          <p:val>
                                            <p:fltVal val="0"/>
                                          </p:val>
                                        </p:tav>
                                      </p:tavLst>
                                    </p:anim>
                                    <p:anim calcmode="lin" valueType="num">
                                      <p:cBhvr>
                                        <p:cTn id="161" dur="500"/>
                                        <p:tgtEl>
                                          <p:spTgt spid="84003"/>
                                        </p:tgtEl>
                                        <p:attrNameLst>
                                          <p:attrName>ppt_h</p:attrName>
                                        </p:attrNameLst>
                                      </p:cBhvr>
                                      <p:tavLst>
                                        <p:tav tm="0">
                                          <p:val>
                                            <p:strVal val="ppt_h"/>
                                          </p:val>
                                        </p:tav>
                                        <p:tav tm="100000">
                                          <p:val>
                                            <p:fltVal val="0"/>
                                          </p:val>
                                        </p:tav>
                                      </p:tavLst>
                                    </p:anim>
                                    <p:animEffect transition="out" filter="fade">
                                      <p:cBhvr>
                                        <p:cTn id="162" dur="500"/>
                                        <p:tgtEl>
                                          <p:spTgt spid="84003"/>
                                        </p:tgtEl>
                                      </p:cBhvr>
                                    </p:animEffect>
                                    <p:set>
                                      <p:cBhvr>
                                        <p:cTn id="163" dur="1" fill="hold">
                                          <p:stCondLst>
                                            <p:cond delay="499"/>
                                          </p:stCondLst>
                                        </p:cTn>
                                        <p:tgtEl>
                                          <p:spTgt spid="84003"/>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84019"/>
                                        </p:tgtEl>
                                        <p:attrNameLst>
                                          <p:attrName>style.visibility</p:attrName>
                                        </p:attrNameLst>
                                      </p:cBhvr>
                                      <p:to>
                                        <p:strVal val="visible"/>
                                      </p:to>
                                    </p:set>
                                    <p:anim calcmode="lin" valueType="num">
                                      <p:cBhvr>
                                        <p:cTn id="166" dur="500" fill="hold"/>
                                        <p:tgtEl>
                                          <p:spTgt spid="84019"/>
                                        </p:tgtEl>
                                        <p:attrNameLst>
                                          <p:attrName>ppt_w</p:attrName>
                                        </p:attrNameLst>
                                      </p:cBhvr>
                                      <p:tavLst>
                                        <p:tav tm="0">
                                          <p:val>
                                            <p:fltVal val="0"/>
                                          </p:val>
                                        </p:tav>
                                        <p:tav tm="100000">
                                          <p:val>
                                            <p:strVal val="#ppt_w"/>
                                          </p:val>
                                        </p:tav>
                                      </p:tavLst>
                                    </p:anim>
                                    <p:anim calcmode="lin" valueType="num">
                                      <p:cBhvr>
                                        <p:cTn id="167" dur="500" fill="hold"/>
                                        <p:tgtEl>
                                          <p:spTgt spid="84019"/>
                                        </p:tgtEl>
                                        <p:attrNameLst>
                                          <p:attrName>ppt_h</p:attrName>
                                        </p:attrNameLst>
                                      </p:cBhvr>
                                      <p:tavLst>
                                        <p:tav tm="0">
                                          <p:val>
                                            <p:fltVal val="0"/>
                                          </p:val>
                                        </p:tav>
                                        <p:tav tm="100000">
                                          <p:val>
                                            <p:strVal val="#ppt_h"/>
                                          </p:val>
                                        </p:tav>
                                      </p:tavLst>
                                    </p:anim>
                                    <p:animEffect transition="in" filter="fade">
                                      <p:cBhvr>
                                        <p:cTn id="168" dur="500"/>
                                        <p:tgtEl>
                                          <p:spTgt spid="84019"/>
                                        </p:tgtEl>
                                      </p:cBhvr>
                                    </p:animEffec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xit" presetSubtype="2" fill="hold" nodeType="clickEffect">
                                  <p:stCondLst>
                                    <p:cond delay="0"/>
                                  </p:stCondLst>
                                  <p:childTnLst>
                                    <p:anim calcmode="lin" valueType="num">
                                      <p:cBhvr additive="base">
                                        <p:cTn id="172" dur="500"/>
                                        <p:tgtEl>
                                          <p:spTgt spid="84019"/>
                                        </p:tgtEl>
                                        <p:attrNameLst>
                                          <p:attrName>ppt_x</p:attrName>
                                        </p:attrNameLst>
                                      </p:cBhvr>
                                      <p:tavLst>
                                        <p:tav tm="0">
                                          <p:val>
                                            <p:strVal val="ppt_x"/>
                                          </p:val>
                                        </p:tav>
                                        <p:tav tm="100000">
                                          <p:val>
                                            <p:strVal val="1+ppt_w/2"/>
                                          </p:val>
                                        </p:tav>
                                      </p:tavLst>
                                    </p:anim>
                                    <p:anim calcmode="lin" valueType="num">
                                      <p:cBhvr additive="base">
                                        <p:cTn id="173" dur="500"/>
                                        <p:tgtEl>
                                          <p:spTgt spid="84019"/>
                                        </p:tgtEl>
                                        <p:attrNameLst>
                                          <p:attrName>ppt_y</p:attrName>
                                        </p:attrNameLst>
                                      </p:cBhvr>
                                      <p:tavLst>
                                        <p:tav tm="0">
                                          <p:val>
                                            <p:strVal val="ppt_y"/>
                                          </p:val>
                                        </p:tav>
                                        <p:tav tm="100000">
                                          <p:val>
                                            <p:strVal val="ppt_y"/>
                                          </p:val>
                                        </p:tav>
                                      </p:tavLst>
                                    </p:anim>
                                    <p:set>
                                      <p:cBhvr>
                                        <p:cTn id="174" dur="1" fill="hold">
                                          <p:stCondLst>
                                            <p:cond delay="499"/>
                                          </p:stCondLst>
                                        </p:cTn>
                                        <p:tgtEl>
                                          <p:spTgt spid="840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2972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pic>
        <p:nvPicPr>
          <p:cNvPr id="29699" name="Picture 29" descr="Picture1"/>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88" y="741363"/>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3" descr="Bellcoll">
            <a:hlinkClick r:id="" action="ppaction://hlinkshowjump?jump=firstslid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388" y="-14287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1524000" y="4648200"/>
            <a:ext cx="1752600" cy="1752600"/>
            <a:chOff x="816" y="4368"/>
            <a:chExt cx="1104" cy="1104"/>
          </a:xfrm>
        </p:grpSpPr>
        <p:sp>
          <p:nvSpPr>
            <p:cNvPr id="29720" name="AutoShape 52"/>
            <p:cNvSpPr>
              <a:spLocks noChangeArrowheads="1"/>
            </p:cNvSpPr>
            <p:nvPr/>
          </p:nvSpPr>
          <p:spPr bwMode="auto">
            <a:xfrm>
              <a:off x="816" y="436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29721" name="WordArt 53"/>
            <p:cNvSpPr>
              <a:spLocks noChangeArrowheads="1" noChangeShapeType="1" noTextEdit="1"/>
            </p:cNvSpPr>
            <p:nvPr/>
          </p:nvSpPr>
          <p:spPr bwMode="auto">
            <a:xfrm>
              <a:off x="1032" y="4560"/>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29718" name="TextBox 1"/>
          <p:cNvSpPr txBox="1">
            <a:spLocks noChangeArrowheads="1"/>
          </p:cNvSpPr>
          <p:nvPr/>
        </p:nvSpPr>
        <p:spPr bwMode="auto">
          <a:xfrm>
            <a:off x="914400" y="1890713"/>
            <a:ext cx="7899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pPr>
            <a:r>
              <a:rPr lang="en-US" altLang="en-US" sz="3600" b="1">
                <a:latin typeface="Times New Roman" panose="02020603050405020304" pitchFamily="18" charset="0"/>
              </a:rPr>
              <a:t>Bài hát Tiến quân ca do ai sáng tác?</a:t>
            </a:r>
          </a:p>
          <a:p>
            <a:pPr algn="ctr">
              <a:lnSpc>
                <a:spcPct val="150000"/>
              </a:lnSpc>
              <a:spcBef>
                <a:spcPct val="0"/>
              </a:spcBef>
              <a:buFontTx/>
              <a:buNone/>
            </a:pPr>
            <a:r>
              <a:rPr lang="en-US" altLang="en-US" sz="3600" b="1">
                <a:latin typeface="Times New Roman" panose="02020603050405020304" pitchFamily="18" charset="0"/>
              </a:rPr>
              <a:t> (từ gồm 6 chữ cái)</a:t>
            </a:r>
          </a:p>
        </p:txBody>
      </p:sp>
      <p:pic>
        <p:nvPicPr>
          <p:cNvPr id="29719" name="Picture 32" descr="people008">
            <a:hlinkClick r:id="rId7" action="ppaction://hlinksldjump"/>
          </p:cNvPr>
          <p:cNvPicPr>
            <a:picLocks noChangeAspect="1" noChangeArrowheads="1" noCrop="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018"/>
                                        </p:tgtEl>
                                        <p:attrNameLst>
                                          <p:attrName>style.visibility</p:attrName>
                                        </p:attrNameLst>
                                      </p:cBhvr>
                                      <p:to>
                                        <p:strVal val="visible"/>
                                      </p:to>
                                    </p:set>
                                    <p:animEffect transition="in" filter="dissolve">
                                      <p:cBhvr>
                                        <p:cTn id="7" dur="500"/>
                                        <p:tgtEl>
                                          <p:spTgt spid="840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3" presetClass="exit" presetSubtype="0" fill="hold" nodeType="afterEffect">
                                  <p:stCondLst>
                                    <p:cond delay="0"/>
                                  </p:stCondLst>
                                  <p:childTnLst>
                                    <p:anim calcmode="lin" valueType="num">
                                      <p:cBhvr>
                                        <p:cTn id="10" dur="500"/>
                                        <p:tgtEl>
                                          <p:spTgt spid="84018"/>
                                        </p:tgtEl>
                                        <p:attrNameLst>
                                          <p:attrName>ppt_w</p:attrName>
                                        </p:attrNameLst>
                                      </p:cBhvr>
                                      <p:tavLst>
                                        <p:tav tm="0">
                                          <p:val>
                                            <p:strVal val="ppt_w"/>
                                          </p:val>
                                        </p:tav>
                                        <p:tav tm="100000">
                                          <p:val>
                                            <p:fltVal val="0"/>
                                          </p:val>
                                        </p:tav>
                                      </p:tavLst>
                                    </p:anim>
                                    <p:anim calcmode="lin" valueType="num">
                                      <p:cBhvr>
                                        <p:cTn id="11" dur="500"/>
                                        <p:tgtEl>
                                          <p:spTgt spid="84018"/>
                                        </p:tgtEl>
                                        <p:attrNameLst>
                                          <p:attrName>ppt_h</p:attrName>
                                        </p:attrNameLst>
                                      </p:cBhvr>
                                      <p:tavLst>
                                        <p:tav tm="0">
                                          <p:val>
                                            <p:strVal val="ppt_h"/>
                                          </p:val>
                                        </p:tav>
                                        <p:tav tm="100000">
                                          <p:val>
                                            <p:fltVal val="0"/>
                                          </p:val>
                                        </p:tav>
                                      </p:tavLst>
                                    </p:anim>
                                    <p:animEffect transition="out" filter="fade">
                                      <p:cBhvr>
                                        <p:cTn id="12" dur="500"/>
                                        <p:tgtEl>
                                          <p:spTgt spid="84018"/>
                                        </p:tgtEl>
                                      </p:cBhvr>
                                    </p:animEffect>
                                    <p:set>
                                      <p:cBhvr>
                                        <p:cTn id="13" dur="1" fill="hold">
                                          <p:stCondLst>
                                            <p:cond delay="499"/>
                                          </p:stCondLst>
                                        </p:cTn>
                                        <p:tgtEl>
                                          <p:spTgt spid="84018"/>
                                        </p:tgtEl>
                                        <p:attrNameLst>
                                          <p:attrName>style.visibility</p:attrName>
                                        </p:attrNameLst>
                                      </p:cBhvr>
                                      <p:to>
                                        <p:strVal val="hidden"/>
                                      </p:to>
                                    </p:se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84017"/>
                                        </p:tgtEl>
                                        <p:attrNameLst>
                                          <p:attrName>style.visibility</p:attrName>
                                        </p:attrNameLst>
                                      </p:cBhvr>
                                      <p:to>
                                        <p:strVal val="visible"/>
                                      </p:to>
                                    </p:set>
                                    <p:animEffect transition="in" filter="dissolve">
                                      <p:cBhvr>
                                        <p:cTn id="17" dur="500"/>
                                        <p:tgtEl>
                                          <p:spTgt spid="8401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500"/>
                            </p:stCondLst>
                            <p:childTnLst>
                              <p:par>
                                <p:cTn id="19" presetID="53" presetClass="exit" presetSubtype="0" fill="hold" nodeType="afterEffect">
                                  <p:stCondLst>
                                    <p:cond delay="0"/>
                                  </p:stCondLst>
                                  <p:childTnLst>
                                    <p:anim calcmode="lin" valueType="num">
                                      <p:cBhvr>
                                        <p:cTn id="20" dur="500"/>
                                        <p:tgtEl>
                                          <p:spTgt spid="84017"/>
                                        </p:tgtEl>
                                        <p:attrNameLst>
                                          <p:attrName>ppt_w</p:attrName>
                                        </p:attrNameLst>
                                      </p:cBhvr>
                                      <p:tavLst>
                                        <p:tav tm="0">
                                          <p:val>
                                            <p:strVal val="ppt_w"/>
                                          </p:val>
                                        </p:tav>
                                        <p:tav tm="100000">
                                          <p:val>
                                            <p:fltVal val="0"/>
                                          </p:val>
                                        </p:tav>
                                      </p:tavLst>
                                    </p:anim>
                                    <p:anim calcmode="lin" valueType="num">
                                      <p:cBhvr>
                                        <p:cTn id="21" dur="500"/>
                                        <p:tgtEl>
                                          <p:spTgt spid="84017"/>
                                        </p:tgtEl>
                                        <p:attrNameLst>
                                          <p:attrName>ppt_h</p:attrName>
                                        </p:attrNameLst>
                                      </p:cBhvr>
                                      <p:tavLst>
                                        <p:tav tm="0">
                                          <p:val>
                                            <p:strVal val="ppt_h"/>
                                          </p:val>
                                        </p:tav>
                                        <p:tav tm="100000">
                                          <p:val>
                                            <p:fltVal val="0"/>
                                          </p:val>
                                        </p:tav>
                                      </p:tavLst>
                                    </p:anim>
                                    <p:animEffect transition="out" filter="fade">
                                      <p:cBhvr>
                                        <p:cTn id="22" dur="500"/>
                                        <p:tgtEl>
                                          <p:spTgt spid="84017"/>
                                        </p:tgtEl>
                                      </p:cBhvr>
                                    </p:animEffect>
                                    <p:set>
                                      <p:cBhvr>
                                        <p:cTn id="23" dur="1" fill="hold">
                                          <p:stCondLst>
                                            <p:cond delay="499"/>
                                          </p:stCondLst>
                                        </p:cTn>
                                        <p:tgtEl>
                                          <p:spTgt spid="8401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84016"/>
                                        </p:tgtEl>
                                        <p:attrNameLst>
                                          <p:attrName>style.visibility</p:attrName>
                                        </p:attrNameLst>
                                      </p:cBhvr>
                                      <p:to>
                                        <p:strVal val="visible"/>
                                      </p:to>
                                    </p:set>
                                    <p:animEffect transition="in" filter="dissolve">
                                      <p:cBhvr>
                                        <p:cTn id="27" dur="500"/>
                                        <p:tgtEl>
                                          <p:spTgt spid="8401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2500"/>
                            </p:stCondLst>
                            <p:childTnLst>
                              <p:par>
                                <p:cTn id="29" presetID="53" presetClass="exit" presetSubtype="0" fill="hold" nodeType="afterEffect">
                                  <p:stCondLst>
                                    <p:cond delay="0"/>
                                  </p:stCondLst>
                                  <p:childTnLst>
                                    <p:anim calcmode="lin" valueType="num">
                                      <p:cBhvr>
                                        <p:cTn id="30" dur="500"/>
                                        <p:tgtEl>
                                          <p:spTgt spid="84016"/>
                                        </p:tgtEl>
                                        <p:attrNameLst>
                                          <p:attrName>ppt_w</p:attrName>
                                        </p:attrNameLst>
                                      </p:cBhvr>
                                      <p:tavLst>
                                        <p:tav tm="0">
                                          <p:val>
                                            <p:strVal val="ppt_w"/>
                                          </p:val>
                                        </p:tav>
                                        <p:tav tm="100000">
                                          <p:val>
                                            <p:fltVal val="0"/>
                                          </p:val>
                                        </p:tav>
                                      </p:tavLst>
                                    </p:anim>
                                    <p:anim calcmode="lin" valueType="num">
                                      <p:cBhvr>
                                        <p:cTn id="31" dur="500"/>
                                        <p:tgtEl>
                                          <p:spTgt spid="84016"/>
                                        </p:tgtEl>
                                        <p:attrNameLst>
                                          <p:attrName>ppt_h</p:attrName>
                                        </p:attrNameLst>
                                      </p:cBhvr>
                                      <p:tavLst>
                                        <p:tav tm="0">
                                          <p:val>
                                            <p:strVal val="ppt_h"/>
                                          </p:val>
                                        </p:tav>
                                        <p:tav tm="100000">
                                          <p:val>
                                            <p:fltVal val="0"/>
                                          </p:val>
                                        </p:tav>
                                      </p:tavLst>
                                    </p:anim>
                                    <p:animEffect transition="out" filter="fade">
                                      <p:cBhvr>
                                        <p:cTn id="32" dur="500"/>
                                        <p:tgtEl>
                                          <p:spTgt spid="84016"/>
                                        </p:tgtEl>
                                      </p:cBhvr>
                                    </p:animEffect>
                                    <p:set>
                                      <p:cBhvr>
                                        <p:cTn id="33" dur="1" fill="hold">
                                          <p:stCondLst>
                                            <p:cond delay="499"/>
                                          </p:stCondLst>
                                        </p:cTn>
                                        <p:tgtEl>
                                          <p:spTgt spid="84016"/>
                                        </p:tgtEl>
                                        <p:attrNameLst>
                                          <p:attrName>style.visibility</p:attrName>
                                        </p:attrNameLst>
                                      </p:cBhvr>
                                      <p:to>
                                        <p:strVal val="hidden"/>
                                      </p:to>
                                    </p:se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84015"/>
                                        </p:tgtEl>
                                        <p:attrNameLst>
                                          <p:attrName>style.visibility</p:attrName>
                                        </p:attrNameLst>
                                      </p:cBhvr>
                                      <p:to>
                                        <p:strVal val="visible"/>
                                      </p:to>
                                    </p:set>
                                    <p:animEffect transition="in" filter="dissolve">
                                      <p:cBhvr>
                                        <p:cTn id="37" dur="500"/>
                                        <p:tgtEl>
                                          <p:spTgt spid="840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53" presetClass="exit" presetSubtype="0" fill="hold" nodeType="afterEffect">
                                  <p:stCondLst>
                                    <p:cond delay="0"/>
                                  </p:stCondLst>
                                  <p:childTnLst>
                                    <p:anim calcmode="lin" valueType="num">
                                      <p:cBhvr>
                                        <p:cTn id="40" dur="500"/>
                                        <p:tgtEl>
                                          <p:spTgt spid="84015"/>
                                        </p:tgtEl>
                                        <p:attrNameLst>
                                          <p:attrName>ppt_w</p:attrName>
                                        </p:attrNameLst>
                                      </p:cBhvr>
                                      <p:tavLst>
                                        <p:tav tm="0">
                                          <p:val>
                                            <p:strVal val="ppt_w"/>
                                          </p:val>
                                        </p:tav>
                                        <p:tav tm="100000">
                                          <p:val>
                                            <p:fltVal val="0"/>
                                          </p:val>
                                        </p:tav>
                                      </p:tavLst>
                                    </p:anim>
                                    <p:anim calcmode="lin" valueType="num">
                                      <p:cBhvr>
                                        <p:cTn id="41" dur="500"/>
                                        <p:tgtEl>
                                          <p:spTgt spid="84015"/>
                                        </p:tgtEl>
                                        <p:attrNameLst>
                                          <p:attrName>ppt_h</p:attrName>
                                        </p:attrNameLst>
                                      </p:cBhvr>
                                      <p:tavLst>
                                        <p:tav tm="0">
                                          <p:val>
                                            <p:strVal val="ppt_h"/>
                                          </p:val>
                                        </p:tav>
                                        <p:tav tm="100000">
                                          <p:val>
                                            <p:fltVal val="0"/>
                                          </p:val>
                                        </p:tav>
                                      </p:tavLst>
                                    </p:anim>
                                    <p:animEffect transition="out" filter="fade">
                                      <p:cBhvr>
                                        <p:cTn id="42" dur="500"/>
                                        <p:tgtEl>
                                          <p:spTgt spid="84015"/>
                                        </p:tgtEl>
                                      </p:cBhvr>
                                    </p:animEffect>
                                    <p:set>
                                      <p:cBhvr>
                                        <p:cTn id="43" dur="1" fill="hold">
                                          <p:stCondLst>
                                            <p:cond delay="499"/>
                                          </p:stCondLst>
                                        </p:cTn>
                                        <p:tgtEl>
                                          <p:spTgt spid="84015"/>
                                        </p:tgtEl>
                                        <p:attrNameLst>
                                          <p:attrName>style.visibility</p:attrName>
                                        </p:attrNameLst>
                                      </p:cBhvr>
                                      <p:to>
                                        <p:strVal val="hidden"/>
                                      </p:to>
                                    </p:set>
                                  </p:childTnLst>
                                </p:cTn>
                              </p:par>
                            </p:childTnLst>
                          </p:cTn>
                        </p:par>
                        <p:par>
                          <p:cTn id="44" fill="hold" nodeType="afterGroup">
                            <p:stCondLst>
                              <p:cond delay="4000"/>
                            </p:stCondLst>
                            <p:childTnLst>
                              <p:par>
                                <p:cTn id="45" presetID="9" presetClass="entr" presetSubtype="0" fill="hold" nodeType="afterEffect">
                                  <p:stCondLst>
                                    <p:cond delay="0"/>
                                  </p:stCondLst>
                                  <p:childTnLst>
                                    <p:set>
                                      <p:cBhvr>
                                        <p:cTn id="46" dur="1" fill="hold">
                                          <p:stCondLst>
                                            <p:cond delay="0"/>
                                          </p:stCondLst>
                                        </p:cTn>
                                        <p:tgtEl>
                                          <p:spTgt spid="84014"/>
                                        </p:tgtEl>
                                        <p:attrNameLst>
                                          <p:attrName>style.visibility</p:attrName>
                                        </p:attrNameLst>
                                      </p:cBhvr>
                                      <p:to>
                                        <p:strVal val="visible"/>
                                      </p:to>
                                    </p:set>
                                    <p:animEffect transition="in" filter="dissolve">
                                      <p:cBhvr>
                                        <p:cTn id="47" dur="500"/>
                                        <p:tgtEl>
                                          <p:spTgt spid="8401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nodeType="afterGroup">
                            <p:stCondLst>
                              <p:cond delay="4500"/>
                            </p:stCondLst>
                            <p:childTnLst>
                              <p:par>
                                <p:cTn id="49" presetID="53" presetClass="exit" presetSubtype="0" fill="hold" nodeType="afterEffect">
                                  <p:stCondLst>
                                    <p:cond delay="0"/>
                                  </p:stCondLst>
                                  <p:childTnLst>
                                    <p:anim calcmode="lin" valueType="num">
                                      <p:cBhvr>
                                        <p:cTn id="50" dur="500"/>
                                        <p:tgtEl>
                                          <p:spTgt spid="84014"/>
                                        </p:tgtEl>
                                        <p:attrNameLst>
                                          <p:attrName>ppt_w</p:attrName>
                                        </p:attrNameLst>
                                      </p:cBhvr>
                                      <p:tavLst>
                                        <p:tav tm="0">
                                          <p:val>
                                            <p:strVal val="ppt_w"/>
                                          </p:val>
                                        </p:tav>
                                        <p:tav tm="100000">
                                          <p:val>
                                            <p:fltVal val="0"/>
                                          </p:val>
                                        </p:tav>
                                      </p:tavLst>
                                    </p:anim>
                                    <p:anim calcmode="lin" valueType="num">
                                      <p:cBhvr>
                                        <p:cTn id="51" dur="500"/>
                                        <p:tgtEl>
                                          <p:spTgt spid="84014"/>
                                        </p:tgtEl>
                                        <p:attrNameLst>
                                          <p:attrName>ppt_h</p:attrName>
                                        </p:attrNameLst>
                                      </p:cBhvr>
                                      <p:tavLst>
                                        <p:tav tm="0">
                                          <p:val>
                                            <p:strVal val="ppt_h"/>
                                          </p:val>
                                        </p:tav>
                                        <p:tav tm="100000">
                                          <p:val>
                                            <p:fltVal val="0"/>
                                          </p:val>
                                        </p:tav>
                                      </p:tavLst>
                                    </p:anim>
                                    <p:animEffect transition="out" filter="fade">
                                      <p:cBhvr>
                                        <p:cTn id="52" dur="500"/>
                                        <p:tgtEl>
                                          <p:spTgt spid="84014"/>
                                        </p:tgtEl>
                                      </p:cBhvr>
                                    </p:animEffect>
                                    <p:set>
                                      <p:cBhvr>
                                        <p:cTn id="53" dur="1" fill="hold">
                                          <p:stCondLst>
                                            <p:cond delay="499"/>
                                          </p:stCondLst>
                                        </p:cTn>
                                        <p:tgtEl>
                                          <p:spTgt spid="84014"/>
                                        </p:tgtEl>
                                        <p:attrNameLst>
                                          <p:attrName>style.visibility</p:attrName>
                                        </p:attrNameLst>
                                      </p:cBhvr>
                                      <p:to>
                                        <p:strVal val="hidden"/>
                                      </p:to>
                                    </p:set>
                                  </p:childTnLst>
                                </p:cTn>
                              </p:par>
                            </p:childTnLst>
                          </p:cTn>
                        </p:par>
                        <p:par>
                          <p:cTn id="54" fill="hold" nodeType="afterGroup">
                            <p:stCondLst>
                              <p:cond delay="5000"/>
                            </p:stCondLst>
                            <p:childTnLst>
                              <p:par>
                                <p:cTn id="55" presetID="9" presetClass="entr" presetSubtype="0" fill="hold" nodeType="afterEffect">
                                  <p:stCondLst>
                                    <p:cond delay="0"/>
                                  </p:stCondLst>
                                  <p:childTnLst>
                                    <p:set>
                                      <p:cBhvr>
                                        <p:cTn id="56" dur="1" fill="hold">
                                          <p:stCondLst>
                                            <p:cond delay="0"/>
                                          </p:stCondLst>
                                        </p:cTn>
                                        <p:tgtEl>
                                          <p:spTgt spid="84013"/>
                                        </p:tgtEl>
                                        <p:attrNameLst>
                                          <p:attrName>style.visibility</p:attrName>
                                        </p:attrNameLst>
                                      </p:cBhvr>
                                      <p:to>
                                        <p:strVal val="visible"/>
                                      </p:to>
                                    </p:set>
                                    <p:animEffect transition="in" filter="dissolve">
                                      <p:cBhvr>
                                        <p:cTn id="57" dur="500"/>
                                        <p:tgtEl>
                                          <p:spTgt spid="84013"/>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500"/>
                            </p:stCondLst>
                            <p:childTnLst>
                              <p:par>
                                <p:cTn id="59" presetID="53" presetClass="exit" presetSubtype="0" fill="hold" nodeType="afterEffect">
                                  <p:stCondLst>
                                    <p:cond delay="0"/>
                                  </p:stCondLst>
                                  <p:childTnLst>
                                    <p:anim calcmode="lin" valueType="num">
                                      <p:cBhvr>
                                        <p:cTn id="60" dur="500"/>
                                        <p:tgtEl>
                                          <p:spTgt spid="84013"/>
                                        </p:tgtEl>
                                        <p:attrNameLst>
                                          <p:attrName>ppt_w</p:attrName>
                                        </p:attrNameLst>
                                      </p:cBhvr>
                                      <p:tavLst>
                                        <p:tav tm="0">
                                          <p:val>
                                            <p:strVal val="ppt_w"/>
                                          </p:val>
                                        </p:tav>
                                        <p:tav tm="100000">
                                          <p:val>
                                            <p:fltVal val="0"/>
                                          </p:val>
                                        </p:tav>
                                      </p:tavLst>
                                    </p:anim>
                                    <p:anim calcmode="lin" valueType="num">
                                      <p:cBhvr>
                                        <p:cTn id="61" dur="500"/>
                                        <p:tgtEl>
                                          <p:spTgt spid="84013"/>
                                        </p:tgtEl>
                                        <p:attrNameLst>
                                          <p:attrName>ppt_h</p:attrName>
                                        </p:attrNameLst>
                                      </p:cBhvr>
                                      <p:tavLst>
                                        <p:tav tm="0">
                                          <p:val>
                                            <p:strVal val="ppt_h"/>
                                          </p:val>
                                        </p:tav>
                                        <p:tav tm="100000">
                                          <p:val>
                                            <p:fltVal val="0"/>
                                          </p:val>
                                        </p:tav>
                                      </p:tavLst>
                                    </p:anim>
                                    <p:animEffect transition="out" filter="fade">
                                      <p:cBhvr>
                                        <p:cTn id="62" dur="500"/>
                                        <p:tgtEl>
                                          <p:spTgt spid="84013"/>
                                        </p:tgtEl>
                                      </p:cBhvr>
                                    </p:animEffect>
                                    <p:set>
                                      <p:cBhvr>
                                        <p:cTn id="63" dur="1" fill="hold">
                                          <p:stCondLst>
                                            <p:cond delay="499"/>
                                          </p:stCondLst>
                                        </p:cTn>
                                        <p:tgtEl>
                                          <p:spTgt spid="84013"/>
                                        </p:tgtEl>
                                        <p:attrNameLst>
                                          <p:attrName>style.visibility</p:attrName>
                                        </p:attrNameLst>
                                      </p:cBhvr>
                                      <p:to>
                                        <p:strVal val="hidden"/>
                                      </p:to>
                                    </p:set>
                                  </p:childTnLst>
                                </p:cTn>
                              </p:par>
                            </p:childTnLst>
                          </p:cTn>
                        </p:par>
                        <p:par>
                          <p:cTn id="64" fill="hold" nodeType="afterGroup">
                            <p:stCondLst>
                              <p:cond delay="6000"/>
                            </p:stCondLst>
                            <p:childTnLst>
                              <p:par>
                                <p:cTn id="65" presetID="9" presetClass="entr" presetSubtype="0" fill="hold" nodeType="afterEffect">
                                  <p:stCondLst>
                                    <p:cond delay="0"/>
                                  </p:stCondLst>
                                  <p:childTnLst>
                                    <p:set>
                                      <p:cBhvr>
                                        <p:cTn id="66" dur="1" fill="hold">
                                          <p:stCondLst>
                                            <p:cond delay="0"/>
                                          </p:stCondLst>
                                        </p:cTn>
                                        <p:tgtEl>
                                          <p:spTgt spid="84012"/>
                                        </p:tgtEl>
                                        <p:attrNameLst>
                                          <p:attrName>style.visibility</p:attrName>
                                        </p:attrNameLst>
                                      </p:cBhvr>
                                      <p:to>
                                        <p:strVal val="visible"/>
                                      </p:to>
                                    </p:set>
                                    <p:animEffect transition="in" filter="dissolve">
                                      <p:cBhvr>
                                        <p:cTn id="67" dur="500"/>
                                        <p:tgtEl>
                                          <p:spTgt spid="84012"/>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6500"/>
                            </p:stCondLst>
                            <p:childTnLst>
                              <p:par>
                                <p:cTn id="69" presetID="53" presetClass="exit" presetSubtype="0" fill="hold" nodeType="afterEffect">
                                  <p:stCondLst>
                                    <p:cond delay="0"/>
                                  </p:stCondLst>
                                  <p:childTnLst>
                                    <p:anim calcmode="lin" valueType="num">
                                      <p:cBhvr>
                                        <p:cTn id="70" dur="500"/>
                                        <p:tgtEl>
                                          <p:spTgt spid="84012"/>
                                        </p:tgtEl>
                                        <p:attrNameLst>
                                          <p:attrName>ppt_w</p:attrName>
                                        </p:attrNameLst>
                                      </p:cBhvr>
                                      <p:tavLst>
                                        <p:tav tm="0">
                                          <p:val>
                                            <p:strVal val="ppt_w"/>
                                          </p:val>
                                        </p:tav>
                                        <p:tav tm="100000">
                                          <p:val>
                                            <p:fltVal val="0"/>
                                          </p:val>
                                        </p:tav>
                                      </p:tavLst>
                                    </p:anim>
                                    <p:anim calcmode="lin" valueType="num">
                                      <p:cBhvr>
                                        <p:cTn id="71" dur="500"/>
                                        <p:tgtEl>
                                          <p:spTgt spid="84012"/>
                                        </p:tgtEl>
                                        <p:attrNameLst>
                                          <p:attrName>ppt_h</p:attrName>
                                        </p:attrNameLst>
                                      </p:cBhvr>
                                      <p:tavLst>
                                        <p:tav tm="0">
                                          <p:val>
                                            <p:strVal val="ppt_h"/>
                                          </p:val>
                                        </p:tav>
                                        <p:tav tm="100000">
                                          <p:val>
                                            <p:fltVal val="0"/>
                                          </p:val>
                                        </p:tav>
                                      </p:tavLst>
                                    </p:anim>
                                    <p:animEffect transition="out" filter="fade">
                                      <p:cBhvr>
                                        <p:cTn id="72" dur="500"/>
                                        <p:tgtEl>
                                          <p:spTgt spid="84012"/>
                                        </p:tgtEl>
                                      </p:cBhvr>
                                    </p:animEffect>
                                    <p:set>
                                      <p:cBhvr>
                                        <p:cTn id="73" dur="1" fill="hold">
                                          <p:stCondLst>
                                            <p:cond delay="499"/>
                                          </p:stCondLst>
                                        </p:cTn>
                                        <p:tgtEl>
                                          <p:spTgt spid="84012"/>
                                        </p:tgtEl>
                                        <p:attrNameLst>
                                          <p:attrName>style.visibility</p:attrName>
                                        </p:attrNameLst>
                                      </p:cBhvr>
                                      <p:to>
                                        <p:strVal val="hidden"/>
                                      </p:to>
                                    </p:set>
                                  </p:childTnLst>
                                </p:cTn>
                              </p:par>
                            </p:childTnLst>
                          </p:cTn>
                        </p:par>
                        <p:par>
                          <p:cTn id="74" fill="hold" nodeType="afterGroup">
                            <p:stCondLst>
                              <p:cond delay="7000"/>
                            </p:stCondLst>
                            <p:childTnLst>
                              <p:par>
                                <p:cTn id="75" presetID="9" presetClass="entr" presetSubtype="0" fill="hold" nodeType="afterEffect">
                                  <p:stCondLst>
                                    <p:cond delay="0"/>
                                  </p:stCondLst>
                                  <p:childTnLst>
                                    <p:set>
                                      <p:cBhvr>
                                        <p:cTn id="76" dur="1" fill="hold">
                                          <p:stCondLst>
                                            <p:cond delay="0"/>
                                          </p:stCondLst>
                                        </p:cTn>
                                        <p:tgtEl>
                                          <p:spTgt spid="84011"/>
                                        </p:tgtEl>
                                        <p:attrNameLst>
                                          <p:attrName>style.visibility</p:attrName>
                                        </p:attrNameLst>
                                      </p:cBhvr>
                                      <p:to>
                                        <p:strVal val="visible"/>
                                      </p:to>
                                    </p:set>
                                    <p:animEffect transition="in" filter="dissolve">
                                      <p:cBhvr>
                                        <p:cTn id="77" dur="500"/>
                                        <p:tgtEl>
                                          <p:spTgt spid="84011"/>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7500"/>
                            </p:stCondLst>
                            <p:childTnLst>
                              <p:par>
                                <p:cTn id="79" presetID="53" presetClass="exit" presetSubtype="0" fill="hold" nodeType="afterEffect">
                                  <p:stCondLst>
                                    <p:cond delay="0"/>
                                  </p:stCondLst>
                                  <p:childTnLst>
                                    <p:anim calcmode="lin" valueType="num">
                                      <p:cBhvr>
                                        <p:cTn id="80" dur="500"/>
                                        <p:tgtEl>
                                          <p:spTgt spid="84011"/>
                                        </p:tgtEl>
                                        <p:attrNameLst>
                                          <p:attrName>ppt_w</p:attrName>
                                        </p:attrNameLst>
                                      </p:cBhvr>
                                      <p:tavLst>
                                        <p:tav tm="0">
                                          <p:val>
                                            <p:strVal val="ppt_w"/>
                                          </p:val>
                                        </p:tav>
                                        <p:tav tm="100000">
                                          <p:val>
                                            <p:fltVal val="0"/>
                                          </p:val>
                                        </p:tav>
                                      </p:tavLst>
                                    </p:anim>
                                    <p:anim calcmode="lin" valueType="num">
                                      <p:cBhvr>
                                        <p:cTn id="81" dur="500"/>
                                        <p:tgtEl>
                                          <p:spTgt spid="84011"/>
                                        </p:tgtEl>
                                        <p:attrNameLst>
                                          <p:attrName>ppt_h</p:attrName>
                                        </p:attrNameLst>
                                      </p:cBhvr>
                                      <p:tavLst>
                                        <p:tav tm="0">
                                          <p:val>
                                            <p:strVal val="ppt_h"/>
                                          </p:val>
                                        </p:tav>
                                        <p:tav tm="100000">
                                          <p:val>
                                            <p:fltVal val="0"/>
                                          </p:val>
                                        </p:tav>
                                      </p:tavLst>
                                    </p:anim>
                                    <p:animEffect transition="out" filter="fade">
                                      <p:cBhvr>
                                        <p:cTn id="82" dur="500"/>
                                        <p:tgtEl>
                                          <p:spTgt spid="84011"/>
                                        </p:tgtEl>
                                      </p:cBhvr>
                                    </p:animEffect>
                                    <p:set>
                                      <p:cBhvr>
                                        <p:cTn id="83" dur="1" fill="hold">
                                          <p:stCondLst>
                                            <p:cond delay="499"/>
                                          </p:stCondLst>
                                        </p:cTn>
                                        <p:tgtEl>
                                          <p:spTgt spid="84011"/>
                                        </p:tgtEl>
                                        <p:attrNameLst>
                                          <p:attrName>style.visibility</p:attrName>
                                        </p:attrNameLst>
                                      </p:cBhvr>
                                      <p:to>
                                        <p:strVal val="hidden"/>
                                      </p:to>
                                    </p:set>
                                  </p:childTnLst>
                                </p:cTn>
                              </p:par>
                            </p:childTnLst>
                          </p:cTn>
                        </p:par>
                        <p:par>
                          <p:cTn id="84" fill="hold" nodeType="afterGroup">
                            <p:stCondLst>
                              <p:cond delay="8000"/>
                            </p:stCondLst>
                            <p:childTnLst>
                              <p:par>
                                <p:cTn id="85" presetID="9" presetClass="entr" presetSubtype="0" fill="hold" nodeType="afterEffect">
                                  <p:stCondLst>
                                    <p:cond delay="0"/>
                                  </p:stCondLst>
                                  <p:childTnLst>
                                    <p:set>
                                      <p:cBhvr>
                                        <p:cTn id="86" dur="1" fill="hold">
                                          <p:stCondLst>
                                            <p:cond delay="0"/>
                                          </p:stCondLst>
                                        </p:cTn>
                                        <p:tgtEl>
                                          <p:spTgt spid="84010"/>
                                        </p:tgtEl>
                                        <p:attrNameLst>
                                          <p:attrName>style.visibility</p:attrName>
                                        </p:attrNameLst>
                                      </p:cBhvr>
                                      <p:to>
                                        <p:strVal val="visible"/>
                                      </p:to>
                                    </p:set>
                                    <p:animEffect transition="in" filter="dissolve">
                                      <p:cBhvr>
                                        <p:cTn id="87" dur="500"/>
                                        <p:tgtEl>
                                          <p:spTgt spid="8401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nodeType="afterGroup">
                            <p:stCondLst>
                              <p:cond delay="8500"/>
                            </p:stCondLst>
                            <p:childTnLst>
                              <p:par>
                                <p:cTn id="89" presetID="53" presetClass="exit" presetSubtype="0" fill="hold" nodeType="afterEffect">
                                  <p:stCondLst>
                                    <p:cond delay="0"/>
                                  </p:stCondLst>
                                  <p:childTnLst>
                                    <p:anim calcmode="lin" valueType="num">
                                      <p:cBhvr>
                                        <p:cTn id="90" dur="500"/>
                                        <p:tgtEl>
                                          <p:spTgt spid="84010"/>
                                        </p:tgtEl>
                                        <p:attrNameLst>
                                          <p:attrName>ppt_w</p:attrName>
                                        </p:attrNameLst>
                                      </p:cBhvr>
                                      <p:tavLst>
                                        <p:tav tm="0">
                                          <p:val>
                                            <p:strVal val="ppt_w"/>
                                          </p:val>
                                        </p:tav>
                                        <p:tav tm="100000">
                                          <p:val>
                                            <p:fltVal val="0"/>
                                          </p:val>
                                        </p:tav>
                                      </p:tavLst>
                                    </p:anim>
                                    <p:anim calcmode="lin" valueType="num">
                                      <p:cBhvr>
                                        <p:cTn id="91" dur="500"/>
                                        <p:tgtEl>
                                          <p:spTgt spid="84010"/>
                                        </p:tgtEl>
                                        <p:attrNameLst>
                                          <p:attrName>ppt_h</p:attrName>
                                        </p:attrNameLst>
                                      </p:cBhvr>
                                      <p:tavLst>
                                        <p:tav tm="0">
                                          <p:val>
                                            <p:strVal val="ppt_h"/>
                                          </p:val>
                                        </p:tav>
                                        <p:tav tm="100000">
                                          <p:val>
                                            <p:fltVal val="0"/>
                                          </p:val>
                                        </p:tav>
                                      </p:tavLst>
                                    </p:anim>
                                    <p:animEffect transition="out" filter="fade">
                                      <p:cBhvr>
                                        <p:cTn id="92" dur="500"/>
                                        <p:tgtEl>
                                          <p:spTgt spid="84010"/>
                                        </p:tgtEl>
                                      </p:cBhvr>
                                    </p:animEffect>
                                    <p:set>
                                      <p:cBhvr>
                                        <p:cTn id="93" dur="1" fill="hold">
                                          <p:stCondLst>
                                            <p:cond delay="499"/>
                                          </p:stCondLst>
                                        </p:cTn>
                                        <p:tgtEl>
                                          <p:spTgt spid="84010"/>
                                        </p:tgtEl>
                                        <p:attrNameLst>
                                          <p:attrName>style.visibility</p:attrName>
                                        </p:attrNameLst>
                                      </p:cBhvr>
                                      <p:to>
                                        <p:strVal val="hidden"/>
                                      </p:to>
                                    </p:set>
                                  </p:childTnLst>
                                </p:cTn>
                              </p:par>
                            </p:childTnLst>
                          </p:cTn>
                        </p:par>
                        <p:par>
                          <p:cTn id="94" fill="hold" nodeType="afterGroup">
                            <p:stCondLst>
                              <p:cond delay="9000"/>
                            </p:stCondLst>
                            <p:childTnLst>
                              <p:par>
                                <p:cTn id="95" presetID="9" presetClass="entr" presetSubtype="0" fill="hold" nodeType="afterEffect">
                                  <p:stCondLst>
                                    <p:cond delay="0"/>
                                  </p:stCondLst>
                                  <p:childTnLst>
                                    <p:set>
                                      <p:cBhvr>
                                        <p:cTn id="96" dur="1" fill="hold">
                                          <p:stCondLst>
                                            <p:cond delay="0"/>
                                          </p:stCondLst>
                                        </p:cTn>
                                        <p:tgtEl>
                                          <p:spTgt spid="84009"/>
                                        </p:tgtEl>
                                        <p:attrNameLst>
                                          <p:attrName>style.visibility</p:attrName>
                                        </p:attrNameLst>
                                      </p:cBhvr>
                                      <p:to>
                                        <p:strVal val="visible"/>
                                      </p:to>
                                    </p:set>
                                    <p:animEffect transition="in" filter="dissolve">
                                      <p:cBhvr>
                                        <p:cTn id="97" dur="500"/>
                                        <p:tgtEl>
                                          <p:spTgt spid="8400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9500"/>
                            </p:stCondLst>
                            <p:childTnLst>
                              <p:par>
                                <p:cTn id="99" presetID="53" presetClass="exit" presetSubtype="0" fill="hold" nodeType="afterEffect">
                                  <p:stCondLst>
                                    <p:cond delay="0"/>
                                  </p:stCondLst>
                                  <p:childTnLst>
                                    <p:anim calcmode="lin" valueType="num">
                                      <p:cBhvr>
                                        <p:cTn id="100" dur="500"/>
                                        <p:tgtEl>
                                          <p:spTgt spid="84009"/>
                                        </p:tgtEl>
                                        <p:attrNameLst>
                                          <p:attrName>ppt_w</p:attrName>
                                        </p:attrNameLst>
                                      </p:cBhvr>
                                      <p:tavLst>
                                        <p:tav tm="0">
                                          <p:val>
                                            <p:strVal val="ppt_w"/>
                                          </p:val>
                                        </p:tav>
                                        <p:tav tm="100000">
                                          <p:val>
                                            <p:fltVal val="0"/>
                                          </p:val>
                                        </p:tav>
                                      </p:tavLst>
                                    </p:anim>
                                    <p:anim calcmode="lin" valueType="num">
                                      <p:cBhvr>
                                        <p:cTn id="101" dur="500"/>
                                        <p:tgtEl>
                                          <p:spTgt spid="84009"/>
                                        </p:tgtEl>
                                        <p:attrNameLst>
                                          <p:attrName>ppt_h</p:attrName>
                                        </p:attrNameLst>
                                      </p:cBhvr>
                                      <p:tavLst>
                                        <p:tav tm="0">
                                          <p:val>
                                            <p:strVal val="ppt_h"/>
                                          </p:val>
                                        </p:tav>
                                        <p:tav tm="100000">
                                          <p:val>
                                            <p:fltVal val="0"/>
                                          </p:val>
                                        </p:tav>
                                      </p:tavLst>
                                    </p:anim>
                                    <p:animEffect transition="out" filter="fade">
                                      <p:cBhvr>
                                        <p:cTn id="102" dur="500"/>
                                        <p:tgtEl>
                                          <p:spTgt spid="84009"/>
                                        </p:tgtEl>
                                      </p:cBhvr>
                                    </p:animEffect>
                                    <p:set>
                                      <p:cBhvr>
                                        <p:cTn id="103" dur="1" fill="hold">
                                          <p:stCondLst>
                                            <p:cond delay="499"/>
                                          </p:stCondLst>
                                        </p:cTn>
                                        <p:tgtEl>
                                          <p:spTgt spid="84009"/>
                                        </p:tgtEl>
                                        <p:attrNameLst>
                                          <p:attrName>style.visibility</p:attrName>
                                        </p:attrNameLst>
                                      </p:cBhvr>
                                      <p:to>
                                        <p:strVal val="hidden"/>
                                      </p:to>
                                    </p:set>
                                  </p:childTnLst>
                                </p:cTn>
                              </p:par>
                            </p:childTnLst>
                          </p:cTn>
                        </p:par>
                        <p:par>
                          <p:cTn id="104" fill="hold" nodeType="afterGroup">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84008"/>
                                        </p:tgtEl>
                                        <p:attrNameLst>
                                          <p:attrName>style.visibility</p:attrName>
                                        </p:attrNameLst>
                                      </p:cBhvr>
                                      <p:to>
                                        <p:strVal val="visible"/>
                                      </p:to>
                                    </p:set>
                                    <p:animEffect transition="in" filter="dissolve">
                                      <p:cBhvr>
                                        <p:cTn id="107" dur="500"/>
                                        <p:tgtEl>
                                          <p:spTgt spid="84008"/>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nodeType="afterGroup">
                            <p:stCondLst>
                              <p:cond delay="10500"/>
                            </p:stCondLst>
                            <p:childTnLst>
                              <p:par>
                                <p:cTn id="109" presetID="53" presetClass="exit" presetSubtype="0" fill="hold" nodeType="afterEffect">
                                  <p:stCondLst>
                                    <p:cond delay="0"/>
                                  </p:stCondLst>
                                  <p:childTnLst>
                                    <p:anim calcmode="lin" valueType="num">
                                      <p:cBhvr>
                                        <p:cTn id="110" dur="500"/>
                                        <p:tgtEl>
                                          <p:spTgt spid="84008"/>
                                        </p:tgtEl>
                                        <p:attrNameLst>
                                          <p:attrName>ppt_w</p:attrName>
                                        </p:attrNameLst>
                                      </p:cBhvr>
                                      <p:tavLst>
                                        <p:tav tm="0">
                                          <p:val>
                                            <p:strVal val="ppt_w"/>
                                          </p:val>
                                        </p:tav>
                                        <p:tav tm="100000">
                                          <p:val>
                                            <p:fltVal val="0"/>
                                          </p:val>
                                        </p:tav>
                                      </p:tavLst>
                                    </p:anim>
                                    <p:anim calcmode="lin" valueType="num">
                                      <p:cBhvr>
                                        <p:cTn id="111" dur="500"/>
                                        <p:tgtEl>
                                          <p:spTgt spid="84008"/>
                                        </p:tgtEl>
                                        <p:attrNameLst>
                                          <p:attrName>ppt_h</p:attrName>
                                        </p:attrNameLst>
                                      </p:cBhvr>
                                      <p:tavLst>
                                        <p:tav tm="0">
                                          <p:val>
                                            <p:strVal val="ppt_h"/>
                                          </p:val>
                                        </p:tav>
                                        <p:tav tm="100000">
                                          <p:val>
                                            <p:fltVal val="0"/>
                                          </p:val>
                                        </p:tav>
                                      </p:tavLst>
                                    </p:anim>
                                    <p:animEffect transition="out" filter="fade">
                                      <p:cBhvr>
                                        <p:cTn id="112" dur="500"/>
                                        <p:tgtEl>
                                          <p:spTgt spid="84008"/>
                                        </p:tgtEl>
                                      </p:cBhvr>
                                    </p:animEffect>
                                    <p:set>
                                      <p:cBhvr>
                                        <p:cTn id="113" dur="1" fill="hold">
                                          <p:stCondLst>
                                            <p:cond delay="499"/>
                                          </p:stCondLst>
                                        </p:cTn>
                                        <p:tgtEl>
                                          <p:spTgt spid="84008"/>
                                        </p:tgtEl>
                                        <p:attrNameLst>
                                          <p:attrName>style.visibility</p:attrName>
                                        </p:attrNameLst>
                                      </p:cBhvr>
                                      <p:to>
                                        <p:strVal val="hidden"/>
                                      </p:to>
                                    </p:set>
                                  </p:childTnLst>
                                </p:cTn>
                              </p:par>
                            </p:childTnLst>
                          </p:cTn>
                        </p:par>
                        <p:par>
                          <p:cTn id="114" fill="hold" nodeType="afterGroup">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84007"/>
                                        </p:tgtEl>
                                        <p:attrNameLst>
                                          <p:attrName>style.visibility</p:attrName>
                                        </p:attrNameLst>
                                      </p:cBhvr>
                                      <p:to>
                                        <p:strVal val="visible"/>
                                      </p:to>
                                    </p:set>
                                    <p:animEffect transition="in" filter="dissolve">
                                      <p:cBhvr>
                                        <p:cTn id="117" dur="500"/>
                                        <p:tgtEl>
                                          <p:spTgt spid="8400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18" fill="hold" nodeType="afterGroup">
                            <p:stCondLst>
                              <p:cond delay="11500"/>
                            </p:stCondLst>
                            <p:childTnLst>
                              <p:par>
                                <p:cTn id="119" presetID="53" presetClass="exit" presetSubtype="0" fill="hold" nodeType="afterEffect">
                                  <p:stCondLst>
                                    <p:cond delay="0"/>
                                  </p:stCondLst>
                                  <p:childTnLst>
                                    <p:anim calcmode="lin" valueType="num">
                                      <p:cBhvr>
                                        <p:cTn id="120" dur="500"/>
                                        <p:tgtEl>
                                          <p:spTgt spid="84007"/>
                                        </p:tgtEl>
                                        <p:attrNameLst>
                                          <p:attrName>ppt_w</p:attrName>
                                        </p:attrNameLst>
                                      </p:cBhvr>
                                      <p:tavLst>
                                        <p:tav tm="0">
                                          <p:val>
                                            <p:strVal val="ppt_w"/>
                                          </p:val>
                                        </p:tav>
                                        <p:tav tm="100000">
                                          <p:val>
                                            <p:fltVal val="0"/>
                                          </p:val>
                                        </p:tav>
                                      </p:tavLst>
                                    </p:anim>
                                    <p:anim calcmode="lin" valueType="num">
                                      <p:cBhvr>
                                        <p:cTn id="121" dur="500"/>
                                        <p:tgtEl>
                                          <p:spTgt spid="84007"/>
                                        </p:tgtEl>
                                        <p:attrNameLst>
                                          <p:attrName>ppt_h</p:attrName>
                                        </p:attrNameLst>
                                      </p:cBhvr>
                                      <p:tavLst>
                                        <p:tav tm="0">
                                          <p:val>
                                            <p:strVal val="ppt_h"/>
                                          </p:val>
                                        </p:tav>
                                        <p:tav tm="100000">
                                          <p:val>
                                            <p:fltVal val="0"/>
                                          </p:val>
                                        </p:tav>
                                      </p:tavLst>
                                    </p:anim>
                                    <p:animEffect transition="out" filter="fade">
                                      <p:cBhvr>
                                        <p:cTn id="122" dur="500"/>
                                        <p:tgtEl>
                                          <p:spTgt spid="84007"/>
                                        </p:tgtEl>
                                      </p:cBhvr>
                                    </p:animEffect>
                                    <p:set>
                                      <p:cBhvr>
                                        <p:cTn id="123" dur="1" fill="hold">
                                          <p:stCondLst>
                                            <p:cond delay="499"/>
                                          </p:stCondLst>
                                        </p:cTn>
                                        <p:tgtEl>
                                          <p:spTgt spid="84007"/>
                                        </p:tgtEl>
                                        <p:attrNameLst>
                                          <p:attrName>style.visibility</p:attrName>
                                        </p:attrNameLst>
                                      </p:cBhvr>
                                      <p:to>
                                        <p:strVal val="hidden"/>
                                      </p:to>
                                    </p:set>
                                  </p:childTnLst>
                                </p:cTn>
                              </p:par>
                            </p:childTnLst>
                          </p:cTn>
                        </p:par>
                        <p:par>
                          <p:cTn id="124" fill="hold" nodeType="afterGroup">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84006"/>
                                        </p:tgtEl>
                                        <p:attrNameLst>
                                          <p:attrName>style.visibility</p:attrName>
                                        </p:attrNameLst>
                                      </p:cBhvr>
                                      <p:to>
                                        <p:strVal val="visible"/>
                                      </p:to>
                                    </p:set>
                                    <p:animEffect transition="in" filter="dissolve">
                                      <p:cBhvr>
                                        <p:cTn id="127" dur="500"/>
                                        <p:tgtEl>
                                          <p:spTgt spid="84006"/>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12500"/>
                            </p:stCondLst>
                            <p:childTnLst>
                              <p:par>
                                <p:cTn id="129" presetID="53" presetClass="exit" presetSubtype="0" fill="hold" nodeType="afterEffect">
                                  <p:stCondLst>
                                    <p:cond delay="0"/>
                                  </p:stCondLst>
                                  <p:childTnLst>
                                    <p:anim calcmode="lin" valueType="num">
                                      <p:cBhvr>
                                        <p:cTn id="130" dur="500"/>
                                        <p:tgtEl>
                                          <p:spTgt spid="84006"/>
                                        </p:tgtEl>
                                        <p:attrNameLst>
                                          <p:attrName>ppt_w</p:attrName>
                                        </p:attrNameLst>
                                      </p:cBhvr>
                                      <p:tavLst>
                                        <p:tav tm="0">
                                          <p:val>
                                            <p:strVal val="ppt_w"/>
                                          </p:val>
                                        </p:tav>
                                        <p:tav tm="100000">
                                          <p:val>
                                            <p:fltVal val="0"/>
                                          </p:val>
                                        </p:tav>
                                      </p:tavLst>
                                    </p:anim>
                                    <p:anim calcmode="lin" valueType="num">
                                      <p:cBhvr>
                                        <p:cTn id="131" dur="500"/>
                                        <p:tgtEl>
                                          <p:spTgt spid="84006"/>
                                        </p:tgtEl>
                                        <p:attrNameLst>
                                          <p:attrName>ppt_h</p:attrName>
                                        </p:attrNameLst>
                                      </p:cBhvr>
                                      <p:tavLst>
                                        <p:tav tm="0">
                                          <p:val>
                                            <p:strVal val="ppt_h"/>
                                          </p:val>
                                        </p:tav>
                                        <p:tav tm="100000">
                                          <p:val>
                                            <p:fltVal val="0"/>
                                          </p:val>
                                        </p:tav>
                                      </p:tavLst>
                                    </p:anim>
                                    <p:animEffect transition="out" filter="fade">
                                      <p:cBhvr>
                                        <p:cTn id="132" dur="500"/>
                                        <p:tgtEl>
                                          <p:spTgt spid="84006"/>
                                        </p:tgtEl>
                                      </p:cBhvr>
                                    </p:animEffect>
                                    <p:set>
                                      <p:cBhvr>
                                        <p:cTn id="133" dur="1" fill="hold">
                                          <p:stCondLst>
                                            <p:cond delay="499"/>
                                          </p:stCondLst>
                                        </p:cTn>
                                        <p:tgtEl>
                                          <p:spTgt spid="84006"/>
                                        </p:tgtEl>
                                        <p:attrNameLst>
                                          <p:attrName>style.visibility</p:attrName>
                                        </p:attrNameLst>
                                      </p:cBhvr>
                                      <p:to>
                                        <p:strVal val="hidden"/>
                                      </p:to>
                                    </p:set>
                                  </p:childTnLst>
                                </p:cTn>
                              </p:par>
                            </p:childTnLst>
                          </p:cTn>
                        </p:par>
                        <p:par>
                          <p:cTn id="134" fill="hold" nodeType="afterGroup">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84005"/>
                                        </p:tgtEl>
                                        <p:attrNameLst>
                                          <p:attrName>style.visibility</p:attrName>
                                        </p:attrNameLst>
                                      </p:cBhvr>
                                      <p:to>
                                        <p:strVal val="visible"/>
                                      </p:to>
                                    </p:set>
                                    <p:animEffect transition="in" filter="dissolve">
                                      <p:cBhvr>
                                        <p:cTn id="137" dur="500"/>
                                        <p:tgtEl>
                                          <p:spTgt spid="84005"/>
                                        </p:tgtEl>
                                      </p:cBhvr>
                                    </p:animEffect>
                                  </p:childTnLst>
                                  <p:subTnLst>
                                    <p:audio>
                                      <p:cMediaNode>
                                        <p:cTn display="0" masterRel="sameClick">
                                          <p:stCondLst>
                                            <p:cond evt="begin" delay="0">
                                              <p:tn val="135"/>
                                            </p:cond>
                                          </p:stCondLst>
                                          <p:endCondLst>
                                            <p:cond evt="onStopAudio" delay="0">
                                              <p:tgtEl>
                                                <p:sldTgt/>
                                              </p:tgtEl>
                                            </p:cond>
                                          </p:endCondLst>
                                        </p:cTn>
                                        <p:tgtEl>
                                          <p:sndTgt r:embed="rId3" name="camera.wav"/>
                                        </p:tgtEl>
                                      </p:cMediaNode>
                                    </p:audio>
                                  </p:subTnLst>
                                </p:cTn>
                              </p:par>
                            </p:childTnLst>
                          </p:cTn>
                        </p:par>
                        <p:par>
                          <p:cTn id="138" fill="hold" nodeType="afterGroup">
                            <p:stCondLst>
                              <p:cond delay="13500"/>
                            </p:stCondLst>
                            <p:childTnLst>
                              <p:par>
                                <p:cTn id="139" presetID="53" presetClass="exit" presetSubtype="0" fill="hold" nodeType="afterEffect">
                                  <p:stCondLst>
                                    <p:cond delay="0"/>
                                  </p:stCondLst>
                                  <p:childTnLst>
                                    <p:anim calcmode="lin" valueType="num">
                                      <p:cBhvr>
                                        <p:cTn id="140" dur="500"/>
                                        <p:tgtEl>
                                          <p:spTgt spid="84005"/>
                                        </p:tgtEl>
                                        <p:attrNameLst>
                                          <p:attrName>ppt_w</p:attrName>
                                        </p:attrNameLst>
                                      </p:cBhvr>
                                      <p:tavLst>
                                        <p:tav tm="0">
                                          <p:val>
                                            <p:strVal val="ppt_w"/>
                                          </p:val>
                                        </p:tav>
                                        <p:tav tm="100000">
                                          <p:val>
                                            <p:fltVal val="0"/>
                                          </p:val>
                                        </p:tav>
                                      </p:tavLst>
                                    </p:anim>
                                    <p:anim calcmode="lin" valueType="num">
                                      <p:cBhvr>
                                        <p:cTn id="141" dur="500"/>
                                        <p:tgtEl>
                                          <p:spTgt spid="84005"/>
                                        </p:tgtEl>
                                        <p:attrNameLst>
                                          <p:attrName>ppt_h</p:attrName>
                                        </p:attrNameLst>
                                      </p:cBhvr>
                                      <p:tavLst>
                                        <p:tav tm="0">
                                          <p:val>
                                            <p:strVal val="ppt_h"/>
                                          </p:val>
                                        </p:tav>
                                        <p:tav tm="100000">
                                          <p:val>
                                            <p:fltVal val="0"/>
                                          </p:val>
                                        </p:tav>
                                      </p:tavLst>
                                    </p:anim>
                                    <p:animEffect transition="out" filter="fade">
                                      <p:cBhvr>
                                        <p:cTn id="142" dur="500"/>
                                        <p:tgtEl>
                                          <p:spTgt spid="84005"/>
                                        </p:tgtEl>
                                      </p:cBhvr>
                                    </p:animEffect>
                                    <p:set>
                                      <p:cBhvr>
                                        <p:cTn id="143" dur="1" fill="hold">
                                          <p:stCondLst>
                                            <p:cond delay="499"/>
                                          </p:stCondLst>
                                        </p:cTn>
                                        <p:tgtEl>
                                          <p:spTgt spid="84005"/>
                                        </p:tgtEl>
                                        <p:attrNameLst>
                                          <p:attrName>style.visibility</p:attrName>
                                        </p:attrNameLst>
                                      </p:cBhvr>
                                      <p:to>
                                        <p:strVal val="hidden"/>
                                      </p:to>
                                    </p:set>
                                  </p:childTnLst>
                                </p:cTn>
                              </p:par>
                            </p:childTnLst>
                          </p:cTn>
                        </p:par>
                        <p:par>
                          <p:cTn id="144" fill="hold" nodeType="afterGroup">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84004"/>
                                        </p:tgtEl>
                                        <p:attrNameLst>
                                          <p:attrName>style.visibility</p:attrName>
                                        </p:attrNameLst>
                                      </p:cBhvr>
                                      <p:to>
                                        <p:strVal val="visible"/>
                                      </p:to>
                                    </p:set>
                                    <p:animEffect transition="in" filter="dissolve">
                                      <p:cBhvr>
                                        <p:cTn id="147" dur="500"/>
                                        <p:tgtEl>
                                          <p:spTgt spid="84004"/>
                                        </p:tgtEl>
                                      </p:cBhvr>
                                    </p:animEffect>
                                  </p:childTnLst>
                                  <p:subTnLst>
                                    <p:audio>
                                      <p:cMediaNode>
                                        <p:cTn display="0" masterRel="sameClick">
                                          <p:stCondLst>
                                            <p:cond evt="begin" delay="0">
                                              <p:tn val="145"/>
                                            </p:cond>
                                          </p:stCondLst>
                                          <p:endCondLst>
                                            <p:cond evt="onStopAudio" delay="0">
                                              <p:tgtEl>
                                                <p:sldTgt/>
                                              </p:tgtEl>
                                            </p:cond>
                                          </p:endCondLst>
                                        </p:cTn>
                                        <p:tgtEl>
                                          <p:sndTgt r:embed="rId3" name="camera.wav"/>
                                        </p:tgtEl>
                                      </p:cMediaNode>
                                    </p:audio>
                                  </p:subTnLst>
                                </p:cTn>
                              </p:par>
                            </p:childTnLst>
                          </p:cTn>
                        </p:par>
                        <p:par>
                          <p:cTn id="148" fill="hold" nodeType="afterGroup">
                            <p:stCondLst>
                              <p:cond delay="14500"/>
                            </p:stCondLst>
                            <p:childTnLst>
                              <p:par>
                                <p:cTn id="149" presetID="53" presetClass="exit" presetSubtype="0" fill="hold" nodeType="afterEffect">
                                  <p:stCondLst>
                                    <p:cond delay="0"/>
                                  </p:stCondLst>
                                  <p:childTnLst>
                                    <p:anim calcmode="lin" valueType="num">
                                      <p:cBhvr>
                                        <p:cTn id="150" dur="500"/>
                                        <p:tgtEl>
                                          <p:spTgt spid="84004"/>
                                        </p:tgtEl>
                                        <p:attrNameLst>
                                          <p:attrName>ppt_w</p:attrName>
                                        </p:attrNameLst>
                                      </p:cBhvr>
                                      <p:tavLst>
                                        <p:tav tm="0">
                                          <p:val>
                                            <p:strVal val="ppt_w"/>
                                          </p:val>
                                        </p:tav>
                                        <p:tav tm="100000">
                                          <p:val>
                                            <p:fltVal val="0"/>
                                          </p:val>
                                        </p:tav>
                                      </p:tavLst>
                                    </p:anim>
                                    <p:anim calcmode="lin" valueType="num">
                                      <p:cBhvr>
                                        <p:cTn id="151" dur="500"/>
                                        <p:tgtEl>
                                          <p:spTgt spid="84004"/>
                                        </p:tgtEl>
                                        <p:attrNameLst>
                                          <p:attrName>ppt_h</p:attrName>
                                        </p:attrNameLst>
                                      </p:cBhvr>
                                      <p:tavLst>
                                        <p:tav tm="0">
                                          <p:val>
                                            <p:strVal val="ppt_h"/>
                                          </p:val>
                                        </p:tav>
                                        <p:tav tm="100000">
                                          <p:val>
                                            <p:fltVal val="0"/>
                                          </p:val>
                                        </p:tav>
                                      </p:tavLst>
                                    </p:anim>
                                    <p:animEffect transition="out" filter="fade">
                                      <p:cBhvr>
                                        <p:cTn id="152" dur="500"/>
                                        <p:tgtEl>
                                          <p:spTgt spid="84004"/>
                                        </p:tgtEl>
                                      </p:cBhvr>
                                    </p:animEffect>
                                    <p:set>
                                      <p:cBhvr>
                                        <p:cTn id="153" dur="1" fill="hold">
                                          <p:stCondLst>
                                            <p:cond delay="499"/>
                                          </p:stCondLst>
                                        </p:cTn>
                                        <p:tgtEl>
                                          <p:spTgt spid="84004"/>
                                        </p:tgtEl>
                                        <p:attrNameLst>
                                          <p:attrName>style.visibility</p:attrName>
                                        </p:attrNameLst>
                                      </p:cBhvr>
                                      <p:to>
                                        <p:strVal val="hidden"/>
                                      </p:to>
                                    </p:set>
                                  </p:childTnLst>
                                </p:cTn>
                              </p:par>
                            </p:childTnLst>
                          </p:cTn>
                        </p:par>
                        <p:par>
                          <p:cTn id="154" fill="hold" nodeType="afterGroup">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84003"/>
                                        </p:tgtEl>
                                        <p:attrNameLst>
                                          <p:attrName>style.visibility</p:attrName>
                                        </p:attrNameLst>
                                      </p:cBhvr>
                                      <p:to>
                                        <p:strVal val="visible"/>
                                      </p:to>
                                    </p:set>
                                    <p:animEffect transition="in" filter="dissolve">
                                      <p:cBhvr>
                                        <p:cTn id="157" dur="500"/>
                                        <p:tgtEl>
                                          <p:spTgt spid="84003"/>
                                        </p:tgtEl>
                                      </p:cBhvr>
                                    </p:animEffect>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par>
                          <p:cTn id="158" fill="hold" nodeType="afterGroup">
                            <p:stCondLst>
                              <p:cond delay="15500"/>
                            </p:stCondLst>
                            <p:childTnLst>
                              <p:par>
                                <p:cTn id="159" presetID="53" presetClass="exit" presetSubtype="0" fill="hold" nodeType="afterEffect">
                                  <p:stCondLst>
                                    <p:cond delay="0"/>
                                  </p:stCondLst>
                                  <p:childTnLst>
                                    <p:anim calcmode="lin" valueType="num">
                                      <p:cBhvr>
                                        <p:cTn id="160" dur="500"/>
                                        <p:tgtEl>
                                          <p:spTgt spid="84003"/>
                                        </p:tgtEl>
                                        <p:attrNameLst>
                                          <p:attrName>ppt_w</p:attrName>
                                        </p:attrNameLst>
                                      </p:cBhvr>
                                      <p:tavLst>
                                        <p:tav tm="0">
                                          <p:val>
                                            <p:strVal val="ppt_w"/>
                                          </p:val>
                                        </p:tav>
                                        <p:tav tm="100000">
                                          <p:val>
                                            <p:fltVal val="0"/>
                                          </p:val>
                                        </p:tav>
                                      </p:tavLst>
                                    </p:anim>
                                    <p:anim calcmode="lin" valueType="num">
                                      <p:cBhvr>
                                        <p:cTn id="161" dur="500"/>
                                        <p:tgtEl>
                                          <p:spTgt spid="84003"/>
                                        </p:tgtEl>
                                        <p:attrNameLst>
                                          <p:attrName>ppt_h</p:attrName>
                                        </p:attrNameLst>
                                      </p:cBhvr>
                                      <p:tavLst>
                                        <p:tav tm="0">
                                          <p:val>
                                            <p:strVal val="ppt_h"/>
                                          </p:val>
                                        </p:tav>
                                        <p:tav tm="100000">
                                          <p:val>
                                            <p:fltVal val="0"/>
                                          </p:val>
                                        </p:tav>
                                      </p:tavLst>
                                    </p:anim>
                                    <p:animEffect transition="out" filter="fade">
                                      <p:cBhvr>
                                        <p:cTn id="162" dur="500"/>
                                        <p:tgtEl>
                                          <p:spTgt spid="84003"/>
                                        </p:tgtEl>
                                      </p:cBhvr>
                                    </p:animEffect>
                                    <p:set>
                                      <p:cBhvr>
                                        <p:cTn id="163" dur="1" fill="hold">
                                          <p:stCondLst>
                                            <p:cond delay="499"/>
                                          </p:stCondLst>
                                        </p:cTn>
                                        <p:tgtEl>
                                          <p:spTgt spid="84003"/>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84019"/>
                                        </p:tgtEl>
                                        <p:attrNameLst>
                                          <p:attrName>style.visibility</p:attrName>
                                        </p:attrNameLst>
                                      </p:cBhvr>
                                      <p:to>
                                        <p:strVal val="visible"/>
                                      </p:to>
                                    </p:set>
                                    <p:anim calcmode="lin" valueType="num">
                                      <p:cBhvr>
                                        <p:cTn id="166" dur="500" fill="hold"/>
                                        <p:tgtEl>
                                          <p:spTgt spid="84019"/>
                                        </p:tgtEl>
                                        <p:attrNameLst>
                                          <p:attrName>ppt_w</p:attrName>
                                        </p:attrNameLst>
                                      </p:cBhvr>
                                      <p:tavLst>
                                        <p:tav tm="0">
                                          <p:val>
                                            <p:fltVal val="0"/>
                                          </p:val>
                                        </p:tav>
                                        <p:tav tm="100000">
                                          <p:val>
                                            <p:strVal val="#ppt_w"/>
                                          </p:val>
                                        </p:tav>
                                      </p:tavLst>
                                    </p:anim>
                                    <p:anim calcmode="lin" valueType="num">
                                      <p:cBhvr>
                                        <p:cTn id="167" dur="500" fill="hold"/>
                                        <p:tgtEl>
                                          <p:spTgt spid="84019"/>
                                        </p:tgtEl>
                                        <p:attrNameLst>
                                          <p:attrName>ppt_h</p:attrName>
                                        </p:attrNameLst>
                                      </p:cBhvr>
                                      <p:tavLst>
                                        <p:tav tm="0">
                                          <p:val>
                                            <p:fltVal val="0"/>
                                          </p:val>
                                        </p:tav>
                                        <p:tav tm="100000">
                                          <p:val>
                                            <p:strVal val="#ppt_h"/>
                                          </p:val>
                                        </p:tav>
                                      </p:tavLst>
                                    </p:anim>
                                    <p:animEffect transition="in" filter="fade">
                                      <p:cBhvr>
                                        <p:cTn id="168" dur="500"/>
                                        <p:tgtEl>
                                          <p:spTgt spid="84019"/>
                                        </p:tgtEl>
                                      </p:cBhvr>
                                    </p:animEffec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xit" presetSubtype="2" fill="hold" nodeType="clickEffect">
                                  <p:stCondLst>
                                    <p:cond delay="0"/>
                                  </p:stCondLst>
                                  <p:childTnLst>
                                    <p:anim calcmode="lin" valueType="num">
                                      <p:cBhvr additive="base">
                                        <p:cTn id="172" dur="500"/>
                                        <p:tgtEl>
                                          <p:spTgt spid="84019"/>
                                        </p:tgtEl>
                                        <p:attrNameLst>
                                          <p:attrName>ppt_x</p:attrName>
                                        </p:attrNameLst>
                                      </p:cBhvr>
                                      <p:tavLst>
                                        <p:tav tm="0">
                                          <p:val>
                                            <p:strVal val="ppt_x"/>
                                          </p:val>
                                        </p:tav>
                                        <p:tav tm="100000">
                                          <p:val>
                                            <p:strVal val="1+ppt_w/2"/>
                                          </p:val>
                                        </p:tav>
                                      </p:tavLst>
                                    </p:anim>
                                    <p:anim calcmode="lin" valueType="num">
                                      <p:cBhvr additive="base">
                                        <p:cTn id="173" dur="500"/>
                                        <p:tgtEl>
                                          <p:spTgt spid="84019"/>
                                        </p:tgtEl>
                                        <p:attrNameLst>
                                          <p:attrName>ppt_y</p:attrName>
                                        </p:attrNameLst>
                                      </p:cBhvr>
                                      <p:tavLst>
                                        <p:tav tm="0">
                                          <p:val>
                                            <p:strVal val="ppt_y"/>
                                          </p:val>
                                        </p:tav>
                                        <p:tav tm="100000">
                                          <p:val>
                                            <p:strVal val="ppt_y"/>
                                          </p:val>
                                        </p:tav>
                                      </p:tavLst>
                                    </p:anim>
                                    <p:set>
                                      <p:cBhvr>
                                        <p:cTn id="174" dur="1" fill="hold">
                                          <p:stCondLst>
                                            <p:cond delay="499"/>
                                          </p:stCondLst>
                                        </p:cTn>
                                        <p:tgtEl>
                                          <p:spTgt spid="840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30747"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pic>
        <p:nvPicPr>
          <p:cNvPr id="30723" name="Picture 29" descr="Picture1"/>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88" y="741363"/>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3" descr="Bellcoll">
            <a:hlinkClick r:id="" action="ppaction://hlinkshowjump?jump=firstslid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388" y="-14287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1524000" y="4648200"/>
            <a:ext cx="1752600" cy="1752600"/>
            <a:chOff x="816" y="4368"/>
            <a:chExt cx="1104" cy="1104"/>
          </a:xfrm>
        </p:grpSpPr>
        <p:sp>
          <p:nvSpPr>
            <p:cNvPr id="30744" name="AutoShape 52"/>
            <p:cNvSpPr>
              <a:spLocks noChangeArrowheads="1"/>
            </p:cNvSpPr>
            <p:nvPr/>
          </p:nvSpPr>
          <p:spPr bwMode="auto">
            <a:xfrm>
              <a:off x="816" y="436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30745" name="WordArt 53"/>
            <p:cNvSpPr>
              <a:spLocks noChangeArrowheads="1" noChangeShapeType="1" noTextEdit="1"/>
            </p:cNvSpPr>
            <p:nvPr/>
          </p:nvSpPr>
          <p:spPr bwMode="auto">
            <a:xfrm>
              <a:off x="1032" y="4560"/>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30742" name="TextBox 1"/>
          <p:cNvSpPr txBox="1">
            <a:spLocks noChangeArrowheads="1"/>
          </p:cNvSpPr>
          <p:nvPr/>
        </p:nvSpPr>
        <p:spPr bwMode="auto">
          <a:xfrm>
            <a:off x="266700" y="1454150"/>
            <a:ext cx="8877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3600" b="1">
                <a:solidFill>
                  <a:srgbClr val="FF0000"/>
                </a:solidFill>
                <a:latin typeface="Times New Roman" panose="02020603050405020304" pitchFamily="18" charset="0"/>
              </a:rPr>
              <a:t>“Trong không khí gồm 2 thành phần chính là oxi và ….”</a:t>
            </a:r>
          </a:p>
          <a:p>
            <a:pPr>
              <a:lnSpc>
                <a:spcPct val="150000"/>
              </a:lnSpc>
              <a:spcBef>
                <a:spcPct val="0"/>
              </a:spcBef>
              <a:buFontTx/>
              <a:buNone/>
            </a:pPr>
            <a:r>
              <a:rPr lang="en-US" altLang="en-US" sz="3600" b="1">
                <a:latin typeface="Times New Roman" panose="02020603050405020304" pitchFamily="18" charset="0"/>
              </a:rPr>
              <a:t>Điền từ còn thiếu vào chỗ chấm.</a:t>
            </a:r>
          </a:p>
          <a:p>
            <a:pPr algn="ctr">
              <a:lnSpc>
                <a:spcPct val="150000"/>
              </a:lnSpc>
              <a:spcBef>
                <a:spcPct val="0"/>
              </a:spcBef>
              <a:buFontTx/>
              <a:buNone/>
            </a:pPr>
            <a:r>
              <a:rPr lang="en-US" altLang="en-US" sz="3600" b="1">
                <a:latin typeface="Times New Roman" panose="02020603050405020304" pitchFamily="18" charset="0"/>
              </a:rPr>
              <a:t>(từ gồm 4 chữ cái)</a:t>
            </a:r>
          </a:p>
        </p:txBody>
      </p:sp>
      <p:pic>
        <p:nvPicPr>
          <p:cNvPr id="30743" name="Picture 32" descr="people008">
            <a:hlinkClick r:id="rId7" action="ppaction://hlinksldjump"/>
          </p:cNvPr>
          <p:cNvPicPr>
            <a:picLocks noChangeAspect="1" noChangeArrowheads="1" noCrop="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018"/>
                                        </p:tgtEl>
                                        <p:attrNameLst>
                                          <p:attrName>style.visibility</p:attrName>
                                        </p:attrNameLst>
                                      </p:cBhvr>
                                      <p:to>
                                        <p:strVal val="visible"/>
                                      </p:to>
                                    </p:set>
                                    <p:animEffect transition="in" filter="dissolve">
                                      <p:cBhvr>
                                        <p:cTn id="7" dur="500"/>
                                        <p:tgtEl>
                                          <p:spTgt spid="840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3" presetClass="exit" presetSubtype="0" fill="hold" nodeType="afterEffect">
                                  <p:stCondLst>
                                    <p:cond delay="0"/>
                                  </p:stCondLst>
                                  <p:childTnLst>
                                    <p:anim calcmode="lin" valueType="num">
                                      <p:cBhvr>
                                        <p:cTn id="10" dur="500"/>
                                        <p:tgtEl>
                                          <p:spTgt spid="84018"/>
                                        </p:tgtEl>
                                        <p:attrNameLst>
                                          <p:attrName>ppt_w</p:attrName>
                                        </p:attrNameLst>
                                      </p:cBhvr>
                                      <p:tavLst>
                                        <p:tav tm="0">
                                          <p:val>
                                            <p:strVal val="ppt_w"/>
                                          </p:val>
                                        </p:tav>
                                        <p:tav tm="100000">
                                          <p:val>
                                            <p:fltVal val="0"/>
                                          </p:val>
                                        </p:tav>
                                      </p:tavLst>
                                    </p:anim>
                                    <p:anim calcmode="lin" valueType="num">
                                      <p:cBhvr>
                                        <p:cTn id="11" dur="500"/>
                                        <p:tgtEl>
                                          <p:spTgt spid="84018"/>
                                        </p:tgtEl>
                                        <p:attrNameLst>
                                          <p:attrName>ppt_h</p:attrName>
                                        </p:attrNameLst>
                                      </p:cBhvr>
                                      <p:tavLst>
                                        <p:tav tm="0">
                                          <p:val>
                                            <p:strVal val="ppt_h"/>
                                          </p:val>
                                        </p:tav>
                                        <p:tav tm="100000">
                                          <p:val>
                                            <p:fltVal val="0"/>
                                          </p:val>
                                        </p:tav>
                                      </p:tavLst>
                                    </p:anim>
                                    <p:animEffect transition="out" filter="fade">
                                      <p:cBhvr>
                                        <p:cTn id="12" dur="500"/>
                                        <p:tgtEl>
                                          <p:spTgt spid="84018"/>
                                        </p:tgtEl>
                                      </p:cBhvr>
                                    </p:animEffect>
                                    <p:set>
                                      <p:cBhvr>
                                        <p:cTn id="13" dur="1" fill="hold">
                                          <p:stCondLst>
                                            <p:cond delay="499"/>
                                          </p:stCondLst>
                                        </p:cTn>
                                        <p:tgtEl>
                                          <p:spTgt spid="84018"/>
                                        </p:tgtEl>
                                        <p:attrNameLst>
                                          <p:attrName>style.visibility</p:attrName>
                                        </p:attrNameLst>
                                      </p:cBhvr>
                                      <p:to>
                                        <p:strVal val="hidden"/>
                                      </p:to>
                                    </p:se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84017"/>
                                        </p:tgtEl>
                                        <p:attrNameLst>
                                          <p:attrName>style.visibility</p:attrName>
                                        </p:attrNameLst>
                                      </p:cBhvr>
                                      <p:to>
                                        <p:strVal val="visible"/>
                                      </p:to>
                                    </p:set>
                                    <p:animEffect transition="in" filter="dissolve">
                                      <p:cBhvr>
                                        <p:cTn id="17" dur="500"/>
                                        <p:tgtEl>
                                          <p:spTgt spid="8401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500"/>
                            </p:stCondLst>
                            <p:childTnLst>
                              <p:par>
                                <p:cTn id="19" presetID="53" presetClass="exit" presetSubtype="0" fill="hold" nodeType="afterEffect">
                                  <p:stCondLst>
                                    <p:cond delay="0"/>
                                  </p:stCondLst>
                                  <p:childTnLst>
                                    <p:anim calcmode="lin" valueType="num">
                                      <p:cBhvr>
                                        <p:cTn id="20" dur="500"/>
                                        <p:tgtEl>
                                          <p:spTgt spid="84017"/>
                                        </p:tgtEl>
                                        <p:attrNameLst>
                                          <p:attrName>ppt_w</p:attrName>
                                        </p:attrNameLst>
                                      </p:cBhvr>
                                      <p:tavLst>
                                        <p:tav tm="0">
                                          <p:val>
                                            <p:strVal val="ppt_w"/>
                                          </p:val>
                                        </p:tav>
                                        <p:tav tm="100000">
                                          <p:val>
                                            <p:fltVal val="0"/>
                                          </p:val>
                                        </p:tav>
                                      </p:tavLst>
                                    </p:anim>
                                    <p:anim calcmode="lin" valueType="num">
                                      <p:cBhvr>
                                        <p:cTn id="21" dur="500"/>
                                        <p:tgtEl>
                                          <p:spTgt spid="84017"/>
                                        </p:tgtEl>
                                        <p:attrNameLst>
                                          <p:attrName>ppt_h</p:attrName>
                                        </p:attrNameLst>
                                      </p:cBhvr>
                                      <p:tavLst>
                                        <p:tav tm="0">
                                          <p:val>
                                            <p:strVal val="ppt_h"/>
                                          </p:val>
                                        </p:tav>
                                        <p:tav tm="100000">
                                          <p:val>
                                            <p:fltVal val="0"/>
                                          </p:val>
                                        </p:tav>
                                      </p:tavLst>
                                    </p:anim>
                                    <p:animEffect transition="out" filter="fade">
                                      <p:cBhvr>
                                        <p:cTn id="22" dur="500"/>
                                        <p:tgtEl>
                                          <p:spTgt spid="84017"/>
                                        </p:tgtEl>
                                      </p:cBhvr>
                                    </p:animEffect>
                                    <p:set>
                                      <p:cBhvr>
                                        <p:cTn id="23" dur="1" fill="hold">
                                          <p:stCondLst>
                                            <p:cond delay="499"/>
                                          </p:stCondLst>
                                        </p:cTn>
                                        <p:tgtEl>
                                          <p:spTgt spid="8401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84016"/>
                                        </p:tgtEl>
                                        <p:attrNameLst>
                                          <p:attrName>style.visibility</p:attrName>
                                        </p:attrNameLst>
                                      </p:cBhvr>
                                      <p:to>
                                        <p:strVal val="visible"/>
                                      </p:to>
                                    </p:set>
                                    <p:animEffect transition="in" filter="dissolve">
                                      <p:cBhvr>
                                        <p:cTn id="27" dur="500"/>
                                        <p:tgtEl>
                                          <p:spTgt spid="8401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2500"/>
                            </p:stCondLst>
                            <p:childTnLst>
                              <p:par>
                                <p:cTn id="29" presetID="53" presetClass="exit" presetSubtype="0" fill="hold" nodeType="afterEffect">
                                  <p:stCondLst>
                                    <p:cond delay="0"/>
                                  </p:stCondLst>
                                  <p:childTnLst>
                                    <p:anim calcmode="lin" valueType="num">
                                      <p:cBhvr>
                                        <p:cTn id="30" dur="500"/>
                                        <p:tgtEl>
                                          <p:spTgt spid="84016"/>
                                        </p:tgtEl>
                                        <p:attrNameLst>
                                          <p:attrName>ppt_w</p:attrName>
                                        </p:attrNameLst>
                                      </p:cBhvr>
                                      <p:tavLst>
                                        <p:tav tm="0">
                                          <p:val>
                                            <p:strVal val="ppt_w"/>
                                          </p:val>
                                        </p:tav>
                                        <p:tav tm="100000">
                                          <p:val>
                                            <p:fltVal val="0"/>
                                          </p:val>
                                        </p:tav>
                                      </p:tavLst>
                                    </p:anim>
                                    <p:anim calcmode="lin" valueType="num">
                                      <p:cBhvr>
                                        <p:cTn id="31" dur="500"/>
                                        <p:tgtEl>
                                          <p:spTgt spid="84016"/>
                                        </p:tgtEl>
                                        <p:attrNameLst>
                                          <p:attrName>ppt_h</p:attrName>
                                        </p:attrNameLst>
                                      </p:cBhvr>
                                      <p:tavLst>
                                        <p:tav tm="0">
                                          <p:val>
                                            <p:strVal val="ppt_h"/>
                                          </p:val>
                                        </p:tav>
                                        <p:tav tm="100000">
                                          <p:val>
                                            <p:fltVal val="0"/>
                                          </p:val>
                                        </p:tav>
                                      </p:tavLst>
                                    </p:anim>
                                    <p:animEffect transition="out" filter="fade">
                                      <p:cBhvr>
                                        <p:cTn id="32" dur="500"/>
                                        <p:tgtEl>
                                          <p:spTgt spid="84016"/>
                                        </p:tgtEl>
                                      </p:cBhvr>
                                    </p:animEffect>
                                    <p:set>
                                      <p:cBhvr>
                                        <p:cTn id="33" dur="1" fill="hold">
                                          <p:stCondLst>
                                            <p:cond delay="499"/>
                                          </p:stCondLst>
                                        </p:cTn>
                                        <p:tgtEl>
                                          <p:spTgt spid="84016"/>
                                        </p:tgtEl>
                                        <p:attrNameLst>
                                          <p:attrName>style.visibility</p:attrName>
                                        </p:attrNameLst>
                                      </p:cBhvr>
                                      <p:to>
                                        <p:strVal val="hidden"/>
                                      </p:to>
                                    </p:se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84015"/>
                                        </p:tgtEl>
                                        <p:attrNameLst>
                                          <p:attrName>style.visibility</p:attrName>
                                        </p:attrNameLst>
                                      </p:cBhvr>
                                      <p:to>
                                        <p:strVal val="visible"/>
                                      </p:to>
                                    </p:set>
                                    <p:animEffect transition="in" filter="dissolve">
                                      <p:cBhvr>
                                        <p:cTn id="37" dur="500"/>
                                        <p:tgtEl>
                                          <p:spTgt spid="840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53" presetClass="exit" presetSubtype="0" fill="hold" nodeType="afterEffect">
                                  <p:stCondLst>
                                    <p:cond delay="0"/>
                                  </p:stCondLst>
                                  <p:childTnLst>
                                    <p:anim calcmode="lin" valueType="num">
                                      <p:cBhvr>
                                        <p:cTn id="40" dur="500"/>
                                        <p:tgtEl>
                                          <p:spTgt spid="84015"/>
                                        </p:tgtEl>
                                        <p:attrNameLst>
                                          <p:attrName>ppt_w</p:attrName>
                                        </p:attrNameLst>
                                      </p:cBhvr>
                                      <p:tavLst>
                                        <p:tav tm="0">
                                          <p:val>
                                            <p:strVal val="ppt_w"/>
                                          </p:val>
                                        </p:tav>
                                        <p:tav tm="100000">
                                          <p:val>
                                            <p:fltVal val="0"/>
                                          </p:val>
                                        </p:tav>
                                      </p:tavLst>
                                    </p:anim>
                                    <p:anim calcmode="lin" valueType="num">
                                      <p:cBhvr>
                                        <p:cTn id="41" dur="500"/>
                                        <p:tgtEl>
                                          <p:spTgt spid="84015"/>
                                        </p:tgtEl>
                                        <p:attrNameLst>
                                          <p:attrName>ppt_h</p:attrName>
                                        </p:attrNameLst>
                                      </p:cBhvr>
                                      <p:tavLst>
                                        <p:tav tm="0">
                                          <p:val>
                                            <p:strVal val="ppt_h"/>
                                          </p:val>
                                        </p:tav>
                                        <p:tav tm="100000">
                                          <p:val>
                                            <p:fltVal val="0"/>
                                          </p:val>
                                        </p:tav>
                                      </p:tavLst>
                                    </p:anim>
                                    <p:animEffect transition="out" filter="fade">
                                      <p:cBhvr>
                                        <p:cTn id="42" dur="500"/>
                                        <p:tgtEl>
                                          <p:spTgt spid="84015"/>
                                        </p:tgtEl>
                                      </p:cBhvr>
                                    </p:animEffect>
                                    <p:set>
                                      <p:cBhvr>
                                        <p:cTn id="43" dur="1" fill="hold">
                                          <p:stCondLst>
                                            <p:cond delay="499"/>
                                          </p:stCondLst>
                                        </p:cTn>
                                        <p:tgtEl>
                                          <p:spTgt spid="84015"/>
                                        </p:tgtEl>
                                        <p:attrNameLst>
                                          <p:attrName>style.visibility</p:attrName>
                                        </p:attrNameLst>
                                      </p:cBhvr>
                                      <p:to>
                                        <p:strVal val="hidden"/>
                                      </p:to>
                                    </p:set>
                                  </p:childTnLst>
                                </p:cTn>
                              </p:par>
                            </p:childTnLst>
                          </p:cTn>
                        </p:par>
                        <p:par>
                          <p:cTn id="44" fill="hold" nodeType="afterGroup">
                            <p:stCondLst>
                              <p:cond delay="4000"/>
                            </p:stCondLst>
                            <p:childTnLst>
                              <p:par>
                                <p:cTn id="45" presetID="9" presetClass="entr" presetSubtype="0" fill="hold" nodeType="afterEffect">
                                  <p:stCondLst>
                                    <p:cond delay="0"/>
                                  </p:stCondLst>
                                  <p:childTnLst>
                                    <p:set>
                                      <p:cBhvr>
                                        <p:cTn id="46" dur="1" fill="hold">
                                          <p:stCondLst>
                                            <p:cond delay="0"/>
                                          </p:stCondLst>
                                        </p:cTn>
                                        <p:tgtEl>
                                          <p:spTgt spid="84014"/>
                                        </p:tgtEl>
                                        <p:attrNameLst>
                                          <p:attrName>style.visibility</p:attrName>
                                        </p:attrNameLst>
                                      </p:cBhvr>
                                      <p:to>
                                        <p:strVal val="visible"/>
                                      </p:to>
                                    </p:set>
                                    <p:animEffect transition="in" filter="dissolve">
                                      <p:cBhvr>
                                        <p:cTn id="47" dur="500"/>
                                        <p:tgtEl>
                                          <p:spTgt spid="8401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nodeType="afterGroup">
                            <p:stCondLst>
                              <p:cond delay="4500"/>
                            </p:stCondLst>
                            <p:childTnLst>
                              <p:par>
                                <p:cTn id="49" presetID="53" presetClass="exit" presetSubtype="0" fill="hold" nodeType="afterEffect">
                                  <p:stCondLst>
                                    <p:cond delay="0"/>
                                  </p:stCondLst>
                                  <p:childTnLst>
                                    <p:anim calcmode="lin" valueType="num">
                                      <p:cBhvr>
                                        <p:cTn id="50" dur="500"/>
                                        <p:tgtEl>
                                          <p:spTgt spid="84014"/>
                                        </p:tgtEl>
                                        <p:attrNameLst>
                                          <p:attrName>ppt_w</p:attrName>
                                        </p:attrNameLst>
                                      </p:cBhvr>
                                      <p:tavLst>
                                        <p:tav tm="0">
                                          <p:val>
                                            <p:strVal val="ppt_w"/>
                                          </p:val>
                                        </p:tav>
                                        <p:tav tm="100000">
                                          <p:val>
                                            <p:fltVal val="0"/>
                                          </p:val>
                                        </p:tav>
                                      </p:tavLst>
                                    </p:anim>
                                    <p:anim calcmode="lin" valueType="num">
                                      <p:cBhvr>
                                        <p:cTn id="51" dur="500"/>
                                        <p:tgtEl>
                                          <p:spTgt spid="84014"/>
                                        </p:tgtEl>
                                        <p:attrNameLst>
                                          <p:attrName>ppt_h</p:attrName>
                                        </p:attrNameLst>
                                      </p:cBhvr>
                                      <p:tavLst>
                                        <p:tav tm="0">
                                          <p:val>
                                            <p:strVal val="ppt_h"/>
                                          </p:val>
                                        </p:tav>
                                        <p:tav tm="100000">
                                          <p:val>
                                            <p:fltVal val="0"/>
                                          </p:val>
                                        </p:tav>
                                      </p:tavLst>
                                    </p:anim>
                                    <p:animEffect transition="out" filter="fade">
                                      <p:cBhvr>
                                        <p:cTn id="52" dur="500"/>
                                        <p:tgtEl>
                                          <p:spTgt spid="84014"/>
                                        </p:tgtEl>
                                      </p:cBhvr>
                                    </p:animEffect>
                                    <p:set>
                                      <p:cBhvr>
                                        <p:cTn id="53" dur="1" fill="hold">
                                          <p:stCondLst>
                                            <p:cond delay="499"/>
                                          </p:stCondLst>
                                        </p:cTn>
                                        <p:tgtEl>
                                          <p:spTgt spid="84014"/>
                                        </p:tgtEl>
                                        <p:attrNameLst>
                                          <p:attrName>style.visibility</p:attrName>
                                        </p:attrNameLst>
                                      </p:cBhvr>
                                      <p:to>
                                        <p:strVal val="hidden"/>
                                      </p:to>
                                    </p:set>
                                  </p:childTnLst>
                                </p:cTn>
                              </p:par>
                            </p:childTnLst>
                          </p:cTn>
                        </p:par>
                        <p:par>
                          <p:cTn id="54" fill="hold" nodeType="afterGroup">
                            <p:stCondLst>
                              <p:cond delay="5000"/>
                            </p:stCondLst>
                            <p:childTnLst>
                              <p:par>
                                <p:cTn id="55" presetID="9" presetClass="entr" presetSubtype="0" fill="hold" nodeType="afterEffect">
                                  <p:stCondLst>
                                    <p:cond delay="0"/>
                                  </p:stCondLst>
                                  <p:childTnLst>
                                    <p:set>
                                      <p:cBhvr>
                                        <p:cTn id="56" dur="1" fill="hold">
                                          <p:stCondLst>
                                            <p:cond delay="0"/>
                                          </p:stCondLst>
                                        </p:cTn>
                                        <p:tgtEl>
                                          <p:spTgt spid="84013"/>
                                        </p:tgtEl>
                                        <p:attrNameLst>
                                          <p:attrName>style.visibility</p:attrName>
                                        </p:attrNameLst>
                                      </p:cBhvr>
                                      <p:to>
                                        <p:strVal val="visible"/>
                                      </p:to>
                                    </p:set>
                                    <p:animEffect transition="in" filter="dissolve">
                                      <p:cBhvr>
                                        <p:cTn id="57" dur="500"/>
                                        <p:tgtEl>
                                          <p:spTgt spid="84013"/>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500"/>
                            </p:stCondLst>
                            <p:childTnLst>
                              <p:par>
                                <p:cTn id="59" presetID="53" presetClass="exit" presetSubtype="0" fill="hold" nodeType="afterEffect">
                                  <p:stCondLst>
                                    <p:cond delay="0"/>
                                  </p:stCondLst>
                                  <p:childTnLst>
                                    <p:anim calcmode="lin" valueType="num">
                                      <p:cBhvr>
                                        <p:cTn id="60" dur="500"/>
                                        <p:tgtEl>
                                          <p:spTgt spid="84013"/>
                                        </p:tgtEl>
                                        <p:attrNameLst>
                                          <p:attrName>ppt_w</p:attrName>
                                        </p:attrNameLst>
                                      </p:cBhvr>
                                      <p:tavLst>
                                        <p:tav tm="0">
                                          <p:val>
                                            <p:strVal val="ppt_w"/>
                                          </p:val>
                                        </p:tav>
                                        <p:tav tm="100000">
                                          <p:val>
                                            <p:fltVal val="0"/>
                                          </p:val>
                                        </p:tav>
                                      </p:tavLst>
                                    </p:anim>
                                    <p:anim calcmode="lin" valueType="num">
                                      <p:cBhvr>
                                        <p:cTn id="61" dur="500"/>
                                        <p:tgtEl>
                                          <p:spTgt spid="84013"/>
                                        </p:tgtEl>
                                        <p:attrNameLst>
                                          <p:attrName>ppt_h</p:attrName>
                                        </p:attrNameLst>
                                      </p:cBhvr>
                                      <p:tavLst>
                                        <p:tav tm="0">
                                          <p:val>
                                            <p:strVal val="ppt_h"/>
                                          </p:val>
                                        </p:tav>
                                        <p:tav tm="100000">
                                          <p:val>
                                            <p:fltVal val="0"/>
                                          </p:val>
                                        </p:tav>
                                      </p:tavLst>
                                    </p:anim>
                                    <p:animEffect transition="out" filter="fade">
                                      <p:cBhvr>
                                        <p:cTn id="62" dur="500"/>
                                        <p:tgtEl>
                                          <p:spTgt spid="84013"/>
                                        </p:tgtEl>
                                      </p:cBhvr>
                                    </p:animEffect>
                                    <p:set>
                                      <p:cBhvr>
                                        <p:cTn id="63" dur="1" fill="hold">
                                          <p:stCondLst>
                                            <p:cond delay="499"/>
                                          </p:stCondLst>
                                        </p:cTn>
                                        <p:tgtEl>
                                          <p:spTgt spid="84013"/>
                                        </p:tgtEl>
                                        <p:attrNameLst>
                                          <p:attrName>style.visibility</p:attrName>
                                        </p:attrNameLst>
                                      </p:cBhvr>
                                      <p:to>
                                        <p:strVal val="hidden"/>
                                      </p:to>
                                    </p:set>
                                  </p:childTnLst>
                                </p:cTn>
                              </p:par>
                            </p:childTnLst>
                          </p:cTn>
                        </p:par>
                        <p:par>
                          <p:cTn id="64" fill="hold" nodeType="afterGroup">
                            <p:stCondLst>
                              <p:cond delay="6000"/>
                            </p:stCondLst>
                            <p:childTnLst>
                              <p:par>
                                <p:cTn id="65" presetID="9" presetClass="entr" presetSubtype="0" fill="hold" nodeType="afterEffect">
                                  <p:stCondLst>
                                    <p:cond delay="0"/>
                                  </p:stCondLst>
                                  <p:childTnLst>
                                    <p:set>
                                      <p:cBhvr>
                                        <p:cTn id="66" dur="1" fill="hold">
                                          <p:stCondLst>
                                            <p:cond delay="0"/>
                                          </p:stCondLst>
                                        </p:cTn>
                                        <p:tgtEl>
                                          <p:spTgt spid="84012"/>
                                        </p:tgtEl>
                                        <p:attrNameLst>
                                          <p:attrName>style.visibility</p:attrName>
                                        </p:attrNameLst>
                                      </p:cBhvr>
                                      <p:to>
                                        <p:strVal val="visible"/>
                                      </p:to>
                                    </p:set>
                                    <p:animEffect transition="in" filter="dissolve">
                                      <p:cBhvr>
                                        <p:cTn id="67" dur="500"/>
                                        <p:tgtEl>
                                          <p:spTgt spid="84012"/>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6500"/>
                            </p:stCondLst>
                            <p:childTnLst>
                              <p:par>
                                <p:cTn id="69" presetID="53" presetClass="exit" presetSubtype="0" fill="hold" nodeType="afterEffect">
                                  <p:stCondLst>
                                    <p:cond delay="0"/>
                                  </p:stCondLst>
                                  <p:childTnLst>
                                    <p:anim calcmode="lin" valueType="num">
                                      <p:cBhvr>
                                        <p:cTn id="70" dur="500"/>
                                        <p:tgtEl>
                                          <p:spTgt spid="84012"/>
                                        </p:tgtEl>
                                        <p:attrNameLst>
                                          <p:attrName>ppt_w</p:attrName>
                                        </p:attrNameLst>
                                      </p:cBhvr>
                                      <p:tavLst>
                                        <p:tav tm="0">
                                          <p:val>
                                            <p:strVal val="ppt_w"/>
                                          </p:val>
                                        </p:tav>
                                        <p:tav tm="100000">
                                          <p:val>
                                            <p:fltVal val="0"/>
                                          </p:val>
                                        </p:tav>
                                      </p:tavLst>
                                    </p:anim>
                                    <p:anim calcmode="lin" valueType="num">
                                      <p:cBhvr>
                                        <p:cTn id="71" dur="500"/>
                                        <p:tgtEl>
                                          <p:spTgt spid="84012"/>
                                        </p:tgtEl>
                                        <p:attrNameLst>
                                          <p:attrName>ppt_h</p:attrName>
                                        </p:attrNameLst>
                                      </p:cBhvr>
                                      <p:tavLst>
                                        <p:tav tm="0">
                                          <p:val>
                                            <p:strVal val="ppt_h"/>
                                          </p:val>
                                        </p:tav>
                                        <p:tav tm="100000">
                                          <p:val>
                                            <p:fltVal val="0"/>
                                          </p:val>
                                        </p:tav>
                                      </p:tavLst>
                                    </p:anim>
                                    <p:animEffect transition="out" filter="fade">
                                      <p:cBhvr>
                                        <p:cTn id="72" dur="500"/>
                                        <p:tgtEl>
                                          <p:spTgt spid="84012"/>
                                        </p:tgtEl>
                                      </p:cBhvr>
                                    </p:animEffect>
                                    <p:set>
                                      <p:cBhvr>
                                        <p:cTn id="73" dur="1" fill="hold">
                                          <p:stCondLst>
                                            <p:cond delay="499"/>
                                          </p:stCondLst>
                                        </p:cTn>
                                        <p:tgtEl>
                                          <p:spTgt spid="84012"/>
                                        </p:tgtEl>
                                        <p:attrNameLst>
                                          <p:attrName>style.visibility</p:attrName>
                                        </p:attrNameLst>
                                      </p:cBhvr>
                                      <p:to>
                                        <p:strVal val="hidden"/>
                                      </p:to>
                                    </p:set>
                                  </p:childTnLst>
                                </p:cTn>
                              </p:par>
                            </p:childTnLst>
                          </p:cTn>
                        </p:par>
                        <p:par>
                          <p:cTn id="74" fill="hold" nodeType="afterGroup">
                            <p:stCondLst>
                              <p:cond delay="7000"/>
                            </p:stCondLst>
                            <p:childTnLst>
                              <p:par>
                                <p:cTn id="75" presetID="9" presetClass="entr" presetSubtype="0" fill="hold" nodeType="afterEffect">
                                  <p:stCondLst>
                                    <p:cond delay="0"/>
                                  </p:stCondLst>
                                  <p:childTnLst>
                                    <p:set>
                                      <p:cBhvr>
                                        <p:cTn id="76" dur="1" fill="hold">
                                          <p:stCondLst>
                                            <p:cond delay="0"/>
                                          </p:stCondLst>
                                        </p:cTn>
                                        <p:tgtEl>
                                          <p:spTgt spid="84011"/>
                                        </p:tgtEl>
                                        <p:attrNameLst>
                                          <p:attrName>style.visibility</p:attrName>
                                        </p:attrNameLst>
                                      </p:cBhvr>
                                      <p:to>
                                        <p:strVal val="visible"/>
                                      </p:to>
                                    </p:set>
                                    <p:animEffect transition="in" filter="dissolve">
                                      <p:cBhvr>
                                        <p:cTn id="77" dur="500"/>
                                        <p:tgtEl>
                                          <p:spTgt spid="84011"/>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7500"/>
                            </p:stCondLst>
                            <p:childTnLst>
                              <p:par>
                                <p:cTn id="79" presetID="53" presetClass="exit" presetSubtype="0" fill="hold" nodeType="afterEffect">
                                  <p:stCondLst>
                                    <p:cond delay="0"/>
                                  </p:stCondLst>
                                  <p:childTnLst>
                                    <p:anim calcmode="lin" valueType="num">
                                      <p:cBhvr>
                                        <p:cTn id="80" dur="500"/>
                                        <p:tgtEl>
                                          <p:spTgt spid="84011"/>
                                        </p:tgtEl>
                                        <p:attrNameLst>
                                          <p:attrName>ppt_w</p:attrName>
                                        </p:attrNameLst>
                                      </p:cBhvr>
                                      <p:tavLst>
                                        <p:tav tm="0">
                                          <p:val>
                                            <p:strVal val="ppt_w"/>
                                          </p:val>
                                        </p:tav>
                                        <p:tav tm="100000">
                                          <p:val>
                                            <p:fltVal val="0"/>
                                          </p:val>
                                        </p:tav>
                                      </p:tavLst>
                                    </p:anim>
                                    <p:anim calcmode="lin" valueType="num">
                                      <p:cBhvr>
                                        <p:cTn id="81" dur="500"/>
                                        <p:tgtEl>
                                          <p:spTgt spid="84011"/>
                                        </p:tgtEl>
                                        <p:attrNameLst>
                                          <p:attrName>ppt_h</p:attrName>
                                        </p:attrNameLst>
                                      </p:cBhvr>
                                      <p:tavLst>
                                        <p:tav tm="0">
                                          <p:val>
                                            <p:strVal val="ppt_h"/>
                                          </p:val>
                                        </p:tav>
                                        <p:tav tm="100000">
                                          <p:val>
                                            <p:fltVal val="0"/>
                                          </p:val>
                                        </p:tav>
                                      </p:tavLst>
                                    </p:anim>
                                    <p:animEffect transition="out" filter="fade">
                                      <p:cBhvr>
                                        <p:cTn id="82" dur="500"/>
                                        <p:tgtEl>
                                          <p:spTgt spid="84011"/>
                                        </p:tgtEl>
                                      </p:cBhvr>
                                    </p:animEffect>
                                    <p:set>
                                      <p:cBhvr>
                                        <p:cTn id="83" dur="1" fill="hold">
                                          <p:stCondLst>
                                            <p:cond delay="499"/>
                                          </p:stCondLst>
                                        </p:cTn>
                                        <p:tgtEl>
                                          <p:spTgt spid="84011"/>
                                        </p:tgtEl>
                                        <p:attrNameLst>
                                          <p:attrName>style.visibility</p:attrName>
                                        </p:attrNameLst>
                                      </p:cBhvr>
                                      <p:to>
                                        <p:strVal val="hidden"/>
                                      </p:to>
                                    </p:set>
                                  </p:childTnLst>
                                </p:cTn>
                              </p:par>
                            </p:childTnLst>
                          </p:cTn>
                        </p:par>
                        <p:par>
                          <p:cTn id="84" fill="hold" nodeType="afterGroup">
                            <p:stCondLst>
                              <p:cond delay="8000"/>
                            </p:stCondLst>
                            <p:childTnLst>
                              <p:par>
                                <p:cTn id="85" presetID="9" presetClass="entr" presetSubtype="0" fill="hold" nodeType="afterEffect">
                                  <p:stCondLst>
                                    <p:cond delay="0"/>
                                  </p:stCondLst>
                                  <p:childTnLst>
                                    <p:set>
                                      <p:cBhvr>
                                        <p:cTn id="86" dur="1" fill="hold">
                                          <p:stCondLst>
                                            <p:cond delay="0"/>
                                          </p:stCondLst>
                                        </p:cTn>
                                        <p:tgtEl>
                                          <p:spTgt spid="84010"/>
                                        </p:tgtEl>
                                        <p:attrNameLst>
                                          <p:attrName>style.visibility</p:attrName>
                                        </p:attrNameLst>
                                      </p:cBhvr>
                                      <p:to>
                                        <p:strVal val="visible"/>
                                      </p:to>
                                    </p:set>
                                    <p:animEffect transition="in" filter="dissolve">
                                      <p:cBhvr>
                                        <p:cTn id="87" dur="500"/>
                                        <p:tgtEl>
                                          <p:spTgt spid="8401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nodeType="afterGroup">
                            <p:stCondLst>
                              <p:cond delay="8500"/>
                            </p:stCondLst>
                            <p:childTnLst>
                              <p:par>
                                <p:cTn id="89" presetID="53" presetClass="exit" presetSubtype="0" fill="hold" nodeType="afterEffect">
                                  <p:stCondLst>
                                    <p:cond delay="0"/>
                                  </p:stCondLst>
                                  <p:childTnLst>
                                    <p:anim calcmode="lin" valueType="num">
                                      <p:cBhvr>
                                        <p:cTn id="90" dur="500"/>
                                        <p:tgtEl>
                                          <p:spTgt spid="84010"/>
                                        </p:tgtEl>
                                        <p:attrNameLst>
                                          <p:attrName>ppt_w</p:attrName>
                                        </p:attrNameLst>
                                      </p:cBhvr>
                                      <p:tavLst>
                                        <p:tav tm="0">
                                          <p:val>
                                            <p:strVal val="ppt_w"/>
                                          </p:val>
                                        </p:tav>
                                        <p:tav tm="100000">
                                          <p:val>
                                            <p:fltVal val="0"/>
                                          </p:val>
                                        </p:tav>
                                      </p:tavLst>
                                    </p:anim>
                                    <p:anim calcmode="lin" valueType="num">
                                      <p:cBhvr>
                                        <p:cTn id="91" dur="500"/>
                                        <p:tgtEl>
                                          <p:spTgt spid="84010"/>
                                        </p:tgtEl>
                                        <p:attrNameLst>
                                          <p:attrName>ppt_h</p:attrName>
                                        </p:attrNameLst>
                                      </p:cBhvr>
                                      <p:tavLst>
                                        <p:tav tm="0">
                                          <p:val>
                                            <p:strVal val="ppt_h"/>
                                          </p:val>
                                        </p:tav>
                                        <p:tav tm="100000">
                                          <p:val>
                                            <p:fltVal val="0"/>
                                          </p:val>
                                        </p:tav>
                                      </p:tavLst>
                                    </p:anim>
                                    <p:animEffect transition="out" filter="fade">
                                      <p:cBhvr>
                                        <p:cTn id="92" dur="500"/>
                                        <p:tgtEl>
                                          <p:spTgt spid="84010"/>
                                        </p:tgtEl>
                                      </p:cBhvr>
                                    </p:animEffect>
                                    <p:set>
                                      <p:cBhvr>
                                        <p:cTn id="93" dur="1" fill="hold">
                                          <p:stCondLst>
                                            <p:cond delay="499"/>
                                          </p:stCondLst>
                                        </p:cTn>
                                        <p:tgtEl>
                                          <p:spTgt spid="84010"/>
                                        </p:tgtEl>
                                        <p:attrNameLst>
                                          <p:attrName>style.visibility</p:attrName>
                                        </p:attrNameLst>
                                      </p:cBhvr>
                                      <p:to>
                                        <p:strVal val="hidden"/>
                                      </p:to>
                                    </p:set>
                                  </p:childTnLst>
                                </p:cTn>
                              </p:par>
                            </p:childTnLst>
                          </p:cTn>
                        </p:par>
                        <p:par>
                          <p:cTn id="94" fill="hold" nodeType="afterGroup">
                            <p:stCondLst>
                              <p:cond delay="9000"/>
                            </p:stCondLst>
                            <p:childTnLst>
                              <p:par>
                                <p:cTn id="95" presetID="9" presetClass="entr" presetSubtype="0" fill="hold" nodeType="afterEffect">
                                  <p:stCondLst>
                                    <p:cond delay="0"/>
                                  </p:stCondLst>
                                  <p:childTnLst>
                                    <p:set>
                                      <p:cBhvr>
                                        <p:cTn id="96" dur="1" fill="hold">
                                          <p:stCondLst>
                                            <p:cond delay="0"/>
                                          </p:stCondLst>
                                        </p:cTn>
                                        <p:tgtEl>
                                          <p:spTgt spid="84009"/>
                                        </p:tgtEl>
                                        <p:attrNameLst>
                                          <p:attrName>style.visibility</p:attrName>
                                        </p:attrNameLst>
                                      </p:cBhvr>
                                      <p:to>
                                        <p:strVal val="visible"/>
                                      </p:to>
                                    </p:set>
                                    <p:animEffect transition="in" filter="dissolve">
                                      <p:cBhvr>
                                        <p:cTn id="97" dur="500"/>
                                        <p:tgtEl>
                                          <p:spTgt spid="8400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9500"/>
                            </p:stCondLst>
                            <p:childTnLst>
                              <p:par>
                                <p:cTn id="99" presetID="53" presetClass="exit" presetSubtype="0" fill="hold" nodeType="afterEffect">
                                  <p:stCondLst>
                                    <p:cond delay="0"/>
                                  </p:stCondLst>
                                  <p:childTnLst>
                                    <p:anim calcmode="lin" valueType="num">
                                      <p:cBhvr>
                                        <p:cTn id="100" dur="500"/>
                                        <p:tgtEl>
                                          <p:spTgt spid="84009"/>
                                        </p:tgtEl>
                                        <p:attrNameLst>
                                          <p:attrName>ppt_w</p:attrName>
                                        </p:attrNameLst>
                                      </p:cBhvr>
                                      <p:tavLst>
                                        <p:tav tm="0">
                                          <p:val>
                                            <p:strVal val="ppt_w"/>
                                          </p:val>
                                        </p:tav>
                                        <p:tav tm="100000">
                                          <p:val>
                                            <p:fltVal val="0"/>
                                          </p:val>
                                        </p:tav>
                                      </p:tavLst>
                                    </p:anim>
                                    <p:anim calcmode="lin" valueType="num">
                                      <p:cBhvr>
                                        <p:cTn id="101" dur="500"/>
                                        <p:tgtEl>
                                          <p:spTgt spid="84009"/>
                                        </p:tgtEl>
                                        <p:attrNameLst>
                                          <p:attrName>ppt_h</p:attrName>
                                        </p:attrNameLst>
                                      </p:cBhvr>
                                      <p:tavLst>
                                        <p:tav tm="0">
                                          <p:val>
                                            <p:strVal val="ppt_h"/>
                                          </p:val>
                                        </p:tav>
                                        <p:tav tm="100000">
                                          <p:val>
                                            <p:fltVal val="0"/>
                                          </p:val>
                                        </p:tav>
                                      </p:tavLst>
                                    </p:anim>
                                    <p:animEffect transition="out" filter="fade">
                                      <p:cBhvr>
                                        <p:cTn id="102" dur="500"/>
                                        <p:tgtEl>
                                          <p:spTgt spid="84009"/>
                                        </p:tgtEl>
                                      </p:cBhvr>
                                    </p:animEffect>
                                    <p:set>
                                      <p:cBhvr>
                                        <p:cTn id="103" dur="1" fill="hold">
                                          <p:stCondLst>
                                            <p:cond delay="499"/>
                                          </p:stCondLst>
                                        </p:cTn>
                                        <p:tgtEl>
                                          <p:spTgt spid="84009"/>
                                        </p:tgtEl>
                                        <p:attrNameLst>
                                          <p:attrName>style.visibility</p:attrName>
                                        </p:attrNameLst>
                                      </p:cBhvr>
                                      <p:to>
                                        <p:strVal val="hidden"/>
                                      </p:to>
                                    </p:set>
                                  </p:childTnLst>
                                </p:cTn>
                              </p:par>
                            </p:childTnLst>
                          </p:cTn>
                        </p:par>
                        <p:par>
                          <p:cTn id="104" fill="hold" nodeType="afterGroup">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84008"/>
                                        </p:tgtEl>
                                        <p:attrNameLst>
                                          <p:attrName>style.visibility</p:attrName>
                                        </p:attrNameLst>
                                      </p:cBhvr>
                                      <p:to>
                                        <p:strVal val="visible"/>
                                      </p:to>
                                    </p:set>
                                    <p:animEffect transition="in" filter="dissolve">
                                      <p:cBhvr>
                                        <p:cTn id="107" dur="500"/>
                                        <p:tgtEl>
                                          <p:spTgt spid="84008"/>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nodeType="afterGroup">
                            <p:stCondLst>
                              <p:cond delay="10500"/>
                            </p:stCondLst>
                            <p:childTnLst>
                              <p:par>
                                <p:cTn id="109" presetID="53" presetClass="exit" presetSubtype="0" fill="hold" nodeType="afterEffect">
                                  <p:stCondLst>
                                    <p:cond delay="0"/>
                                  </p:stCondLst>
                                  <p:childTnLst>
                                    <p:anim calcmode="lin" valueType="num">
                                      <p:cBhvr>
                                        <p:cTn id="110" dur="500"/>
                                        <p:tgtEl>
                                          <p:spTgt spid="84008"/>
                                        </p:tgtEl>
                                        <p:attrNameLst>
                                          <p:attrName>ppt_w</p:attrName>
                                        </p:attrNameLst>
                                      </p:cBhvr>
                                      <p:tavLst>
                                        <p:tav tm="0">
                                          <p:val>
                                            <p:strVal val="ppt_w"/>
                                          </p:val>
                                        </p:tav>
                                        <p:tav tm="100000">
                                          <p:val>
                                            <p:fltVal val="0"/>
                                          </p:val>
                                        </p:tav>
                                      </p:tavLst>
                                    </p:anim>
                                    <p:anim calcmode="lin" valueType="num">
                                      <p:cBhvr>
                                        <p:cTn id="111" dur="500"/>
                                        <p:tgtEl>
                                          <p:spTgt spid="84008"/>
                                        </p:tgtEl>
                                        <p:attrNameLst>
                                          <p:attrName>ppt_h</p:attrName>
                                        </p:attrNameLst>
                                      </p:cBhvr>
                                      <p:tavLst>
                                        <p:tav tm="0">
                                          <p:val>
                                            <p:strVal val="ppt_h"/>
                                          </p:val>
                                        </p:tav>
                                        <p:tav tm="100000">
                                          <p:val>
                                            <p:fltVal val="0"/>
                                          </p:val>
                                        </p:tav>
                                      </p:tavLst>
                                    </p:anim>
                                    <p:animEffect transition="out" filter="fade">
                                      <p:cBhvr>
                                        <p:cTn id="112" dur="500"/>
                                        <p:tgtEl>
                                          <p:spTgt spid="84008"/>
                                        </p:tgtEl>
                                      </p:cBhvr>
                                    </p:animEffect>
                                    <p:set>
                                      <p:cBhvr>
                                        <p:cTn id="113" dur="1" fill="hold">
                                          <p:stCondLst>
                                            <p:cond delay="499"/>
                                          </p:stCondLst>
                                        </p:cTn>
                                        <p:tgtEl>
                                          <p:spTgt spid="84008"/>
                                        </p:tgtEl>
                                        <p:attrNameLst>
                                          <p:attrName>style.visibility</p:attrName>
                                        </p:attrNameLst>
                                      </p:cBhvr>
                                      <p:to>
                                        <p:strVal val="hidden"/>
                                      </p:to>
                                    </p:set>
                                  </p:childTnLst>
                                </p:cTn>
                              </p:par>
                            </p:childTnLst>
                          </p:cTn>
                        </p:par>
                        <p:par>
                          <p:cTn id="114" fill="hold" nodeType="afterGroup">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84007"/>
                                        </p:tgtEl>
                                        <p:attrNameLst>
                                          <p:attrName>style.visibility</p:attrName>
                                        </p:attrNameLst>
                                      </p:cBhvr>
                                      <p:to>
                                        <p:strVal val="visible"/>
                                      </p:to>
                                    </p:set>
                                    <p:animEffect transition="in" filter="dissolve">
                                      <p:cBhvr>
                                        <p:cTn id="117" dur="500"/>
                                        <p:tgtEl>
                                          <p:spTgt spid="8400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18" fill="hold" nodeType="afterGroup">
                            <p:stCondLst>
                              <p:cond delay="11500"/>
                            </p:stCondLst>
                            <p:childTnLst>
                              <p:par>
                                <p:cTn id="119" presetID="53" presetClass="exit" presetSubtype="0" fill="hold" nodeType="afterEffect">
                                  <p:stCondLst>
                                    <p:cond delay="0"/>
                                  </p:stCondLst>
                                  <p:childTnLst>
                                    <p:anim calcmode="lin" valueType="num">
                                      <p:cBhvr>
                                        <p:cTn id="120" dur="500"/>
                                        <p:tgtEl>
                                          <p:spTgt spid="84007"/>
                                        </p:tgtEl>
                                        <p:attrNameLst>
                                          <p:attrName>ppt_w</p:attrName>
                                        </p:attrNameLst>
                                      </p:cBhvr>
                                      <p:tavLst>
                                        <p:tav tm="0">
                                          <p:val>
                                            <p:strVal val="ppt_w"/>
                                          </p:val>
                                        </p:tav>
                                        <p:tav tm="100000">
                                          <p:val>
                                            <p:fltVal val="0"/>
                                          </p:val>
                                        </p:tav>
                                      </p:tavLst>
                                    </p:anim>
                                    <p:anim calcmode="lin" valueType="num">
                                      <p:cBhvr>
                                        <p:cTn id="121" dur="500"/>
                                        <p:tgtEl>
                                          <p:spTgt spid="84007"/>
                                        </p:tgtEl>
                                        <p:attrNameLst>
                                          <p:attrName>ppt_h</p:attrName>
                                        </p:attrNameLst>
                                      </p:cBhvr>
                                      <p:tavLst>
                                        <p:tav tm="0">
                                          <p:val>
                                            <p:strVal val="ppt_h"/>
                                          </p:val>
                                        </p:tav>
                                        <p:tav tm="100000">
                                          <p:val>
                                            <p:fltVal val="0"/>
                                          </p:val>
                                        </p:tav>
                                      </p:tavLst>
                                    </p:anim>
                                    <p:animEffect transition="out" filter="fade">
                                      <p:cBhvr>
                                        <p:cTn id="122" dur="500"/>
                                        <p:tgtEl>
                                          <p:spTgt spid="84007"/>
                                        </p:tgtEl>
                                      </p:cBhvr>
                                    </p:animEffect>
                                    <p:set>
                                      <p:cBhvr>
                                        <p:cTn id="123" dur="1" fill="hold">
                                          <p:stCondLst>
                                            <p:cond delay="499"/>
                                          </p:stCondLst>
                                        </p:cTn>
                                        <p:tgtEl>
                                          <p:spTgt spid="84007"/>
                                        </p:tgtEl>
                                        <p:attrNameLst>
                                          <p:attrName>style.visibility</p:attrName>
                                        </p:attrNameLst>
                                      </p:cBhvr>
                                      <p:to>
                                        <p:strVal val="hidden"/>
                                      </p:to>
                                    </p:set>
                                  </p:childTnLst>
                                </p:cTn>
                              </p:par>
                            </p:childTnLst>
                          </p:cTn>
                        </p:par>
                        <p:par>
                          <p:cTn id="124" fill="hold" nodeType="afterGroup">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84006"/>
                                        </p:tgtEl>
                                        <p:attrNameLst>
                                          <p:attrName>style.visibility</p:attrName>
                                        </p:attrNameLst>
                                      </p:cBhvr>
                                      <p:to>
                                        <p:strVal val="visible"/>
                                      </p:to>
                                    </p:set>
                                    <p:animEffect transition="in" filter="dissolve">
                                      <p:cBhvr>
                                        <p:cTn id="127" dur="500"/>
                                        <p:tgtEl>
                                          <p:spTgt spid="84006"/>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12500"/>
                            </p:stCondLst>
                            <p:childTnLst>
                              <p:par>
                                <p:cTn id="129" presetID="53" presetClass="exit" presetSubtype="0" fill="hold" nodeType="afterEffect">
                                  <p:stCondLst>
                                    <p:cond delay="0"/>
                                  </p:stCondLst>
                                  <p:childTnLst>
                                    <p:anim calcmode="lin" valueType="num">
                                      <p:cBhvr>
                                        <p:cTn id="130" dur="500"/>
                                        <p:tgtEl>
                                          <p:spTgt spid="84006"/>
                                        </p:tgtEl>
                                        <p:attrNameLst>
                                          <p:attrName>ppt_w</p:attrName>
                                        </p:attrNameLst>
                                      </p:cBhvr>
                                      <p:tavLst>
                                        <p:tav tm="0">
                                          <p:val>
                                            <p:strVal val="ppt_w"/>
                                          </p:val>
                                        </p:tav>
                                        <p:tav tm="100000">
                                          <p:val>
                                            <p:fltVal val="0"/>
                                          </p:val>
                                        </p:tav>
                                      </p:tavLst>
                                    </p:anim>
                                    <p:anim calcmode="lin" valueType="num">
                                      <p:cBhvr>
                                        <p:cTn id="131" dur="500"/>
                                        <p:tgtEl>
                                          <p:spTgt spid="84006"/>
                                        </p:tgtEl>
                                        <p:attrNameLst>
                                          <p:attrName>ppt_h</p:attrName>
                                        </p:attrNameLst>
                                      </p:cBhvr>
                                      <p:tavLst>
                                        <p:tav tm="0">
                                          <p:val>
                                            <p:strVal val="ppt_h"/>
                                          </p:val>
                                        </p:tav>
                                        <p:tav tm="100000">
                                          <p:val>
                                            <p:fltVal val="0"/>
                                          </p:val>
                                        </p:tav>
                                      </p:tavLst>
                                    </p:anim>
                                    <p:animEffect transition="out" filter="fade">
                                      <p:cBhvr>
                                        <p:cTn id="132" dur="500"/>
                                        <p:tgtEl>
                                          <p:spTgt spid="84006"/>
                                        </p:tgtEl>
                                      </p:cBhvr>
                                    </p:animEffect>
                                    <p:set>
                                      <p:cBhvr>
                                        <p:cTn id="133" dur="1" fill="hold">
                                          <p:stCondLst>
                                            <p:cond delay="499"/>
                                          </p:stCondLst>
                                        </p:cTn>
                                        <p:tgtEl>
                                          <p:spTgt spid="84006"/>
                                        </p:tgtEl>
                                        <p:attrNameLst>
                                          <p:attrName>style.visibility</p:attrName>
                                        </p:attrNameLst>
                                      </p:cBhvr>
                                      <p:to>
                                        <p:strVal val="hidden"/>
                                      </p:to>
                                    </p:set>
                                  </p:childTnLst>
                                </p:cTn>
                              </p:par>
                            </p:childTnLst>
                          </p:cTn>
                        </p:par>
                        <p:par>
                          <p:cTn id="134" fill="hold" nodeType="afterGroup">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84005"/>
                                        </p:tgtEl>
                                        <p:attrNameLst>
                                          <p:attrName>style.visibility</p:attrName>
                                        </p:attrNameLst>
                                      </p:cBhvr>
                                      <p:to>
                                        <p:strVal val="visible"/>
                                      </p:to>
                                    </p:set>
                                    <p:animEffect transition="in" filter="dissolve">
                                      <p:cBhvr>
                                        <p:cTn id="137" dur="500"/>
                                        <p:tgtEl>
                                          <p:spTgt spid="84005"/>
                                        </p:tgtEl>
                                      </p:cBhvr>
                                    </p:animEffect>
                                  </p:childTnLst>
                                  <p:subTnLst>
                                    <p:audio>
                                      <p:cMediaNode>
                                        <p:cTn display="0" masterRel="sameClick">
                                          <p:stCondLst>
                                            <p:cond evt="begin" delay="0">
                                              <p:tn val="135"/>
                                            </p:cond>
                                          </p:stCondLst>
                                          <p:endCondLst>
                                            <p:cond evt="onStopAudio" delay="0">
                                              <p:tgtEl>
                                                <p:sldTgt/>
                                              </p:tgtEl>
                                            </p:cond>
                                          </p:endCondLst>
                                        </p:cTn>
                                        <p:tgtEl>
                                          <p:sndTgt r:embed="rId3" name="camera.wav"/>
                                        </p:tgtEl>
                                      </p:cMediaNode>
                                    </p:audio>
                                  </p:subTnLst>
                                </p:cTn>
                              </p:par>
                            </p:childTnLst>
                          </p:cTn>
                        </p:par>
                        <p:par>
                          <p:cTn id="138" fill="hold" nodeType="afterGroup">
                            <p:stCondLst>
                              <p:cond delay="13500"/>
                            </p:stCondLst>
                            <p:childTnLst>
                              <p:par>
                                <p:cTn id="139" presetID="53" presetClass="exit" presetSubtype="0" fill="hold" nodeType="afterEffect">
                                  <p:stCondLst>
                                    <p:cond delay="0"/>
                                  </p:stCondLst>
                                  <p:childTnLst>
                                    <p:anim calcmode="lin" valueType="num">
                                      <p:cBhvr>
                                        <p:cTn id="140" dur="500"/>
                                        <p:tgtEl>
                                          <p:spTgt spid="84005"/>
                                        </p:tgtEl>
                                        <p:attrNameLst>
                                          <p:attrName>ppt_w</p:attrName>
                                        </p:attrNameLst>
                                      </p:cBhvr>
                                      <p:tavLst>
                                        <p:tav tm="0">
                                          <p:val>
                                            <p:strVal val="ppt_w"/>
                                          </p:val>
                                        </p:tav>
                                        <p:tav tm="100000">
                                          <p:val>
                                            <p:fltVal val="0"/>
                                          </p:val>
                                        </p:tav>
                                      </p:tavLst>
                                    </p:anim>
                                    <p:anim calcmode="lin" valueType="num">
                                      <p:cBhvr>
                                        <p:cTn id="141" dur="500"/>
                                        <p:tgtEl>
                                          <p:spTgt spid="84005"/>
                                        </p:tgtEl>
                                        <p:attrNameLst>
                                          <p:attrName>ppt_h</p:attrName>
                                        </p:attrNameLst>
                                      </p:cBhvr>
                                      <p:tavLst>
                                        <p:tav tm="0">
                                          <p:val>
                                            <p:strVal val="ppt_h"/>
                                          </p:val>
                                        </p:tav>
                                        <p:tav tm="100000">
                                          <p:val>
                                            <p:fltVal val="0"/>
                                          </p:val>
                                        </p:tav>
                                      </p:tavLst>
                                    </p:anim>
                                    <p:animEffect transition="out" filter="fade">
                                      <p:cBhvr>
                                        <p:cTn id="142" dur="500"/>
                                        <p:tgtEl>
                                          <p:spTgt spid="84005"/>
                                        </p:tgtEl>
                                      </p:cBhvr>
                                    </p:animEffect>
                                    <p:set>
                                      <p:cBhvr>
                                        <p:cTn id="143" dur="1" fill="hold">
                                          <p:stCondLst>
                                            <p:cond delay="499"/>
                                          </p:stCondLst>
                                        </p:cTn>
                                        <p:tgtEl>
                                          <p:spTgt spid="84005"/>
                                        </p:tgtEl>
                                        <p:attrNameLst>
                                          <p:attrName>style.visibility</p:attrName>
                                        </p:attrNameLst>
                                      </p:cBhvr>
                                      <p:to>
                                        <p:strVal val="hidden"/>
                                      </p:to>
                                    </p:set>
                                  </p:childTnLst>
                                </p:cTn>
                              </p:par>
                            </p:childTnLst>
                          </p:cTn>
                        </p:par>
                        <p:par>
                          <p:cTn id="144" fill="hold" nodeType="afterGroup">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84004"/>
                                        </p:tgtEl>
                                        <p:attrNameLst>
                                          <p:attrName>style.visibility</p:attrName>
                                        </p:attrNameLst>
                                      </p:cBhvr>
                                      <p:to>
                                        <p:strVal val="visible"/>
                                      </p:to>
                                    </p:set>
                                    <p:animEffect transition="in" filter="dissolve">
                                      <p:cBhvr>
                                        <p:cTn id="147" dur="500"/>
                                        <p:tgtEl>
                                          <p:spTgt spid="84004"/>
                                        </p:tgtEl>
                                      </p:cBhvr>
                                    </p:animEffect>
                                  </p:childTnLst>
                                  <p:subTnLst>
                                    <p:audio>
                                      <p:cMediaNode>
                                        <p:cTn display="0" masterRel="sameClick">
                                          <p:stCondLst>
                                            <p:cond evt="begin" delay="0">
                                              <p:tn val="145"/>
                                            </p:cond>
                                          </p:stCondLst>
                                          <p:endCondLst>
                                            <p:cond evt="onStopAudio" delay="0">
                                              <p:tgtEl>
                                                <p:sldTgt/>
                                              </p:tgtEl>
                                            </p:cond>
                                          </p:endCondLst>
                                        </p:cTn>
                                        <p:tgtEl>
                                          <p:sndTgt r:embed="rId3" name="camera.wav"/>
                                        </p:tgtEl>
                                      </p:cMediaNode>
                                    </p:audio>
                                  </p:subTnLst>
                                </p:cTn>
                              </p:par>
                            </p:childTnLst>
                          </p:cTn>
                        </p:par>
                        <p:par>
                          <p:cTn id="148" fill="hold" nodeType="afterGroup">
                            <p:stCondLst>
                              <p:cond delay="14500"/>
                            </p:stCondLst>
                            <p:childTnLst>
                              <p:par>
                                <p:cTn id="149" presetID="53" presetClass="exit" presetSubtype="0" fill="hold" nodeType="afterEffect">
                                  <p:stCondLst>
                                    <p:cond delay="0"/>
                                  </p:stCondLst>
                                  <p:childTnLst>
                                    <p:anim calcmode="lin" valueType="num">
                                      <p:cBhvr>
                                        <p:cTn id="150" dur="500"/>
                                        <p:tgtEl>
                                          <p:spTgt spid="84004"/>
                                        </p:tgtEl>
                                        <p:attrNameLst>
                                          <p:attrName>ppt_w</p:attrName>
                                        </p:attrNameLst>
                                      </p:cBhvr>
                                      <p:tavLst>
                                        <p:tav tm="0">
                                          <p:val>
                                            <p:strVal val="ppt_w"/>
                                          </p:val>
                                        </p:tav>
                                        <p:tav tm="100000">
                                          <p:val>
                                            <p:fltVal val="0"/>
                                          </p:val>
                                        </p:tav>
                                      </p:tavLst>
                                    </p:anim>
                                    <p:anim calcmode="lin" valueType="num">
                                      <p:cBhvr>
                                        <p:cTn id="151" dur="500"/>
                                        <p:tgtEl>
                                          <p:spTgt spid="84004"/>
                                        </p:tgtEl>
                                        <p:attrNameLst>
                                          <p:attrName>ppt_h</p:attrName>
                                        </p:attrNameLst>
                                      </p:cBhvr>
                                      <p:tavLst>
                                        <p:tav tm="0">
                                          <p:val>
                                            <p:strVal val="ppt_h"/>
                                          </p:val>
                                        </p:tav>
                                        <p:tav tm="100000">
                                          <p:val>
                                            <p:fltVal val="0"/>
                                          </p:val>
                                        </p:tav>
                                      </p:tavLst>
                                    </p:anim>
                                    <p:animEffect transition="out" filter="fade">
                                      <p:cBhvr>
                                        <p:cTn id="152" dur="500"/>
                                        <p:tgtEl>
                                          <p:spTgt spid="84004"/>
                                        </p:tgtEl>
                                      </p:cBhvr>
                                    </p:animEffect>
                                    <p:set>
                                      <p:cBhvr>
                                        <p:cTn id="153" dur="1" fill="hold">
                                          <p:stCondLst>
                                            <p:cond delay="499"/>
                                          </p:stCondLst>
                                        </p:cTn>
                                        <p:tgtEl>
                                          <p:spTgt spid="84004"/>
                                        </p:tgtEl>
                                        <p:attrNameLst>
                                          <p:attrName>style.visibility</p:attrName>
                                        </p:attrNameLst>
                                      </p:cBhvr>
                                      <p:to>
                                        <p:strVal val="hidden"/>
                                      </p:to>
                                    </p:set>
                                  </p:childTnLst>
                                </p:cTn>
                              </p:par>
                            </p:childTnLst>
                          </p:cTn>
                        </p:par>
                        <p:par>
                          <p:cTn id="154" fill="hold" nodeType="afterGroup">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84003"/>
                                        </p:tgtEl>
                                        <p:attrNameLst>
                                          <p:attrName>style.visibility</p:attrName>
                                        </p:attrNameLst>
                                      </p:cBhvr>
                                      <p:to>
                                        <p:strVal val="visible"/>
                                      </p:to>
                                    </p:set>
                                    <p:animEffect transition="in" filter="dissolve">
                                      <p:cBhvr>
                                        <p:cTn id="157" dur="500"/>
                                        <p:tgtEl>
                                          <p:spTgt spid="84003"/>
                                        </p:tgtEl>
                                      </p:cBhvr>
                                    </p:animEffect>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par>
                          <p:cTn id="158" fill="hold" nodeType="afterGroup">
                            <p:stCondLst>
                              <p:cond delay="15500"/>
                            </p:stCondLst>
                            <p:childTnLst>
                              <p:par>
                                <p:cTn id="159" presetID="53" presetClass="exit" presetSubtype="0" fill="hold" nodeType="afterEffect">
                                  <p:stCondLst>
                                    <p:cond delay="0"/>
                                  </p:stCondLst>
                                  <p:childTnLst>
                                    <p:anim calcmode="lin" valueType="num">
                                      <p:cBhvr>
                                        <p:cTn id="160" dur="500"/>
                                        <p:tgtEl>
                                          <p:spTgt spid="84003"/>
                                        </p:tgtEl>
                                        <p:attrNameLst>
                                          <p:attrName>ppt_w</p:attrName>
                                        </p:attrNameLst>
                                      </p:cBhvr>
                                      <p:tavLst>
                                        <p:tav tm="0">
                                          <p:val>
                                            <p:strVal val="ppt_w"/>
                                          </p:val>
                                        </p:tav>
                                        <p:tav tm="100000">
                                          <p:val>
                                            <p:fltVal val="0"/>
                                          </p:val>
                                        </p:tav>
                                      </p:tavLst>
                                    </p:anim>
                                    <p:anim calcmode="lin" valueType="num">
                                      <p:cBhvr>
                                        <p:cTn id="161" dur="500"/>
                                        <p:tgtEl>
                                          <p:spTgt spid="84003"/>
                                        </p:tgtEl>
                                        <p:attrNameLst>
                                          <p:attrName>ppt_h</p:attrName>
                                        </p:attrNameLst>
                                      </p:cBhvr>
                                      <p:tavLst>
                                        <p:tav tm="0">
                                          <p:val>
                                            <p:strVal val="ppt_h"/>
                                          </p:val>
                                        </p:tav>
                                        <p:tav tm="100000">
                                          <p:val>
                                            <p:fltVal val="0"/>
                                          </p:val>
                                        </p:tav>
                                      </p:tavLst>
                                    </p:anim>
                                    <p:animEffect transition="out" filter="fade">
                                      <p:cBhvr>
                                        <p:cTn id="162" dur="500"/>
                                        <p:tgtEl>
                                          <p:spTgt spid="84003"/>
                                        </p:tgtEl>
                                      </p:cBhvr>
                                    </p:animEffect>
                                    <p:set>
                                      <p:cBhvr>
                                        <p:cTn id="163" dur="1" fill="hold">
                                          <p:stCondLst>
                                            <p:cond delay="499"/>
                                          </p:stCondLst>
                                        </p:cTn>
                                        <p:tgtEl>
                                          <p:spTgt spid="84003"/>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84019"/>
                                        </p:tgtEl>
                                        <p:attrNameLst>
                                          <p:attrName>style.visibility</p:attrName>
                                        </p:attrNameLst>
                                      </p:cBhvr>
                                      <p:to>
                                        <p:strVal val="visible"/>
                                      </p:to>
                                    </p:set>
                                    <p:anim calcmode="lin" valueType="num">
                                      <p:cBhvr>
                                        <p:cTn id="166" dur="500" fill="hold"/>
                                        <p:tgtEl>
                                          <p:spTgt spid="84019"/>
                                        </p:tgtEl>
                                        <p:attrNameLst>
                                          <p:attrName>ppt_w</p:attrName>
                                        </p:attrNameLst>
                                      </p:cBhvr>
                                      <p:tavLst>
                                        <p:tav tm="0">
                                          <p:val>
                                            <p:fltVal val="0"/>
                                          </p:val>
                                        </p:tav>
                                        <p:tav tm="100000">
                                          <p:val>
                                            <p:strVal val="#ppt_w"/>
                                          </p:val>
                                        </p:tav>
                                      </p:tavLst>
                                    </p:anim>
                                    <p:anim calcmode="lin" valueType="num">
                                      <p:cBhvr>
                                        <p:cTn id="167" dur="500" fill="hold"/>
                                        <p:tgtEl>
                                          <p:spTgt spid="84019"/>
                                        </p:tgtEl>
                                        <p:attrNameLst>
                                          <p:attrName>ppt_h</p:attrName>
                                        </p:attrNameLst>
                                      </p:cBhvr>
                                      <p:tavLst>
                                        <p:tav tm="0">
                                          <p:val>
                                            <p:fltVal val="0"/>
                                          </p:val>
                                        </p:tav>
                                        <p:tav tm="100000">
                                          <p:val>
                                            <p:strVal val="#ppt_h"/>
                                          </p:val>
                                        </p:tav>
                                      </p:tavLst>
                                    </p:anim>
                                    <p:animEffect transition="in" filter="fade">
                                      <p:cBhvr>
                                        <p:cTn id="168" dur="500"/>
                                        <p:tgtEl>
                                          <p:spTgt spid="84019"/>
                                        </p:tgtEl>
                                      </p:cBhvr>
                                    </p:animEffec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xit" presetSubtype="2" fill="hold" nodeType="clickEffect">
                                  <p:stCondLst>
                                    <p:cond delay="0"/>
                                  </p:stCondLst>
                                  <p:childTnLst>
                                    <p:anim calcmode="lin" valueType="num">
                                      <p:cBhvr additive="base">
                                        <p:cTn id="172" dur="500"/>
                                        <p:tgtEl>
                                          <p:spTgt spid="84019"/>
                                        </p:tgtEl>
                                        <p:attrNameLst>
                                          <p:attrName>ppt_x</p:attrName>
                                        </p:attrNameLst>
                                      </p:cBhvr>
                                      <p:tavLst>
                                        <p:tav tm="0">
                                          <p:val>
                                            <p:strVal val="ppt_x"/>
                                          </p:val>
                                        </p:tav>
                                        <p:tav tm="100000">
                                          <p:val>
                                            <p:strVal val="1+ppt_w/2"/>
                                          </p:val>
                                        </p:tav>
                                      </p:tavLst>
                                    </p:anim>
                                    <p:anim calcmode="lin" valueType="num">
                                      <p:cBhvr additive="base">
                                        <p:cTn id="173" dur="500"/>
                                        <p:tgtEl>
                                          <p:spTgt spid="84019"/>
                                        </p:tgtEl>
                                        <p:attrNameLst>
                                          <p:attrName>ppt_y</p:attrName>
                                        </p:attrNameLst>
                                      </p:cBhvr>
                                      <p:tavLst>
                                        <p:tav tm="0">
                                          <p:val>
                                            <p:strVal val="ppt_y"/>
                                          </p:val>
                                        </p:tav>
                                        <p:tav tm="100000">
                                          <p:val>
                                            <p:strVal val="ppt_y"/>
                                          </p:val>
                                        </p:tav>
                                      </p:tavLst>
                                    </p:anim>
                                    <p:set>
                                      <p:cBhvr>
                                        <p:cTn id="174" dur="1" fill="hold">
                                          <p:stCondLst>
                                            <p:cond delay="499"/>
                                          </p:stCondLst>
                                        </p:cTn>
                                        <p:tgtEl>
                                          <p:spTgt spid="840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31771"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pic>
        <p:nvPicPr>
          <p:cNvPr id="31747" name="Picture 29" descr="Picture1"/>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88" y="741363"/>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3" descr="Bellcoll">
            <a:hlinkClick r:id="" action="ppaction://hlinkshowjump?jump=firstslid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388" y="-14287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1524000" y="4648200"/>
            <a:ext cx="1752600" cy="1752600"/>
            <a:chOff x="816" y="4368"/>
            <a:chExt cx="1104" cy="1104"/>
          </a:xfrm>
        </p:grpSpPr>
        <p:sp>
          <p:nvSpPr>
            <p:cNvPr id="31768" name="AutoShape 52"/>
            <p:cNvSpPr>
              <a:spLocks noChangeArrowheads="1"/>
            </p:cNvSpPr>
            <p:nvPr/>
          </p:nvSpPr>
          <p:spPr bwMode="auto">
            <a:xfrm>
              <a:off x="816" y="436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31769" name="WordArt 53"/>
            <p:cNvSpPr>
              <a:spLocks noChangeArrowheads="1" noChangeShapeType="1" noTextEdit="1"/>
            </p:cNvSpPr>
            <p:nvPr/>
          </p:nvSpPr>
          <p:spPr bwMode="auto">
            <a:xfrm>
              <a:off x="1032" y="4560"/>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31766" name="TextBox 1"/>
          <p:cNvSpPr txBox="1">
            <a:spLocks noChangeArrowheads="1"/>
          </p:cNvSpPr>
          <p:nvPr/>
        </p:nvSpPr>
        <p:spPr bwMode="auto">
          <a:xfrm>
            <a:off x="36513" y="677863"/>
            <a:ext cx="9412287"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pPr>
            <a:r>
              <a:rPr lang="en-US" altLang="en-US" sz="3600" b="1">
                <a:latin typeface="Times New Roman" panose="02020603050405020304" pitchFamily="18" charset="0"/>
              </a:rPr>
              <a:t>Trong 2 thành ngữ sau: </a:t>
            </a:r>
          </a:p>
          <a:p>
            <a:pPr>
              <a:lnSpc>
                <a:spcPct val="150000"/>
              </a:lnSpc>
              <a:spcBef>
                <a:spcPct val="0"/>
              </a:spcBef>
              <a:buFontTx/>
              <a:buNone/>
            </a:pPr>
            <a:r>
              <a:rPr lang="en-US" altLang="en-US" sz="3600" b="1">
                <a:solidFill>
                  <a:srgbClr val="FF0000"/>
                </a:solidFill>
                <a:latin typeface="Times New Roman" panose="02020603050405020304" pitchFamily="18" charset="0"/>
              </a:rPr>
              <a:t>                   Nói không thành lời.</a:t>
            </a:r>
          </a:p>
          <a:p>
            <a:pPr>
              <a:lnSpc>
                <a:spcPct val="150000"/>
              </a:lnSpc>
              <a:spcBef>
                <a:spcPct val="0"/>
              </a:spcBef>
              <a:buFontTx/>
              <a:buNone/>
            </a:pPr>
            <a:r>
              <a:rPr lang="en-US" altLang="en-US" sz="3600" b="1">
                <a:solidFill>
                  <a:srgbClr val="FF0000"/>
                </a:solidFill>
                <a:latin typeface="Times New Roman" panose="02020603050405020304" pitchFamily="18" charset="0"/>
              </a:rPr>
              <a:t>                  Lễ lạt lòng thành.</a:t>
            </a:r>
          </a:p>
          <a:p>
            <a:pPr algn="ctr">
              <a:lnSpc>
                <a:spcPct val="150000"/>
              </a:lnSpc>
              <a:spcBef>
                <a:spcPct val="0"/>
              </a:spcBef>
              <a:buFontTx/>
              <a:buNone/>
            </a:pPr>
            <a:r>
              <a:rPr lang="en-US" altLang="en-US" sz="3600" b="1">
                <a:latin typeface="Times New Roman" panose="02020603050405020304" pitchFamily="18" charset="0"/>
              </a:rPr>
              <a:t>Từ “thành” có quan hệ với nhau như thế nào? (có 6 chữ cái)</a:t>
            </a:r>
          </a:p>
        </p:txBody>
      </p:sp>
      <p:pic>
        <p:nvPicPr>
          <p:cNvPr id="31767" name="Picture 32" descr="people008">
            <a:hlinkClick r:id="rId7" action="ppaction://hlinksldjump"/>
          </p:cNvPr>
          <p:cNvPicPr>
            <a:picLocks noChangeAspect="1" noChangeArrowheads="1" noCrop="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018"/>
                                        </p:tgtEl>
                                        <p:attrNameLst>
                                          <p:attrName>style.visibility</p:attrName>
                                        </p:attrNameLst>
                                      </p:cBhvr>
                                      <p:to>
                                        <p:strVal val="visible"/>
                                      </p:to>
                                    </p:set>
                                    <p:animEffect transition="in" filter="dissolve">
                                      <p:cBhvr>
                                        <p:cTn id="7" dur="500"/>
                                        <p:tgtEl>
                                          <p:spTgt spid="840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3" presetClass="exit" presetSubtype="0" fill="hold" nodeType="afterEffect">
                                  <p:stCondLst>
                                    <p:cond delay="0"/>
                                  </p:stCondLst>
                                  <p:childTnLst>
                                    <p:anim calcmode="lin" valueType="num">
                                      <p:cBhvr>
                                        <p:cTn id="10" dur="500"/>
                                        <p:tgtEl>
                                          <p:spTgt spid="84018"/>
                                        </p:tgtEl>
                                        <p:attrNameLst>
                                          <p:attrName>ppt_w</p:attrName>
                                        </p:attrNameLst>
                                      </p:cBhvr>
                                      <p:tavLst>
                                        <p:tav tm="0">
                                          <p:val>
                                            <p:strVal val="ppt_w"/>
                                          </p:val>
                                        </p:tav>
                                        <p:tav tm="100000">
                                          <p:val>
                                            <p:fltVal val="0"/>
                                          </p:val>
                                        </p:tav>
                                      </p:tavLst>
                                    </p:anim>
                                    <p:anim calcmode="lin" valueType="num">
                                      <p:cBhvr>
                                        <p:cTn id="11" dur="500"/>
                                        <p:tgtEl>
                                          <p:spTgt spid="84018"/>
                                        </p:tgtEl>
                                        <p:attrNameLst>
                                          <p:attrName>ppt_h</p:attrName>
                                        </p:attrNameLst>
                                      </p:cBhvr>
                                      <p:tavLst>
                                        <p:tav tm="0">
                                          <p:val>
                                            <p:strVal val="ppt_h"/>
                                          </p:val>
                                        </p:tav>
                                        <p:tav tm="100000">
                                          <p:val>
                                            <p:fltVal val="0"/>
                                          </p:val>
                                        </p:tav>
                                      </p:tavLst>
                                    </p:anim>
                                    <p:animEffect transition="out" filter="fade">
                                      <p:cBhvr>
                                        <p:cTn id="12" dur="500"/>
                                        <p:tgtEl>
                                          <p:spTgt spid="84018"/>
                                        </p:tgtEl>
                                      </p:cBhvr>
                                    </p:animEffect>
                                    <p:set>
                                      <p:cBhvr>
                                        <p:cTn id="13" dur="1" fill="hold">
                                          <p:stCondLst>
                                            <p:cond delay="499"/>
                                          </p:stCondLst>
                                        </p:cTn>
                                        <p:tgtEl>
                                          <p:spTgt spid="84018"/>
                                        </p:tgtEl>
                                        <p:attrNameLst>
                                          <p:attrName>style.visibility</p:attrName>
                                        </p:attrNameLst>
                                      </p:cBhvr>
                                      <p:to>
                                        <p:strVal val="hidden"/>
                                      </p:to>
                                    </p:se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84017"/>
                                        </p:tgtEl>
                                        <p:attrNameLst>
                                          <p:attrName>style.visibility</p:attrName>
                                        </p:attrNameLst>
                                      </p:cBhvr>
                                      <p:to>
                                        <p:strVal val="visible"/>
                                      </p:to>
                                    </p:set>
                                    <p:animEffect transition="in" filter="dissolve">
                                      <p:cBhvr>
                                        <p:cTn id="17" dur="500"/>
                                        <p:tgtEl>
                                          <p:spTgt spid="8401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500"/>
                            </p:stCondLst>
                            <p:childTnLst>
                              <p:par>
                                <p:cTn id="19" presetID="53" presetClass="exit" presetSubtype="0" fill="hold" nodeType="afterEffect">
                                  <p:stCondLst>
                                    <p:cond delay="0"/>
                                  </p:stCondLst>
                                  <p:childTnLst>
                                    <p:anim calcmode="lin" valueType="num">
                                      <p:cBhvr>
                                        <p:cTn id="20" dur="500"/>
                                        <p:tgtEl>
                                          <p:spTgt spid="84017"/>
                                        </p:tgtEl>
                                        <p:attrNameLst>
                                          <p:attrName>ppt_w</p:attrName>
                                        </p:attrNameLst>
                                      </p:cBhvr>
                                      <p:tavLst>
                                        <p:tav tm="0">
                                          <p:val>
                                            <p:strVal val="ppt_w"/>
                                          </p:val>
                                        </p:tav>
                                        <p:tav tm="100000">
                                          <p:val>
                                            <p:fltVal val="0"/>
                                          </p:val>
                                        </p:tav>
                                      </p:tavLst>
                                    </p:anim>
                                    <p:anim calcmode="lin" valueType="num">
                                      <p:cBhvr>
                                        <p:cTn id="21" dur="500"/>
                                        <p:tgtEl>
                                          <p:spTgt spid="84017"/>
                                        </p:tgtEl>
                                        <p:attrNameLst>
                                          <p:attrName>ppt_h</p:attrName>
                                        </p:attrNameLst>
                                      </p:cBhvr>
                                      <p:tavLst>
                                        <p:tav tm="0">
                                          <p:val>
                                            <p:strVal val="ppt_h"/>
                                          </p:val>
                                        </p:tav>
                                        <p:tav tm="100000">
                                          <p:val>
                                            <p:fltVal val="0"/>
                                          </p:val>
                                        </p:tav>
                                      </p:tavLst>
                                    </p:anim>
                                    <p:animEffect transition="out" filter="fade">
                                      <p:cBhvr>
                                        <p:cTn id="22" dur="500"/>
                                        <p:tgtEl>
                                          <p:spTgt spid="84017"/>
                                        </p:tgtEl>
                                      </p:cBhvr>
                                    </p:animEffect>
                                    <p:set>
                                      <p:cBhvr>
                                        <p:cTn id="23" dur="1" fill="hold">
                                          <p:stCondLst>
                                            <p:cond delay="499"/>
                                          </p:stCondLst>
                                        </p:cTn>
                                        <p:tgtEl>
                                          <p:spTgt spid="8401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84016"/>
                                        </p:tgtEl>
                                        <p:attrNameLst>
                                          <p:attrName>style.visibility</p:attrName>
                                        </p:attrNameLst>
                                      </p:cBhvr>
                                      <p:to>
                                        <p:strVal val="visible"/>
                                      </p:to>
                                    </p:set>
                                    <p:animEffect transition="in" filter="dissolve">
                                      <p:cBhvr>
                                        <p:cTn id="27" dur="500"/>
                                        <p:tgtEl>
                                          <p:spTgt spid="8401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2500"/>
                            </p:stCondLst>
                            <p:childTnLst>
                              <p:par>
                                <p:cTn id="29" presetID="53" presetClass="exit" presetSubtype="0" fill="hold" nodeType="afterEffect">
                                  <p:stCondLst>
                                    <p:cond delay="0"/>
                                  </p:stCondLst>
                                  <p:childTnLst>
                                    <p:anim calcmode="lin" valueType="num">
                                      <p:cBhvr>
                                        <p:cTn id="30" dur="500"/>
                                        <p:tgtEl>
                                          <p:spTgt spid="84016"/>
                                        </p:tgtEl>
                                        <p:attrNameLst>
                                          <p:attrName>ppt_w</p:attrName>
                                        </p:attrNameLst>
                                      </p:cBhvr>
                                      <p:tavLst>
                                        <p:tav tm="0">
                                          <p:val>
                                            <p:strVal val="ppt_w"/>
                                          </p:val>
                                        </p:tav>
                                        <p:tav tm="100000">
                                          <p:val>
                                            <p:fltVal val="0"/>
                                          </p:val>
                                        </p:tav>
                                      </p:tavLst>
                                    </p:anim>
                                    <p:anim calcmode="lin" valueType="num">
                                      <p:cBhvr>
                                        <p:cTn id="31" dur="500"/>
                                        <p:tgtEl>
                                          <p:spTgt spid="84016"/>
                                        </p:tgtEl>
                                        <p:attrNameLst>
                                          <p:attrName>ppt_h</p:attrName>
                                        </p:attrNameLst>
                                      </p:cBhvr>
                                      <p:tavLst>
                                        <p:tav tm="0">
                                          <p:val>
                                            <p:strVal val="ppt_h"/>
                                          </p:val>
                                        </p:tav>
                                        <p:tav tm="100000">
                                          <p:val>
                                            <p:fltVal val="0"/>
                                          </p:val>
                                        </p:tav>
                                      </p:tavLst>
                                    </p:anim>
                                    <p:animEffect transition="out" filter="fade">
                                      <p:cBhvr>
                                        <p:cTn id="32" dur="500"/>
                                        <p:tgtEl>
                                          <p:spTgt spid="84016"/>
                                        </p:tgtEl>
                                      </p:cBhvr>
                                    </p:animEffect>
                                    <p:set>
                                      <p:cBhvr>
                                        <p:cTn id="33" dur="1" fill="hold">
                                          <p:stCondLst>
                                            <p:cond delay="499"/>
                                          </p:stCondLst>
                                        </p:cTn>
                                        <p:tgtEl>
                                          <p:spTgt spid="84016"/>
                                        </p:tgtEl>
                                        <p:attrNameLst>
                                          <p:attrName>style.visibility</p:attrName>
                                        </p:attrNameLst>
                                      </p:cBhvr>
                                      <p:to>
                                        <p:strVal val="hidden"/>
                                      </p:to>
                                    </p:se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84015"/>
                                        </p:tgtEl>
                                        <p:attrNameLst>
                                          <p:attrName>style.visibility</p:attrName>
                                        </p:attrNameLst>
                                      </p:cBhvr>
                                      <p:to>
                                        <p:strVal val="visible"/>
                                      </p:to>
                                    </p:set>
                                    <p:animEffect transition="in" filter="dissolve">
                                      <p:cBhvr>
                                        <p:cTn id="37" dur="500"/>
                                        <p:tgtEl>
                                          <p:spTgt spid="840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53" presetClass="exit" presetSubtype="0" fill="hold" nodeType="afterEffect">
                                  <p:stCondLst>
                                    <p:cond delay="0"/>
                                  </p:stCondLst>
                                  <p:childTnLst>
                                    <p:anim calcmode="lin" valueType="num">
                                      <p:cBhvr>
                                        <p:cTn id="40" dur="500"/>
                                        <p:tgtEl>
                                          <p:spTgt spid="84015"/>
                                        </p:tgtEl>
                                        <p:attrNameLst>
                                          <p:attrName>ppt_w</p:attrName>
                                        </p:attrNameLst>
                                      </p:cBhvr>
                                      <p:tavLst>
                                        <p:tav tm="0">
                                          <p:val>
                                            <p:strVal val="ppt_w"/>
                                          </p:val>
                                        </p:tav>
                                        <p:tav tm="100000">
                                          <p:val>
                                            <p:fltVal val="0"/>
                                          </p:val>
                                        </p:tav>
                                      </p:tavLst>
                                    </p:anim>
                                    <p:anim calcmode="lin" valueType="num">
                                      <p:cBhvr>
                                        <p:cTn id="41" dur="500"/>
                                        <p:tgtEl>
                                          <p:spTgt spid="84015"/>
                                        </p:tgtEl>
                                        <p:attrNameLst>
                                          <p:attrName>ppt_h</p:attrName>
                                        </p:attrNameLst>
                                      </p:cBhvr>
                                      <p:tavLst>
                                        <p:tav tm="0">
                                          <p:val>
                                            <p:strVal val="ppt_h"/>
                                          </p:val>
                                        </p:tav>
                                        <p:tav tm="100000">
                                          <p:val>
                                            <p:fltVal val="0"/>
                                          </p:val>
                                        </p:tav>
                                      </p:tavLst>
                                    </p:anim>
                                    <p:animEffect transition="out" filter="fade">
                                      <p:cBhvr>
                                        <p:cTn id="42" dur="500"/>
                                        <p:tgtEl>
                                          <p:spTgt spid="84015"/>
                                        </p:tgtEl>
                                      </p:cBhvr>
                                    </p:animEffect>
                                    <p:set>
                                      <p:cBhvr>
                                        <p:cTn id="43" dur="1" fill="hold">
                                          <p:stCondLst>
                                            <p:cond delay="499"/>
                                          </p:stCondLst>
                                        </p:cTn>
                                        <p:tgtEl>
                                          <p:spTgt spid="84015"/>
                                        </p:tgtEl>
                                        <p:attrNameLst>
                                          <p:attrName>style.visibility</p:attrName>
                                        </p:attrNameLst>
                                      </p:cBhvr>
                                      <p:to>
                                        <p:strVal val="hidden"/>
                                      </p:to>
                                    </p:set>
                                  </p:childTnLst>
                                </p:cTn>
                              </p:par>
                            </p:childTnLst>
                          </p:cTn>
                        </p:par>
                        <p:par>
                          <p:cTn id="44" fill="hold" nodeType="afterGroup">
                            <p:stCondLst>
                              <p:cond delay="4000"/>
                            </p:stCondLst>
                            <p:childTnLst>
                              <p:par>
                                <p:cTn id="45" presetID="9" presetClass="entr" presetSubtype="0" fill="hold" nodeType="afterEffect">
                                  <p:stCondLst>
                                    <p:cond delay="0"/>
                                  </p:stCondLst>
                                  <p:childTnLst>
                                    <p:set>
                                      <p:cBhvr>
                                        <p:cTn id="46" dur="1" fill="hold">
                                          <p:stCondLst>
                                            <p:cond delay="0"/>
                                          </p:stCondLst>
                                        </p:cTn>
                                        <p:tgtEl>
                                          <p:spTgt spid="84014"/>
                                        </p:tgtEl>
                                        <p:attrNameLst>
                                          <p:attrName>style.visibility</p:attrName>
                                        </p:attrNameLst>
                                      </p:cBhvr>
                                      <p:to>
                                        <p:strVal val="visible"/>
                                      </p:to>
                                    </p:set>
                                    <p:animEffect transition="in" filter="dissolve">
                                      <p:cBhvr>
                                        <p:cTn id="47" dur="500"/>
                                        <p:tgtEl>
                                          <p:spTgt spid="8401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nodeType="afterGroup">
                            <p:stCondLst>
                              <p:cond delay="4500"/>
                            </p:stCondLst>
                            <p:childTnLst>
                              <p:par>
                                <p:cTn id="49" presetID="53" presetClass="exit" presetSubtype="0" fill="hold" nodeType="afterEffect">
                                  <p:stCondLst>
                                    <p:cond delay="0"/>
                                  </p:stCondLst>
                                  <p:childTnLst>
                                    <p:anim calcmode="lin" valueType="num">
                                      <p:cBhvr>
                                        <p:cTn id="50" dur="500"/>
                                        <p:tgtEl>
                                          <p:spTgt spid="84014"/>
                                        </p:tgtEl>
                                        <p:attrNameLst>
                                          <p:attrName>ppt_w</p:attrName>
                                        </p:attrNameLst>
                                      </p:cBhvr>
                                      <p:tavLst>
                                        <p:tav tm="0">
                                          <p:val>
                                            <p:strVal val="ppt_w"/>
                                          </p:val>
                                        </p:tav>
                                        <p:tav tm="100000">
                                          <p:val>
                                            <p:fltVal val="0"/>
                                          </p:val>
                                        </p:tav>
                                      </p:tavLst>
                                    </p:anim>
                                    <p:anim calcmode="lin" valueType="num">
                                      <p:cBhvr>
                                        <p:cTn id="51" dur="500"/>
                                        <p:tgtEl>
                                          <p:spTgt spid="84014"/>
                                        </p:tgtEl>
                                        <p:attrNameLst>
                                          <p:attrName>ppt_h</p:attrName>
                                        </p:attrNameLst>
                                      </p:cBhvr>
                                      <p:tavLst>
                                        <p:tav tm="0">
                                          <p:val>
                                            <p:strVal val="ppt_h"/>
                                          </p:val>
                                        </p:tav>
                                        <p:tav tm="100000">
                                          <p:val>
                                            <p:fltVal val="0"/>
                                          </p:val>
                                        </p:tav>
                                      </p:tavLst>
                                    </p:anim>
                                    <p:animEffect transition="out" filter="fade">
                                      <p:cBhvr>
                                        <p:cTn id="52" dur="500"/>
                                        <p:tgtEl>
                                          <p:spTgt spid="84014"/>
                                        </p:tgtEl>
                                      </p:cBhvr>
                                    </p:animEffect>
                                    <p:set>
                                      <p:cBhvr>
                                        <p:cTn id="53" dur="1" fill="hold">
                                          <p:stCondLst>
                                            <p:cond delay="499"/>
                                          </p:stCondLst>
                                        </p:cTn>
                                        <p:tgtEl>
                                          <p:spTgt spid="84014"/>
                                        </p:tgtEl>
                                        <p:attrNameLst>
                                          <p:attrName>style.visibility</p:attrName>
                                        </p:attrNameLst>
                                      </p:cBhvr>
                                      <p:to>
                                        <p:strVal val="hidden"/>
                                      </p:to>
                                    </p:set>
                                  </p:childTnLst>
                                </p:cTn>
                              </p:par>
                            </p:childTnLst>
                          </p:cTn>
                        </p:par>
                        <p:par>
                          <p:cTn id="54" fill="hold" nodeType="afterGroup">
                            <p:stCondLst>
                              <p:cond delay="5000"/>
                            </p:stCondLst>
                            <p:childTnLst>
                              <p:par>
                                <p:cTn id="55" presetID="9" presetClass="entr" presetSubtype="0" fill="hold" nodeType="afterEffect">
                                  <p:stCondLst>
                                    <p:cond delay="0"/>
                                  </p:stCondLst>
                                  <p:childTnLst>
                                    <p:set>
                                      <p:cBhvr>
                                        <p:cTn id="56" dur="1" fill="hold">
                                          <p:stCondLst>
                                            <p:cond delay="0"/>
                                          </p:stCondLst>
                                        </p:cTn>
                                        <p:tgtEl>
                                          <p:spTgt spid="84013"/>
                                        </p:tgtEl>
                                        <p:attrNameLst>
                                          <p:attrName>style.visibility</p:attrName>
                                        </p:attrNameLst>
                                      </p:cBhvr>
                                      <p:to>
                                        <p:strVal val="visible"/>
                                      </p:to>
                                    </p:set>
                                    <p:animEffect transition="in" filter="dissolve">
                                      <p:cBhvr>
                                        <p:cTn id="57" dur="500"/>
                                        <p:tgtEl>
                                          <p:spTgt spid="84013"/>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500"/>
                            </p:stCondLst>
                            <p:childTnLst>
                              <p:par>
                                <p:cTn id="59" presetID="53" presetClass="exit" presetSubtype="0" fill="hold" nodeType="afterEffect">
                                  <p:stCondLst>
                                    <p:cond delay="0"/>
                                  </p:stCondLst>
                                  <p:childTnLst>
                                    <p:anim calcmode="lin" valueType="num">
                                      <p:cBhvr>
                                        <p:cTn id="60" dur="500"/>
                                        <p:tgtEl>
                                          <p:spTgt spid="84013"/>
                                        </p:tgtEl>
                                        <p:attrNameLst>
                                          <p:attrName>ppt_w</p:attrName>
                                        </p:attrNameLst>
                                      </p:cBhvr>
                                      <p:tavLst>
                                        <p:tav tm="0">
                                          <p:val>
                                            <p:strVal val="ppt_w"/>
                                          </p:val>
                                        </p:tav>
                                        <p:tav tm="100000">
                                          <p:val>
                                            <p:fltVal val="0"/>
                                          </p:val>
                                        </p:tav>
                                      </p:tavLst>
                                    </p:anim>
                                    <p:anim calcmode="lin" valueType="num">
                                      <p:cBhvr>
                                        <p:cTn id="61" dur="500"/>
                                        <p:tgtEl>
                                          <p:spTgt spid="84013"/>
                                        </p:tgtEl>
                                        <p:attrNameLst>
                                          <p:attrName>ppt_h</p:attrName>
                                        </p:attrNameLst>
                                      </p:cBhvr>
                                      <p:tavLst>
                                        <p:tav tm="0">
                                          <p:val>
                                            <p:strVal val="ppt_h"/>
                                          </p:val>
                                        </p:tav>
                                        <p:tav tm="100000">
                                          <p:val>
                                            <p:fltVal val="0"/>
                                          </p:val>
                                        </p:tav>
                                      </p:tavLst>
                                    </p:anim>
                                    <p:animEffect transition="out" filter="fade">
                                      <p:cBhvr>
                                        <p:cTn id="62" dur="500"/>
                                        <p:tgtEl>
                                          <p:spTgt spid="84013"/>
                                        </p:tgtEl>
                                      </p:cBhvr>
                                    </p:animEffect>
                                    <p:set>
                                      <p:cBhvr>
                                        <p:cTn id="63" dur="1" fill="hold">
                                          <p:stCondLst>
                                            <p:cond delay="499"/>
                                          </p:stCondLst>
                                        </p:cTn>
                                        <p:tgtEl>
                                          <p:spTgt spid="84013"/>
                                        </p:tgtEl>
                                        <p:attrNameLst>
                                          <p:attrName>style.visibility</p:attrName>
                                        </p:attrNameLst>
                                      </p:cBhvr>
                                      <p:to>
                                        <p:strVal val="hidden"/>
                                      </p:to>
                                    </p:set>
                                  </p:childTnLst>
                                </p:cTn>
                              </p:par>
                            </p:childTnLst>
                          </p:cTn>
                        </p:par>
                        <p:par>
                          <p:cTn id="64" fill="hold" nodeType="afterGroup">
                            <p:stCondLst>
                              <p:cond delay="6000"/>
                            </p:stCondLst>
                            <p:childTnLst>
                              <p:par>
                                <p:cTn id="65" presetID="9" presetClass="entr" presetSubtype="0" fill="hold" nodeType="afterEffect">
                                  <p:stCondLst>
                                    <p:cond delay="0"/>
                                  </p:stCondLst>
                                  <p:childTnLst>
                                    <p:set>
                                      <p:cBhvr>
                                        <p:cTn id="66" dur="1" fill="hold">
                                          <p:stCondLst>
                                            <p:cond delay="0"/>
                                          </p:stCondLst>
                                        </p:cTn>
                                        <p:tgtEl>
                                          <p:spTgt spid="84012"/>
                                        </p:tgtEl>
                                        <p:attrNameLst>
                                          <p:attrName>style.visibility</p:attrName>
                                        </p:attrNameLst>
                                      </p:cBhvr>
                                      <p:to>
                                        <p:strVal val="visible"/>
                                      </p:to>
                                    </p:set>
                                    <p:animEffect transition="in" filter="dissolve">
                                      <p:cBhvr>
                                        <p:cTn id="67" dur="500"/>
                                        <p:tgtEl>
                                          <p:spTgt spid="84012"/>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6500"/>
                            </p:stCondLst>
                            <p:childTnLst>
                              <p:par>
                                <p:cTn id="69" presetID="53" presetClass="exit" presetSubtype="0" fill="hold" nodeType="afterEffect">
                                  <p:stCondLst>
                                    <p:cond delay="0"/>
                                  </p:stCondLst>
                                  <p:childTnLst>
                                    <p:anim calcmode="lin" valueType="num">
                                      <p:cBhvr>
                                        <p:cTn id="70" dur="500"/>
                                        <p:tgtEl>
                                          <p:spTgt spid="84012"/>
                                        </p:tgtEl>
                                        <p:attrNameLst>
                                          <p:attrName>ppt_w</p:attrName>
                                        </p:attrNameLst>
                                      </p:cBhvr>
                                      <p:tavLst>
                                        <p:tav tm="0">
                                          <p:val>
                                            <p:strVal val="ppt_w"/>
                                          </p:val>
                                        </p:tav>
                                        <p:tav tm="100000">
                                          <p:val>
                                            <p:fltVal val="0"/>
                                          </p:val>
                                        </p:tav>
                                      </p:tavLst>
                                    </p:anim>
                                    <p:anim calcmode="lin" valueType="num">
                                      <p:cBhvr>
                                        <p:cTn id="71" dur="500"/>
                                        <p:tgtEl>
                                          <p:spTgt spid="84012"/>
                                        </p:tgtEl>
                                        <p:attrNameLst>
                                          <p:attrName>ppt_h</p:attrName>
                                        </p:attrNameLst>
                                      </p:cBhvr>
                                      <p:tavLst>
                                        <p:tav tm="0">
                                          <p:val>
                                            <p:strVal val="ppt_h"/>
                                          </p:val>
                                        </p:tav>
                                        <p:tav tm="100000">
                                          <p:val>
                                            <p:fltVal val="0"/>
                                          </p:val>
                                        </p:tav>
                                      </p:tavLst>
                                    </p:anim>
                                    <p:animEffect transition="out" filter="fade">
                                      <p:cBhvr>
                                        <p:cTn id="72" dur="500"/>
                                        <p:tgtEl>
                                          <p:spTgt spid="84012"/>
                                        </p:tgtEl>
                                      </p:cBhvr>
                                    </p:animEffect>
                                    <p:set>
                                      <p:cBhvr>
                                        <p:cTn id="73" dur="1" fill="hold">
                                          <p:stCondLst>
                                            <p:cond delay="499"/>
                                          </p:stCondLst>
                                        </p:cTn>
                                        <p:tgtEl>
                                          <p:spTgt spid="84012"/>
                                        </p:tgtEl>
                                        <p:attrNameLst>
                                          <p:attrName>style.visibility</p:attrName>
                                        </p:attrNameLst>
                                      </p:cBhvr>
                                      <p:to>
                                        <p:strVal val="hidden"/>
                                      </p:to>
                                    </p:set>
                                  </p:childTnLst>
                                </p:cTn>
                              </p:par>
                            </p:childTnLst>
                          </p:cTn>
                        </p:par>
                        <p:par>
                          <p:cTn id="74" fill="hold" nodeType="afterGroup">
                            <p:stCondLst>
                              <p:cond delay="7000"/>
                            </p:stCondLst>
                            <p:childTnLst>
                              <p:par>
                                <p:cTn id="75" presetID="9" presetClass="entr" presetSubtype="0" fill="hold" nodeType="afterEffect">
                                  <p:stCondLst>
                                    <p:cond delay="0"/>
                                  </p:stCondLst>
                                  <p:childTnLst>
                                    <p:set>
                                      <p:cBhvr>
                                        <p:cTn id="76" dur="1" fill="hold">
                                          <p:stCondLst>
                                            <p:cond delay="0"/>
                                          </p:stCondLst>
                                        </p:cTn>
                                        <p:tgtEl>
                                          <p:spTgt spid="84011"/>
                                        </p:tgtEl>
                                        <p:attrNameLst>
                                          <p:attrName>style.visibility</p:attrName>
                                        </p:attrNameLst>
                                      </p:cBhvr>
                                      <p:to>
                                        <p:strVal val="visible"/>
                                      </p:to>
                                    </p:set>
                                    <p:animEffect transition="in" filter="dissolve">
                                      <p:cBhvr>
                                        <p:cTn id="77" dur="500"/>
                                        <p:tgtEl>
                                          <p:spTgt spid="84011"/>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7500"/>
                            </p:stCondLst>
                            <p:childTnLst>
                              <p:par>
                                <p:cTn id="79" presetID="53" presetClass="exit" presetSubtype="0" fill="hold" nodeType="afterEffect">
                                  <p:stCondLst>
                                    <p:cond delay="0"/>
                                  </p:stCondLst>
                                  <p:childTnLst>
                                    <p:anim calcmode="lin" valueType="num">
                                      <p:cBhvr>
                                        <p:cTn id="80" dur="500"/>
                                        <p:tgtEl>
                                          <p:spTgt spid="84011"/>
                                        </p:tgtEl>
                                        <p:attrNameLst>
                                          <p:attrName>ppt_w</p:attrName>
                                        </p:attrNameLst>
                                      </p:cBhvr>
                                      <p:tavLst>
                                        <p:tav tm="0">
                                          <p:val>
                                            <p:strVal val="ppt_w"/>
                                          </p:val>
                                        </p:tav>
                                        <p:tav tm="100000">
                                          <p:val>
                                            <p:fltVal val="0"/>
                                          </p:val>
                                        </p:tav>
                                      </p:tavLst>
                                    </p:anim>
                                    <p:anim calcmode="lin" valueType="num">
                                      <p:cBhvr>
                                        <p:cTn id="81" dur="500"/>
                                        <p:tgtEl>
                                          <p:spTgt spid="84011"/>
                                        </p:tgtEl>
                                        <p:attrNameLst>
                                          <p:attrName>ppt_h</p:attrName>
                                        </p:attrNameLst>
                                      </p:cBhvr>
                                      <p:tavLst>
                                        <p:tav tm="0">
                                          <p:val>
                                            <p:strVal val="ppt_h"/>
                                          </p:val>
                                        </p:tav>
                                        <p:tav tm="100000">
                                          <p:val>
                                            <p:fltVal val="0"/>
                                          </p:val>
                                        </p:tav>
                                      </p:tavLst>
                                    </p:anim>
                                    <p:animEffect transition="out" filter="fade">
                                      <p:cBhvr>
                                        <p:cTn id="82" dur="500"/>
                                        <p:tgtEl>
                                          <p:spTgt spid="84011"/>
                                        </p:tgtEl>
                                      </p:cBhvr>
                                    </p:animEffect>
                                    <p:set>
                                      <p:cBhvr>
                                        <p:cTn id="83" dur="1" fill="hold">
                                          <p:stCondLst>
                                            <p:cond delay="499"/>
                                          </p:stCondLst>
                                        </p:cTn>
                                        <p:tgtEl>
                                          <p:spTgt spid="84011"/>
                                        </p:tgtEl>
                                        <p:attrNameLst>
                                          <p:attrName>style.visibility</p:attrName>
                                        </p:attrNameLst>
                                      </p:cBhvr>
                                      <p:to>
                                        <p:strVal val="hidden"/>
                                      </p:to>
                                    </p:set>
                                  </p:childTnLst>
                                </p:cTn>
                              </p:par>
                            </p:childTnLst>
                          </p:cTn>
                        </p:par>
                        <p:par>
                          <p:cTn id="84" fill="hold" nodeType="afterGroup">
                            <p:stCondLst>
                              <p:cond delay="8000"/>
                            </p:stCondLst>
                            <p:childTnLst>
                              <p:par>
                                <p:cTn id="85" presetID="9" presetClass="entr" presetSubtype="0" fill="hold" nodeType="afterEffect">
                                  <p:stCondLst>
                                    <p:cond delay="0"/>
                                  </p:stCondLst>
                                  <p:childTnLst>
                                    <p:set>
                                      <p:cBhvr>
                                        <p:cTn id="86" dur="1" fill="hold">
                                          <p:stCondLst>
                                            <p:cond delay="0"/>
                                          </p:stCondLst>
                                        </p:cTn>
                                        <p:tgtEl>
                                          <p:spTgt spid="84010"/>
                                        </p:tgtEl>
                                        <p:attrNameLst>
                                          <p:attrName>style.visibility</p:attrName>
                                        </p:attrNameLst>
                                      </p:cBhvr>
                                      <p:to>
                                        <p:strVal val="visible"/>
                                      </p:to>
                                    </p:set>
                                    <p:animEffect transition="in" filter="dissolve">
                                      <p:cBhvr>
                                        <p:cTn id="87" dur="500"/>
                                        <p:tgtEl>
                                          <p:spTgt spid="8401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nodeType="afterGroup">
                            <p:stCondLst>
                              <p:cond delay="8500"/>
                            </p:stCondLst>
                            <p:childTnLst>
                              <p:par>
                                <p:cTn id="89" presetID="53" presetClass="exit" presetSubtype="0" fill="hold" nodeType="afterEffect">
                                  <p:stCondLst>
                                    <p:cond delay="0"/>
                                  </p:stCondLst>
                                  <p:childTnLst>
                                    <p:anim calcmode="lin" valueType="num">
                                      <p:cBhvr>
                                        <p:cTn id="90" dur="500"/>
                                        <p:tgtEl>
                                          <p:spTgt spid="84010"/>
                                        </p:tgtEl>
                                        <p:attrNameLst>
                                          <p:attrName>ppt_w</p:attrName>
                                        </p:attrNameLst>
                                      </p:cBhvr>
                                      <p:tavLst>
                                        <p:tav tm="0">
                                          <p:val>
                                            <p:strVal val="ppt_w"/>
                                          </p:val>
                                        </p:tav>
                                        <p:tav tm="100000">
                                          <p:val>
                                            <p:fltVal val="0"/>
                                          </p:val>
                                        </p:tav>
                                      </p:tavLst>
                                    </p:anim>
                                    <p:anim calcmode="lin" valueType="num">
                                      <p:cBhvr>
                                        <p:cTn id="91" dur="500"/>
                                        <p:tgtEl>
                                          <p:spTgt spid="84010"/>
                                        </p:tgtEl>
                                        <p:attrNameLst>
                                          <p:attrName>ppt_h</p:attrName>
                                        </p:attrNameLst>
                                      </p:cBhvr>
                                      <p:tavLst>
                                        <p:tav tm="0">
                                          <p:val>
                                            <p:strVal val="ppt_h"/>
                                          </p:val>
                                        </p:tav>
                                        <p:tav tm="100000">
                                          <p:val>
                                            <p:fltVal val="0"/>
                                          </p:val>
                                        </p:tav>
                                      </p:tavLst>
                                    </p:anim>
                                    <p:animEffect transition="out" filter="fade">
                                      <p:cBhvr>
                                        <p:cTn id="92" dur="500"/>
                                        <p:tgtEl>
                                          <p:spTgt spid="84010"/>
                                        </p:tgtEl>
                                      </p:cBhvr>
                                    </p:animEffect>
                                    <p:set>
                                      <p:cBhvr>
                                        <p:cTn id="93" dur="1" fill="hold">
                                          <p:stCondLst>
                                            <p:cond delay="499"/>
                                          </p:stCondLst>
                                        </p:cTn>
                                        <p:tgtEl>
                                          <p:spTgt spid="84010"/>
                                        </p:tgtEl>
                                        <p:attrNameLst>
                                          <p:attrName>style.visibility</p:attrName>
                                        </p:attrNameLst>
                                      </p:cBhvr>
                                      <p:to>
                                        <p:strVal val="hidden"/>
                                      </p:to>
                                    </p:set>
                                  </p:childTnLst>
                                </p:cTn>
                              </p:par>
                            </p:childTnLst>
                          </p:cTn>
                        </p:par>
                        <p:par>
                          <p:cTn id="94" fill="hold" nodeType="afterGroup">
                            <p:stCondLst>
                              <p:cond delay="9000"/>
                            </p:stCondLst>
                            <p:childTnLst>
                              <p:par>
                                <p:cTn id="95" presetID="9" presetClass="entr" presetSubtype="0" fill="hold" nodeType="afterEffect">
                                  <p:stCondLst>
                                    <p:cond delay="0"/>
                                  </p:stCondLst>
                                  <p:childTnLst>
                                    <p:set>
                                      <p:cBhvr>
                                        <p:cTn id="96" dur="1" fill="hold">
                                          <p:stCondLst>
                                            <p:cond delay="0"/>
                                          </p:stCondLst>
                                        </p:cTn>
                                        <p:tgtEl>
                                          <p:spTgt spid="84009"/>
                                        </p:tgtEl>
                                        <p:attrNameLst>
                                          <p:attrName>style.visibility</p:attrName>
                                        </p:attrNameLst>
                                      </p:cBhvr>
                                      <p:to>
                                        <p:strVal val="visible"/>
                                      </p:to>
                                    </p:set>
                                    <p:animEffect transition="in" filter="dissolve">
                                      <p:cBhvr>
                                        <p:cTn id="97" dur="500"/>
                                        <p:tgtEl>
                                          <p:spTgt spid="8400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9500"/>
                            </p:stCondLst>
                            <p:childTnLst>
                              <p:par>
                                <p:cTn id="99" presetID="53" presetClass="exit" presetSubtype="0" fill="hold" nodeType="afterEffect">
                                  <p:stCondLst>
                                    <p:cond delay="0"/>
                                  </p:stCondLst>
                                  <p:childTnLst>
                                    <p:anim calcmode="lin" valueType="num">
                                      <p:cBhvr>
                                        <p:cTn id="100" dur="500"/>
                                        <p:tgtEl>
                                          <p:spTgt spid="84009"/>
                                        </p:tgtEl>
                                        <p:attrNameLst>
                                          <p:attrName>ppt_w</p:attrName>
                                        </p:attrNameLst>
                                      </p:cBhvr>
                                      <p:tavLst>
                                        <p:tav tm="0">
                                          <p:val>
                                            <p:strVal val="ppt_w"/>
                                          </p:val>
                                        </p:tav>
                                        <p:tav tm="100000">
                                          <p:val>
                                            <p:fltVal val="0"/>
                                          </p:val>
                                        </p:tav>
                                      </p:tavLst>
                                    </p:anim>
                                    <p:anim calcmode="lin" valueType="num">
                                      <p:cBhvr>
                                        <p:cTn id="101" dur="500"/>
                                        <p:tgtEl>
                                          <p:spTgt spid="84009"/>
                                        </p:tgtEl>
                                        <p:attrNameLst>
                                          <p:attrName>ppt_h</p:attrName>
                                        </p:attrNameLst>
                                      </p:cBhvr>
                                      <p:tavLst>
                                        <p:tav tm="0">
                                          <p:val>
                                            <p:strVal val="ppt_h"/>
                                          </p:val>
                                        </p:tav>
                                        <p:tav tm="100000">
                                          <p:val>
                                            <p:fltVal val="0"/>
                                          </p:val>
                                        </p:tav>
                                      </p:tavLst>
                                    </p:anim>
                                    <p:animEffect transition="out" filter="fade">
                                      <p:cBhvr>
                                        <p:cTn id="102" dur="500"/>
                                        <p:tgtEl>
                                          <p:spTgt spid="84009"/>
                                        </p:tgtEl>
                                      </p:cBhvr>
                                    </p:animEffect>
                                    <p:set>
                                      <p:cBhvr>
                                        <p:cTn id="103" dur="1" fill="hold">
                                          <p:stCondLst>
                                            <p:cond delay="499"/>
                                          </p:stCondLst>
                                        </p:cTn>
                                        <p:tgtEl>
                                          <p:spTgt spid="84009"/>
                                        </p:tgtEl>
                                        <p:attrNameLst>
                                          <p:attrName>style.visibility</p:attrName>
                                        </p:attrNameLst>
                                      </p:cBhvr>
                                      <p:to>
                                        <p:strVal val="hidden"/>
                                      </p:to>
                                    </p:set>
                                  </p:childTnLst>
                                </p:cTn>
                              </p:par>
                            </p:childTnLst>
                          </p:cTn>
                        </p:par>
                        <p:par>
                          <p:cTn id="104" fill="hold" nodeType="afterGroup">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84008"/>
                                        </p:tgtEl>
                                        <p:attrNameLst>
                                          <p:attrName>style.visibility</p:attrName>
                                        </p:attrNameLst>
                                      </p:cBhvr>
                                      <p:to>
                                        <p:strVal val="visible"/>
                                      </p:to>
                                    </p:set>
                                    <p:animEffect transition="in" filter="dissolve">
                                      <p:cBhvr>
                                        <p:cTn id="107" dur="500"/>
                                        <p:tgtEl>
                                          <p:spTgt spid="84008"/>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nodeType="afterGroup">
                            <p:stCondLst>
                              <p:cond delay="10500"/>
                            </p:stCondLst>
                            <p:childTnLst>
                              <p:par>
                                <p:cTn id="109" presetID="53" presetClass="exit" presetSubtype="0" fill="hold" nodeType="afterEffect">
                                  <p:stCondLst>
                                    <p:cond delay="0"/>
                                  </p:stCondLst>
                                  <p:childTnLst>
                                    <p:anim calcmode="lin" valueType="num">
                                      <p:cBhvr>
                                        <p:cTn id="110" dur="500"/>
                                        <p:tgtEl>
                                          <p:spTgt spid="84008"/>
                                        </p:tgtEl>
                                        <p:attrNameLst>
                                          <p:attrName>ppt_w</p:attrName>
                                        </p:attrNameLst>
                                      </p:cBhvr>
                                      <p:tavLst>
                                        <p:tav tm="0">
                                          <p:val>
                                            <p:strVal val="ppt_w"/>
                                          </p:val>
                                        </p:tav>
                                        <p:tav tm="100000">
                                          <p:val>
                                            <p:fltVal val="0"/>
                                          </p:val>
                                        </p:tav>
                                      </p:tavLst>
                                    </p:anim>
                                    <p:anim calcmode="lin" valueType="num">
                                      <p:cBhvr>
                                        <p:cTn id="111" dur="500"/>
                                        <p:tgtEl>
                                          <p:spTgt spid="84008"/>
                                        </p:tgtEl>
                                        <p:attrNameLst>
                                          <p:attrName>ppt_h</p:attrName>
                                        </p:attrNameLst>
                                      </p:cBhvr>
                                      <p:tavLst>
                                        <p:tav tm="0">
                                          <p:val>
                                            <p:strVal val="ppt_h"/>
                                          </p:val>
                                        </p:tav>
                                        <p:tav tm="100000">
                                          <p:val>
                                            <p:fltVal val="0"/>
                                          </p:val>
                                        </p:tav>
                                      </p:tavLst>
                                    </p:anim>
                                    <p:animEffect transition="out" filter="fade">
                                      <p:cBhvr>
                                        <p:cTn id="112" dur="500"/>
                                        <p:tgtEl>
                                          <p:spTgt spid="84008"/>
                                        </p:tgtEl>
                                      </p:cBhvr>
                                    </p:animEffect>
                                    <p:set>
                                      <p:cBhvr>
                                        <p:cTn id="113" dur="1" fill="hold">
                                          <p:stCondLst>
                                            <p:cond delay="499"/>
                                          </p:stCondLst>
                                        </p:cTn>
                                        <p:tgtEl>
                                          <p:spTgt spid="84008"/>
                                        </p:tgtEl>
                                        <p:attrNameLst>
                                          <p:attrName>style.visibility</p:attrName>
                                        </p:attrNameLst>
                                      </p:cBhvr>
                                      <p:to>
                                        <p:strVal val="hidden"/>
                                      </p:to>
                                    </p:set>
                                  </p:childTnLst>
                                </p:cTn>
                              </p:par>
                            </p:childTnLst>
                          </p:cTn>
                        </p:par>
                        <p:par>
                          <p:cTn id="114" fill="hold" nodeType="afterGroup">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84007"/>
                                        </p:tgtEl>
                                        <p:attrNameLst>
                                          <p:attrName>style.visibility</p:attrName>
                                        </p:attrNameLst>
                                      </p:cBhvr>
                                      <p:to>
                                        <p:strVal val="visible"/>
                                      </p:to>
                                    </p:set>
                                    <p:animEffect transition="in" filter="dissolve">
                                      <p:cBhvr>
                                        <p:cTn id="117" dur="500"/>
                                        <p:tgtEl>
                                          <p:spTgt spid="8400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18" fill="hold" nodeType="afterGroup">
                            <p:stCondLst>
                              <p:cond delay="11500"/>
                            </p:stCondLst>
                            <p:childTnLst>
                              <p:par>
                                <p:cTn id="119" presetID="53" presetClass="exit" presetSubtype="0" fill="hold" nodeType="afterEffect">
                                  <p:stCondLst>
                                    <p:cond delay="0"/>
                                  </p:stCondLst>
                                  <p:childTnLst>
                                    <p:anim calcmode="lin" valueType="num">
                                      <p:cBhvr>
                                        <p:cTn id="120" dur="500"/>
                                        <p:tgtEl>
                                          <p:spTgt spid="84007"/>
                                        </p:tgtEl>
                                        <p:attrNameLst>
                                          <p:attrName>ppt_w</p:attrName>
                                        </p:attrNameLst>
                                      </p:cBhvr>
                                      <p:tavLst>
                                        <p:tav tm="0">
                                          <p:val>
                                            <p:strVal val="ppt_w"/>
                                          </p:val>
                                        </p:tav>
                                        <p:tav tm="100000">
                                          <p:val>
                                            <p:fltVal val="0"/>
                                          </p:val>
                                        </p:tav>
                                      </p:tavLst>
                                    </p:anim>
                                    <p:anim calcmode="lin" valueType="num">
                                      <p:cBhvr>
                                        <p:cTn id="121" dur="500"/>
                                        <p:tgtEl>
                                          <p:spTgt spid="84007"/>
                                        </p:tgtEl>
                                        <p:attrNameLst>
                                          <p:attrName>ppt_h</p:attrName>
                                        </p:attrNameLst>
                                      </p:cBhvr>
                                      <p:tavLst>
                                        <p:tav tm="0">
                                          <p:val>
                                            <p:strVal val="ppt_h"/>
                                          </p:val>
                                        </p:tav>
                                        <p:tav tm="100000">
                                          <p:val>
                                            <p:fltVal val="0"/>
                                          </p:val>
                                        </p:tav>
                                      </p:tavLst>
                                    </p:anim>
                                    <p:animEffect transition="out" filter="fade">
                                      <p:cBhvr>
                                        <p:cTn id="122" dur="500"/>
                                        <p:tgtEl>
                                          <p:spTgt spid="84007"/>
                                        </p:tgtEl>
                                      </p:cBhvr>
                                    </p:animEffect>
                                    <p:set>
                                      <p:cBhvr>
                                        <p:cTn id="123" dur="1" fill="hold">
                                          <p:stCondLst>
                                            <p:cond delay="499"/>
                                          </p:stCondLst>
                                        </p:cTn>
                                        <p:tgtEl>
                                          <p:spTgt spid="84007"/>
                                        </p:tgtEl>
                                        <p:attrNameLst>
                                          <p:attrName>style.visibility</p:attrName>
                                        </p:attrNameLst>
                                      </p:cBhvr>
                                      <p:to>
                                        <p:strVal val="hidden"/>
                                      </p:to>
                                    </p:set>
                                  </p:childTnLst>
                                </p:cTn>
                              </p:par>
                            </p:childTnLst>
                          </p:cTn>
                        </p:par>
                        <p:par>
                          <p:cTn id="124" fill="hold" nodeType="afterGroup">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84006"/>
                                        </p:tgtEl>
                                        <p:attrNameLst>
                                          <p:attrName>style.visibility</p:attrName>
                                        </p:attrNameLst>
                                      </p:cBhvr>
                                      <p:to>
                                        <p:strVal val="visible"/>
                                      </p:to>
                                    </p:set>
                                    <p:animEffect transition="in" filter="dissolve">
                                      <p:cBhvr>
                                        <p:cTn id="127" dur="500"/>
                                        <p:tgtEl>
                                          <p:spTgt spid="84006"/>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12500"/>
                            </p:stCondLst>
                            <p:childTnLst>
                              <p:par>
                                <p:cTn id="129" presetID="53" presetClass="exit" presetSubtype="0" fill="hold" nodeType="afterEffect">
                                  <p:stCondLst>
                                    <p:cond delay="0"/>
                                  </p:stCondLst>
                                  <p:childTnLst>
                                    <p:anim calcmode="lin" valueType="num">
                                      <p:cBhvr>
                                        <p:cTn id="130" dur="500"/>
                                        <p:tgtEl>
                                          <p:spTgt spid="84006"/>
                                        </p:tgtEl>
                                        <p:attrNameLst>
                                          <p:attrName>ppt_w</p:attrName>
                                        </p:attrNameLst>
                                      </p:cBhvr>
                                      <p:tavLst>
                                        <p:tav tm="0">
                                          <p:val>
                                            <p:strVal val="ppt_w"/>
                                          </p:val>
                                        </p:tav>
                                        <p:tav tm="100000">
                                          <p:val>
                                            <p:fltVal val="0"/>
                                          </p:val>
                                        </p:tav>
                                      </p:tavLst>
                                    </p:anim>
                                    <p:anim calcmode="lin" valueType="num">
                                      <p:cBhvr>
                                        <p:cTn id="131" dur="500"/>
                                        <p:tgtEl>
                                          <p:spTgt spid="84006"/>
                                        </p:tgtEl>
                                        <p:attrNameLst>
                                          <p:attrName>ppt_h</p:attrName>
                                        </p:attrNameLst>
                                      </p:cBhvr>
                                      <p:tavLst>
                                        <p:tav tm="0">
                                          <p:val>
                                            <p:strVal val="ppt_h"/>
                                          </p:val>
                                        </p:tav>
                                        <p:tav tm="100000">
                                          <p:val>
                                            <p:fltVal val="0"/>
                                          </p:val>
                                        </p:tav>
                                      </p:tavLst>
                                    </p:anim>
                                    <p:animEffect transition="out" filter="fade">
                                      <p:cBhvr>
                                        <p:cTn id="132" dur="500"/>
                                        <p:tgtEl>
                                          <p:spTgt spid="84006"/>
                                        </p:tgtEl>
                                      </p:cBhvr>
                                    </p:animEffect>
                                    <p:set>
                                      <p:cBhvr>
                                        <p:cTn id="133" dur="1" fill="hold">
                                          <p:stCondLst>
                                            <p:cond delay="499"/>
                                          </p:stCondLst>
                                        </p:cTn>
                                        <p:tgtEl>
                                          <p:spTgt spid="84006"/>
                                        </p:tgtEl>
                                        <p:attrNameLst>
                                          <p:attrName>style.visibility</p:attrName>
                                        </p:attrNameLst>
                                      </p:cBhvr>
                                      <p:to>
                                        <p:strVal val="hidden"/>
                                      </p:to>
                                    </p:set>
                                  </p:childTnLst>
                                </p:cTn>
                              </p:par>
                            </p:childTnLst>
                          </p:cTn>
                        </p:par>
                        <p:par>
                          <p:cTn id="134" fill="hold" nodeType="afterGroup">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84005"/>
                                        </p:tgtEl>
                                        <p:attrNameLst>
                                          <p:attrName>style.visibility</p:attrName>
                                        </p:attrNameLst>
                                      </p:cBhvr>
                                      <p:to>
                                        <p:strVal val="visible"/>
                                      </p:to>
                                    </p:set>
                                    <p:animEffect transition="in" filter="dissolve">
                                      <p:cBhvr>
                                        <p:cTn id="137" dur="500"/>
                                        <p:tgtEl>
                                          <p:spTgt spid="84005"/>
                                        </p:tgtEl>
                                      </p:cBhvr>
                                    </p:animEffect>
                                  </p:childTnLst>
                                  <p:subTnLst>
                                    <p:audio>
                                      <p:cMediaNode>
                                        <p:cTn display="0" masterRel="sameClick">
                                          <p:stCondLst>
                                            <p:cond evt="begin" delay="0">
                                              <p:tn val="135"/>
                                            </p:cond>
                                          </p:stCondLst>
                                          <p:endCondLst>
                                            <p:cond evt="onStopAudio" delay="0">
                                              <p:tgtEl>
                                                <p:sldTgt/>
                                              </p:tgtEl>
                                            </p:cond>
                                          </p:endCondLst>
                                        </p:cTn>
                                        <p:tgtEl>
                                          <p:sndTgt r:embed="rId3" name="camera.wav"/>
                                        </p:tgtEl>
                                      </p:cMediaNode>
                                    </p:audio>
                                  </p:subTnLst>
                                </p:cTn>
                              </p:par>
                            </p:childTnLst>
                          </p:cTn>
                        </p:par>
                        <p:par>
                          <p:cTn id="138" fill="hold" nodeType="afterGroup">
                            <p:stCondLst>
                              <p:cond delay="13500"/>
                            </p:stCondLst>
                            <p:childTnLst>
                              <p:par>
                                <p:cTn id="139" presetID="53" presetClass="exit" presetSubtype="0" fill="hold" nodeType="afterEffect">
                                  <p:stCondLst>
                                    <p:cond delay="0"/>
                                  </p:stCondLst>
                                  <p:childTnLst>
                                    <p:anim calcmode="lin" valueType="num">
                                      <p:cBhvr>
                                        <p:cTn id="140" dur="500"/>
                                        <p:tgtEl>
                                          <p:spTgt spid="84005"/>
                                        </p:tgtEl>
                                        <p:attrNameLst>
                                          <p:attrName>ppt_w</p:attrName>
                                        </p:attrNameLst>
                                      </p:cBhvr>
                                      <p:tavLst>
                                        <p:tav tm="0">
                                          <p:val>
                                            <p:strVal val="ppt_w"/>
                                          </p:val>
                                        </p:tav>
                                        <p:tav tm="100000">
                                          <p:val>
                                            <p:fltVal val="0"/>
                                          </p:val>
                                        </p:tav>
                                      </p:tavLst>
                                    </p:anim>
                                    <p:anim calcmode="lin" valueType="num">
                                      <p:cBhvr>
                                        <p:cTn id="141" dur="500"/>
                                        <p:tgtEl>
                                          <p:spTgt spid="84005"/>
                                        </p:tgtEl>
                                        <p:attrNameLst>
                                          <p:attrName>ppt_h</p:attrName>
                                        </p:attrNameLst>
                                      </p:cBhvr>
                                      <p:tavLst>
                                        <p:tav tm="0">
                                          <p:val>
                                            <p:strVal val="ppt_h"/>
                                          </p:val>
                                        </p:tav>
                                        <p:tav tm="100000">
                                          <p:val>
                                            <p:fltVal val="0"/>
                                          </p:val>
                                        </p:tav>
                                      </p:tavLst>
                                    </p:anim>
                                    <p:animEffect transition="out" filter="fade">
                                      <p:cBhvr>
                                        <p:cTn id="142" dur="500"/>
                                        <p:tgtEl>
                                          <p:spTgt spid="84005"/>
                                        </p:tgtEl>
                                      </p:cBhvr>
                                    </p:animEffect>
                                    <p:set>
                                      <p:cBhvr>
                                        <p:cTn id="143" dur="1" fill="hold">
                                          <p:stCondLst>
                                            <p:cond delay="499"/>
                                          </p:stCondLst>
                                        </p:cTn>
                                        <p:tgtEl>
                                          <p:spTgt spid="84005"/>
                                        </p:tgtEl>
                                        <p:attrNameLst>
                                          <p:attrName>style.visibility</p:attrName>
                                        </p:attrNameLst>
                                      </p:cBhvr>
                                      <p:to>
                                        <p:strVal val="hidden"/>
                                      </p:to>
                                    </p:set>
                                  </p:childTnLst>
                                </p:cTn>
                              </p:par>
                            </p:childTnLst>
                          </p:cTn>
                        </p:par>
                        <p:par>
                          <p:cTn id="144" fill="hold" nodeType="afterGroup">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84004"/>
                                        </p:tgtEl>
                                        <p:attrNameLst>
                                          <p:attrName>style.visibility</p:attrName>
                                        </p:attrNameLst>
                                      </p:cBhvr>
                                      <p:to>
                                        <p:strVal val="visible"/>
                                      </p:to>
                                    </p:set>
                                    <p:animEffect transition="in" filter="dissolve">
                                      <p:cBhvr>
                                        <p:cTn id="147" dur="500"/>
                                        <p:tgtEl>
                                          <p:spTgt spid="84004"/>
                                        </p:tgtEl>
                                      </p:cBhvr>
                                    </p:animEffect>
                                  </p:childTnLst>
                                  <p:subTnLst>
                                    <p:audio>
                                      <p:cMediaNode>
                                        <p:cTn display="0" masterRel="sameClick">
                                          <p:stCondLst>
                                            <p:cond evt="begin" delay="0">
                                              <p:tn val="145"/>
                                            </p:cond>
                                          </p:stCondLst>
                                          <p:endCondLst>
                                            <p:cond evt="onStopAudio" delay="0">
                                              <p:tgtEl>
                                                <p:sldTgt/>
                                              </p:tgtEl>
                                            </p:cond>
                                          </p:endCondLst>
                                        </p:cTn>
                                        <p:tgtEl>
                                          <p:sndTgt r:embed="rId3" name="camera.wav"/>
                                        </p:tgtEl>
                                      </p:cMediaNode>
                                    </p:audio>
                                  </p:subTnLst>
                                </p:cTn>
                              </p:par>
                            </p:childTnLst>
                          </p:cTn>
                        </p:par>
                        <p:par>
                          <p:cTn id="148" fill="hold" nodeType="afterGroup">
                            <p:stCondLst>
                              <p:cond delay="14500"/>
                            </p:stCondLst>
                            <p:childTnLst>
                              <p:par>
                                <p:cTn id="149" presetID="53" presetClass="exit" presetSubtype="0" fill="hold" nodeType="afterEffect">
                                  <p:stCondLst>
                                    <p:cond delay="0"/>
                                  </p:stCondLst>
                                  <p:childTnLst>
                                    <p:anim calcmode="lin" valueType="num">
                                      <p:cBhvr>
                                        <p:cTn id="150" dur="500"/>
                                        <p:tgtEl>
                                          <p:spTgt spid="84004"/>
                                        </p:tgtEl>
                                        <p:attrNameLst>
                                          <p:attrName>ppt_w</p:attrName>
                                        </p:attrNameLst>
                                      </p:cBhvr>
                                      <p:tavLst>
                                        <p:tav tm="0">
                                          <p:val>
                                            <p:strVal val="ppt_w"/>
                                          </p:val>
                                        </p:tav>
                                        <p:tav tm="100000">
                                          <p:val>
                                            <p:fltVal val="0"/>
                                          </p:val>
                                        </p:tav>
                                      </p:tavLst>
                                    </p:anim>
                                    <p:anim calcmode="lin" valueType="num">
                                      <p:cBhvr>
                                        <p:cTn id="151" dur="500"/>
                                        <p:tgtEl>
                                          <p:spTgt spid="84004"/>
                                        </p:tgtEl>
                                        <p:attrNameLst>
                                          <p:attrName>ppt_h</p:attrName>
                                        </p:attrNameLst>
                                      </p:cBhvr>
                                      <p:tavLst>
                                        <p:tav tm="0">
                                          <p:val>
                                            <p:strVal val="ppt_h"/>
                                          </p:val>
                                        </p:tav>
                                        <p:tav tm="100000">
                                          <p:val>
                                            <p:fltVal val="0"/>
                                          </p:val>
                                        </p:tav>
                                      </p:tavLst>
                                    </p:anim>
                                    <p:animEffect transition="out" filter="fade">
                                      <p:cBhvr>
                                        <p:cTn id="152" dur="500"/>
                                        <p:tgtEl>
                                          <p:spTgt spid="84004"/>
                                        </p:tgtEl>
                                      </p:cBhvr>
                                    </p:animEffect>
                                    <p:set>
                                      <p:cBhvr>
                                        <p:cTn id="153" dur="1" fill="hold">
                                          <p:stCondLst>
                                            <p:cond delay="499"/>
                                          </p:stCondLst>
                                        </p:cTn>
                                        <p:tgtEl>
                                          <p:spTgt spid="84004"/>
                                        </p:tgtEl>
                                        <p:attrNameLst>
                                          <p:attrName>style.visibility</p:attrName>
                                        </p:attrNameLst>
                                      </p:cBhvr>
                                      <p:to>
                                        <p:strVal val="hidden"/>
                                      </p:to>
                                    </p:set>
                                  </p:childTnLst>
                                </p:cTn>
                              </p:par>
                            </p:childTnLst>
                          </p:cTn>
                        </p:par>
                        <p:par>
                          <p:cTn id="154" fill="hold" nodeType="afterGroup">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84003"/>
                                        </p:tgtEl>
                                        <p:attrNameLst>
                                          <p:attrName>style.visibility</p:attrName>
                                        </p:attrNameLst>
                                      </p:cBhvr>
                                      <p:to>
                                        <p:strVal val="visible"/>
                                      </p:to>
                                    </p:set>
                                    <p:animEffect transition="in" filter="dissolve">
                                      <p:cBhvr>
                                        <p:cTn id="157" dur="500"/>
                                        <p:tgtEl>
                                          <p:spTgt spid="84003"/>
                                        </p:tgtEl>
                                      </p:cBhvr>
                                    </p:animEffect>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par>
                          <p:cTn id="158" fill="hold" nodeType="afterGroup">
                            <p:stCondLst>
                              <p:cond delay="15500"/>
                            </p:stCondLst>
                            <p:childTnLst>
                              <p:par>
                                <p:cTn id="159" presetID="53" presetClass="exit" presetSubtype="0" fill="hold" nodeType="afterEffect">
                                  <p:stCondLst>
                                    <p:cond delay="0"/>
                                  </p:stCondLst>
                                  <p:childTnLst>
                                    <p:anim calcmode="lin" valueType="num">
                                      <p:cBhvr>
                                        <p:cTn id="160" dur="500"/>
                                        <p:tgtEl>
                                          <p:spTgt spid="84003"/>
                                        </p:tgtEl>
                                        <p:attrNameLst>
                                          <p:attrName>ppt_w</p:attrName>
                                        </p:attrNameLst>
                                      </p:cBhvr>
                                      <p:tavLst>
                                        <p:tav tm="0">
                                          <p:val>
                                            <p:strVal val="ppt_w"/>
                                          </p:val>
                                        </p:tav>
                                        <p:tav tm="100000">
                                          <p:val>
                                            <p:fltVal val="0"/>
                                          </p:val>
                                        </p:tav>
                                      </p:tavLst>
                                    </p:anim>
                                    <p:anim calcmode="lin" valueType="num">
                                      <p:cBhvr>
                                        <p:cTn id="161" dur="500"/>
                                        <p:tgtEl>
                                          <p:spTgt spid="84003"/>
                                        </p:tgtEl>
                                        <p:attrNameLst>
                                          <p:attrName>ppt_h</p:attrName>
                                        </p:attrNameLst>
                                      </p:cBhvr>
                                      <p:tavLst>
                                        <p:tav tm="0">
                                          <p:val>
                                            <p:strVal val="ppt_h"/>
                                          </p:val>
                                        </p:tav>
                                        <p:tav tm="100000">
                                          <p:val>
                                            <p:fltVal val="0"/>
                                          </p:val>
                                        </p:tav>
                                      </p:tavLst>
                                    </p:anim>
                                    <p:animEffect transition="out" filter="fade">
                                      <p:cBhvr>
                                        <p:cTn id="162" dur="500"/>
                                        <p:tgtEl>
                                          <p:spTgt spid="84003"/>
                                        </p:tgtEl>
                                      </p:cBhvr>
                                    </p:animEffect>
                                    <p:set>
                                      <p:cBhvr>
                                        <p:cTn id="163" dur="1" fill="hold">
                                          <p:stCondLst>
                                            <p:cond delay="499"/>
                                          </p:stCondLst>
                                        </p:cTn>
                                        <p:tgtEl>
                                          <p:spTgt spid="84003"/>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84019"/>
                                        </p:tgtEl>
                                        <p:attrNameLst>
                                          <p:attrName>style.visibility</p:attrName>
                                        </p:attrNameLst>
                                      </p:cBhvr>
                                      <p:to>
                                        <p:strVal val="visible"/>
                                      </p:to>
                                    </p:set>
                                    <p:anim calcmode="lin" valueType="num">
                                      <p:cBhvr>
                                        <p:cTn id="166" dur="500" fill="hold"/>
                                        <p:tgtEl>
                                          <p:spTgt spid="84019"/>
                                        </p:tgtEl>
                                        <p:attrNameLst>
                                          <p:attrName>ppt_w</p:attrName>
                                        </p:attrNameLst>
                                      </p:cBhvr>
                                      <p:tavLst>
                                        <p:tav tm="0">
                                          <p:val>
                                            <p:fltVal val="0"/>
                                          </p:val>
                                        </p:tav>
                                        <p:tav tm="100000">
                                          <p:val>
                                            <p:strVal val="#ppt_w"/>
                                          </p:val>
                                        </p:tav>
                                      </p:tavLst>
                                    </p:anim>
                                    <p:anim calcmode="lin" valueType="num">
                                      <p:cBhvr>
                                        <p:cTn id="167" dur="500" fill="hold"/>
                                        <p:tgtEl>
                                          <p:spTgt spid="84019"/>
                                        </p:tgtEl>
                                        <p:attrNameLst>
                                          <p:attrName>ppt_h</p:attrName>
                                        </p:attrNameLst>
                                      </p:cBhvr>
                                      <p:tavLst>
                                        <p:tav tm="0">
                                          <p:val>
                                            <p:fltVal val="0"/>
                                          </p:val>
                                        </p:tav>
                                        <p:tav tm="100000">
                                          <p:val>
                                            <p:strVal val="#ppt_h"/>
                                          </p:val>
                                        </p:tav>
                                      </p:tavLst>
                                    </p:anim>
                                    <p:animEffect transition="in" filter="fade">
                                      <p:cBhvr>
                                        <p:cTn id="168" dur="500"/>
                                        <p:tgtEl>
                                          <p:spTgt spid="84019"/>
                                        </p:tgtEl>
                                      </p:cBhvr>
                                    </p:animEffec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xit" presetSubtype="2" fill="hold" nodeType="clickEffect">
                                  <p:stCondLst>
                                    <p:cond delay="0"/>
                                  </p:stCondLst>
                                  <p:childTnLst>
                                    <p:anim calcmode="lin" valueType="num">
                                      <p:cBhvr additive="base">
                                        <p:cTn id="172" dur="500"/>
                                        <p:tgtEl>
                                          <p:spTgt spid="84019"/>
                                        </p:tgtEl>
                                        <p:attrNameLst>
                                          <p:attrName>ppt_x</p:attrName>
                                        </p:attrNameLst>
                                      </p:cBhvr>
                                      <p:tavLst>
                                        <p:tav tm="0">
                                          <p:val>
                                            <p:strVal val="ppt_x"/>
                                          </p:val>
                                        </p:tav>
                                        <p:tav tm="100000">
                                          <p:val>
                                            <p:strVal val="1+ppt_w/2"/>
                                          </p:val>
                                        </p:tav>
                                      </p:tavLst>
                                    </p:anim>
                                    <p:anim calcmode="lin" valueType="num">
                                      <p:cBhvr additive="base">
                                        <p:cTn id="173" dur="500"/>
                                        <p:tgtEl>
                                          <p:spTgt spid="84019"/>
                                        </p:tgtEl>
                                        <p:attrNameLst>
                                          <p:attrName>ppt_y</p:attrName>
                                        </p:attrNameLst>
                                      </p:cBhvr>
                                      <p:tavLst>
                                        <p:tav tm="0">
                                          <p:val>
                                            <p:strVal val="ppt_y"/>
                                          </p:val>
                                        </p:tav>
                                        <p:tav tm="100000">
                                          <p:val>
                                            <p:strVal val="ppt_y"/>
                                          </p:val>
                                        </p:tav>
                                      </p:tavLst>
                                    </p:anim>
                                    <p:set>
                                      <p:cBhvr>
                                        <p:cTn id="174" dur="1" fill="hold">
                                          <p:stCondLst>
                                            <p:cond delay="499"/>
                                          </p:stCondLst>
                                        </p:cTn>
                                        <p:tgtEl>
                                          <p:spTgt spid="840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32795"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pic>
        <p:nvPicPr>
          <p:cNvPr id="32771" name="Picture 33" descr="Bellcoll">
            <a:hlinkClick r:id="" action="ppaction://hlinkshowjump?jump=firs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65125"/>
            <a:ext cx="14239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7772400" y="3092450"/>
            <a:ext cx="1414463" cy="1093788"/>
            <a:chOff x="1920" y="1720"/>
            <a:chExt cx="891" cy="1104"/>
          </a:xfrm>
        </p:grpSpPr>
        <p:sp>
          <p:nvSpPr>
            <p:cNvPr id="32792" name="AutoShape 52"/>
            <p:cNvSpPr>
              <a:spLocks noChangeArrowheads="1"/>
            </p:cNvSpPr>
            <p:nvPr/>
          </p:nvSpPr>
          <p:spPr bwMode="auto">
            <a:xfrm>
              <a:off x="1920" y="1720"/>
              <a:ext cx="891"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32793" name="WordArt 53"/>
            <p:cNvSpPr>
              <a:spLocks noChangeArrowheads="1" noChangeShapeType="1" noTextEdit="1"/>
            </p:cNvSpPr>
            <p:nvPr/>
          </p:nvSpPr>
          <p:spPr bwMode="auto">
            <a:xfrm>
              <a:off x="2107" y="1919"/>
              <a:ext cx="516"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pic>
        <p:nvPicPr>
          <p:cNvPr id="32789" name="Picture 2" descr="Không có mô tả."/>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1447800"/>
            <a:ext cx="756285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0" name="TextBox 29"/>
          <p:cNvSpPr txBox="1">
            <a:spLocks noChangeArrowheads="1"/>
          </p:cNvSpPr>
          <p:nvPr/>
        </p:nvSpPr>
        <p:spPr bwMode="auto">
          <a:xfrm>
            <a:off x="973138" y="277813"/>
            <a:ext cx="81708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latin typeface="Times New Roman" panose="02020603050405020304" pitchFamily="18" charset="0"/>
              </a:rPr>
              <a:t>Bức tranh này thuộc dòng tranh dân gian nào? (từ gồm 6 chữ cái)</a:t>
            </a:r>
          </a:p>
        </p:txBody>
      </p:sp>
      <p:pic>
        <p:nvPicPr>
          <p:cNvPr id="32791" name="Picture 32" descr="people008">
            <a:hlinkClick r:id="rId7" action="ppaction://hlinksldjump"/>
          </p:cNvPr>
          <p:cNvPicPr>
            <a:picLocks noChangeAspect="1" noChangeArrowheads="1" noCrop="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8172450" y="5638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018"/>
                                        </p:tgtEl>
                                        <p:attrNameLst>
                                          <p:attrName>style.visibility</p:attrName>
                                        </p:attrNameLst>
                                      </p:cBhvr>
                                      <p:to>
                                        <p:strVal val="visible"/>
                                      </p:to>
                                    </p:set>
                                    <p:animEffect transition="in" filter="dissolve">
                                      <p:cBhvr>
                                        <p:cTn id="7" dur="500"/>
                                        <p:tgtEl>
                                          <p:spTgt spid="840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3" presetClass="exit" presetSubtype="0" fill="hold" nodeType="afterEffect">
                                  <p:stCondLst>
                                    <p:cond delay="0"/>
                                  </p:stCondLst>
                                  <p:childTnLst>
                                    <p:anim calcmode="lin" valueType="num">
                                      <p:cBhvr>
                                        <p:cTn id="10" dur="500"/>
                                        <p:tgtEl>
                                          <p:spTgt spid="84018"/>
                                        </p:tgtEl>
                                        <p:attrNameLst>
                                          <p:attrName>ppt_w</p:attrName>
                                        </p:attrNameLst>
                                      </p:cBhvr>
                                      <p:tavLst>
                                        <p:tav tm="0">
                                          <p:val>
                                            <p:strVal val="ppt_w"/>
                                          </p:val>
                                        </p:tav>
                                        <p:tav tm="100000">
                                          <p:val>
                                            <p:fltVal val="0"/>
                                          </p:val>
                                        </p:tav>
                                      </p:tavLst>
                                    </p:anim>
                                    <p:anim calcmode="lin" valueType="num">
                                      <p:cBhvr>
                                        <p:cTn id="11" dur="500"/>
                                        <p:tgtEl>
                                          <p:spTgt spid="84018"/>
                                        </p:tgtEl>
                                        <p:attrNameLst>
                                          <p:attrName>ppt_h</p:attrName>
                                        </p:attrNameLst>
                                      </p:cBhvr>
                                      <p:tavLst>
                                        <p:tav tm="0">
                                          <p:val>
                                            <p:strVal val="ppt_h"/>
                                          </p:val>
                                        </p:tav>
                                        <p:tav tm="100000">
                                          <p:val>
                                            <p:fltVal val="0"/>
                                          </p:val>
                                        </p:tav>
                                      </p:tavLst>
                                    </p:anim>
                                    <p:animEffect transition="out" filter="fade">
                                      <p:cBhvr>
                                        <p:cTn id="12" dur="500"/>
                                        <p:tgtEl>
                                          <p:spTgt spid="84018"/>
                                        </p:tgtEl>
                                      </p:cBhvr>
                                    </p:animEffect>
                                    <p:set>
                                      <p:cBhvr>
                                        <p:cTn id="13" dur="1" fill="hold">
                                          <p:stCondLst>
                                            <p:cond delay="499"/>
                                          </p:stCondLst>
                                        </p:cTn>
                                        <p:tgtEl>
                                          <p:spTgt spid="84018"/>
                                        </p:tgtEl>
                                        <p:attrNameLst>
                                          <p:attrName>style.visibility</p:attrName>
                                        </p:attrNameLst>
                                      </p:cBhvr>
                                      <p:to>
                                        <p:strVal val="hidden"/>
                                      </p:to>
                                    </p:se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84017"/>
                                        </p:tgtEl>
                                        <p:attrNameLst>
                                          <p:attrName>style.visibility</p:attrName>
                                        </p:attrNameLst>
                                      </p:cBhvr>
                                      <p:to>
                                        <p:strVal val="visible"/>
                                      </p:to>
                                    </p:set>
                                    <p:animEffect transition="in" filter="dissolve">
                                      <p:cBhvr>
                                        <p:cTn id="17" dur="500"/>
                                        <p:tgtEl>
                                          <p:spTgt spid="8401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500"/>
                            </p:stCondLst>
                            <p:childTnLst>
                              <p:par>
                                <p:cTn id="19" presetID="53" presetClass="exit" presetSubtype="0" fill="hold" nodeType="afterEffect">
                                  <p:stCondLst>
                                    <p:cond delay="0"/>
                                  </p:stCondLst>
                                  <p:childTnLst>
                                    <p:anim calcmode="lin" valueType="num">
                                      <p:cBhvr>
                                        <p:cTn id="20" dur="500"/>
                                        <p:tgtEl>
                                          <p:spTgt spid="84017"/>
                                        </p:tgtEl>
                                        <p:attrNameLst>
                                          <p:attrName>ppt_w</p:attrName>
                                        </p:attrNameLst>
                                      </p:cBhvr>
                                      <p:tavLst>
                                        <p:tav tm="0">
                                          <p:val>
                                            <p:strVal val="ppt_w"/>
                                          </p:val>
                                        </p:tav>
                                        <p:tav tm="100000">
                                          <p:val>
                                            <p:fltVal val="0"/>
                                          </p:val>
                                        </p:tav>
                                      </p:tavLst>
                                    </p:anim>
                                    <p:anim calcmode="lin" valueType="num">
                                      <p:cBhvr>
                                        <p:cTn id="21" dur="500"/>
                                        <p:tgtEl>
                                          <p:spTgt spid="84017"/>
                                        </p:tgtEl>
                                        <p:attrNameLst>
                                          <p:attrName>ppt_h</p:attrName>
                                        </p:attrNameLst>
                                      </p:cBhvr>
                                      <p:tavLst>
                                        <p:tav tm="0">
                                          <p:val>
                                            <p:strVal val="ppt_h"/>
                                          </p:val>
                                        </p:tav>
                                        <p:tav tm="100000">
                                          <p:val>
                                            <p:fltVal val="0"/>
                                          </p:val>
                                        </p:tav>
                                      </p:tavLst>
                                    </p:anim>
                                    <p:animEffect transition="out" filter="fade">
                                      <p:cBhvr>
                                        <p:cTn id="22" dur="500"/>
                                        <p:tgtEl>
                                          <p:spTgt spid="84017"/>
                                        </p:tgtEl>
                                      </p:cBhvr>
                                    </p:animEffect>
                                    <p:set>
                                      <p:cBhvr>
                                        <p:cTn id="23" dur="1" fill="hold">
                                          <p:stCondLst>
                                            <p:cond delay="499"/>
                                          </p:stCondLst>
                                        </p:cTn>
                                        <p:tgtEl>
                                          <p:spTgt spid="8401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84016"/>
                                        </p:tgtEl>
                                        <p:attrNameLst>
                                          <p:attrName>style.visibility</p:attrName>
                                        </p:attrNameLst>
                                      </p:cBhvr>
                                      <p:to>
                                        <p:strVal val="visible"/>
                                      </p:to>
                                    </p:set>
                                    <p:animEffect transition="in" filter="dissolve">
                                      <p:cBhvr>
                                        <p:cTn id="27" dur="500"/>
                                        <p:tgtEl>
                                          <p:spTgt spid="8401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2500"/>
                            </p:stCondLst>
                            <p:childTnLst>
                              <p:par>
                                <p:cTn id="29" presetID="53" presetClass="exit" presetSubtype="0" fill="hold" nodeType="afterEffect">
                                  <p:stCondLst>
                                    <p:cond delay="0"/>
                                  </p:stCondLst>
                                  <p:childTnLst>
                                    <p:anim calcmode="lin" valueType="num">
                                      <p:cBhvr>
                                        <p:cTn id="30" dur="500"/>
                                        <p:tgtEl>
                                          <p:spTgt spid="84016"/>
                                        </p:tgtEl>
                                        <p:attrNameLst>
                                          <p:attrName>ppt_w</p:attrName>
                                        </p:attrNameLst>
                                      </p:cBhvr>
                                      <p:tavLst>
                                        <p:tav tm="0">
                                          <p:val>
                                            <p:strVal val="ppt_w"/>
                                          </p:val>
                                        </p:tav>
                                        <p:tav tm="100000">
                                          <p:val>
                                            <p:fltVal val="0"/>
                                          </p:val>
                                        </p:tav>
                                      </p:tavLst>
                                    </p:anim>
                                    <p:anim calcmode="lin" valueType="num">
                                      <p:cBhvr>
                                        <p:cTn id="31" dur="500"/>
                                        <p:tgtEl>
                                          <p:spTgt spid="84016"/>
                                        </p:tgtEl>
                                        <p:attrNameLst>
                                          <p:attrName>ppt_h</p:attrName>
                                        </p:attrNameLst>
                                      </p:cBhvr>
                                      <p:tavLst>
                                        <p:tav tm="0">
                                          <p:val>
                                            <p:strVal val="ppt_h"/>
                                          </p:val>
                                        </p:tav>
                                        <p:tav tm="100000">
                                          <p:val>
                                            <p:fltVal val="0"/>
                                          </p:val>
                                        </p:tav>
                                      </p:tavLst>
                                    </p:anim>
                                    <p:animEffect transition="out" filter="fade">
                                      <p:cBhvr>
                                        <p:cTn id="32" dur="500"/>
                                        <p:tgtEl>
                                          <p:spTgt spid="84016"/>
                                        </p:tgtEl>
                                      </p:cBhvr>
                                    </p:animEffect>
                                    <p:set>
                                      <p:cBhvr>
                                        <p:cTn id="33" dur="1" fill="hold">
                                          <p:stCondLst>
                                            <p:cond delay="499"/>
                                          </p:stCondLst>
                                        </p:cTn>
                                        <p:tgtEl>
                                          <p:spTgt spid="84016"/>
                                        </p:tgtEl>
                                        <p:attrNameLst>
                                          <p:attrName>style.visibility</p:attrName>
                                        </p:attrNameLst>
                                      </p:cBhvr>
                                      <p:to>
                                        <p:strVal val="hidden"/>
                                      </p:to>
                                    </p:se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84015"/>
                                        </p:tgtEl>
                                        <p:attrNameLst>
                                          <p:attrName>style.visibility</p:attrName>
                                        </p:attrNameLst>
                                      </p:cBhvr>
                                      <p:to>
                                        <p:strVal val="visible"/>
                                      </p:to>
                                    </p:set>
                                    <p:animEffect transition="in" filter="dissolve">
                                      <p:cBhvr>
                                        <p:cTn id="37" dur="500"/>
                                        <p:tgtEl>
                                          <p:spTgt spid="840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53" presetClass="exit" presetSubtype="0" fill="hold" nodeType="afterEffect">
                                  <p:stCondLst>
                                    <p:cond delay="0"/>
                                  </p:stCondLst>
                                  <p:childTnLst>
                                    <p:anim calcmode="lin" valueType="num">
                                      <p:cBhvr>
                                        <p:cTn id="40" dur="500"/>
                                        <p:tgtEl>
                                          <p:spTgt spid="84015"/>
                                        </p:tgtEl>
                                        <p:attrNameLst>
                                          <p:attrName>ppt_w</p:attrName>
                                        </p:attrNameLst>
                                      </p:cBhvr>
                                      <p:tavLst>
                                        <p:tav tm="0">
                                          <p:val>
                                            <p:strVal val="ppt_w"/>
                                          </p:val>
                                        </p:tav>
                                        <p:tav tm="100000">
                                          <p:val>
                                            <p:fltVal val="0"/>
                                          </p:val>
                                        </p:tav>
                                      </p:tavLst>
                                    </p:anim>
                                    <p:anim calcmode="lin" valueType="num">
                                      <p:cBhvr>
                                        <p:cTn id="41" dur="500"/>
                                        <p:tgtEl>
                                          <p:spTgt spid="84015"/>
                                        </p:tgtEl>
                                        <p:attrNameLst>
                                          <p:attrName>ppt_h</p:attrName>
                                        </p:attrNameLst>
                                      </p:cBhvr>
                                      <p:tavLst>
                                        <p:tav tm="0">
                                          <p:val>
                                            <p:strVal val="ppt_h"/>
                                          </p:val>
                                        </p:tav>
                                        <p:tav tm="100000">
                                          <p:val>
                                            <p:fltVal val="0"/>
                                          </p:val>
                                        </p:tav>
                                      </p:tavLst>
                                    </p:anim>
                                    <p:animEffect transition="out" filter="fade">
                                      <p:cBhvr>
                                        <p:cTn id="42" dur="500"/>
                                        <p:tgtEl>
                                          <p:spTgt spid="84015"/>
                                        </p:tgtEl>
                                      </p:cBhvr>
                                    </p:animEffect>
                                    <p:set>
                                      <p:cBhvr>
                                        <p:cTn id="43" dur="1" fill="hold">
                                          <p:stCondLst>
                                            <p:cond delay="499"/>
                                          </p:stCondLst>
                                        </p:cTn>
                                        <p:tgtEl>
                                          <p:spTgt spid="84015"/>
                                        </p:tgtEl>
                                        <p:attrNameLst>
                                          <p:attrName>style.visibility</p:attrName>
                                        </p:attrNameLst>
                                      </p:cBhvr>
                                      <p:to>
                                        <p:strVal val="hidden"/>
                                      </p:to>
                                    </p:set>
                                  </p:childTnLst>
                                </p:cTn>
                              </p:par>
                            </p:childTnLst>
                          </p:cTn>
                        </p:par>
                        <p:par>
                          <p:cTn id="44" fill="hold" nodeType="afterGroup">
                            <p:stCondLst>
                              <p:cond delay="4000"/>
                            </p:stCondLst>
                            <p:childTnLst>
                              <p:par>
                                <p:cTn id="45" presetID="9" presetClass="entr" presetSubtype="0" fill="hold" nodeType="afterEffect">
                                  <p:stCondLst>
                                    <p:cond delay="0"/>
                                  </p:stCondLst>
                                  <p:childTnLst>
                                    <p:set>
                                      <p:cBhvr>
                                        <p:cTn id="46" dur="1" fill="hold">
                                          <p:stCondLst>
                                            <p:cond delay="0"/>
                                          </p:stCondLst>
                                        </p:cTn>
                                        <p:tgtEl>
                                          <p:spTgt spid="84014"/>
                                        </p:tgtEl>
                                        <p:attrNameLst>
                                          <p:attrName>style.visibility</p:attrName>
                                        </p:attrNameLst>
                                      </p:cBhvr>
                                      <p:to>
                                        <p:strVal val="visible"/>
                                      </p:to>
                                    </p:set>
                                    <p:animEffect transition="in" filter="dissolve">
                                      <p:cBhvr>
                                        <p:cTn id="47" dur="500"/>
                                        <p:tgtEl>
                                          <p:spTgt spid="8401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nodeType="afterGroup">
                            <p:stCondLst>
                              <p:cond delay="4500"/>
                            </p:stCondLst>
                            <p:childTnLst>
                              <p:par>
                                <p:cTn id="49" presetID="53" presetClass="exit" presetSubtype="0" fill="hold" nodeType="afterEffect">
                                  <p:stCondLst>
                                    <p:cond delay="0"/>
                                  </p:stCondLst>
                                  <p:childTnLst>
                                    <p:anim calcmode="lin" valueType="num">
                                      <p:cBhvr>
                                        <p:cTn id="50" dur="500"/>
                                        <p:tgtEl>
                                          <p:spTgt spid="84014"/>
                                        </p:tgtEl>
                                        <p:attrNameLst>
                                          <p:attrName>ppt_w</p:attrName>
                                        </p:attrNameLst>
                                      </p:cBhvr>
                                      <p:tavLst>
                                        <p:tav tm="0">
                                          <p:val>
                                            <p:strVal val="ppt_w"/>
                                          </p:val>
                                        </p:tav>
                                        <p:tav tm="100000">
                                          <p:val>
                                            <p:fltVal val="0"/>
                                          </p:val>
                                        </p:tav>
                                      </p:tavLst>
                                    </p:anim>
                                    <p:anim calcmode="lin" valueType="num">
                                      <p:cBhvr>
                                        <p:cTn id="51" dur="500"/>
                                        <p:tgtEl>
                                          <p:spTgt spid="84014"/>
                                        </p:tgtEl>
                                        <p:attrNameLst>
                                          <p:attrName>ppt_h</p:attrName>
                                        </p:attrNameLst>
                                      </p:cBhvr>
                                      <p:tavLst>
                                        <p:tav tm="0">
                                          <p:val>
                                            <p:strVal val="ppt_h"/>
                                          </p:val>
                                        </p:tav>
                                        <p:tav tm="100000">
                                          <p:val>
                                            <p:fltVal val="0"/>
                                          </p:val>
                                        </p:tav>
                                      </p:tavLst>
                                    </p:anim>
                                    <p:animEffect transition="out" filter="fade">
                                      <p:cBhvr>
                                        <p:cTn id="52" dur="500"/>
                                        <p:tgtEl>
                                          <p:spTgt spid="84014"/>
                                        </p:tgtEl>
                                      </p:cBhvr>
                                    </p:animEffect>
                                    <p:set>
                                      <p:cBhvr>
                                        <p:cTn id="53" dur="1" fill="hold">
                                          <p:stCondLst>
                                            <p:cond delay="499"/>
                                          </p:stCondLst>
                                        </p:cTn>
                                        <p:tgtEl>
                                          <p:spTgt spid="84014"/>
                                        </p:tgtEl>
                                        <p:attrNameLst>
                                          <p:attrName>style.visibility</p:attrName>
                                        </p:attrNameLst>
                                      </p:cBhvr>
                                      <p:to>
                                        <p:strVal val="hidden"/>
                                      </p:to>
                                    </p:set>
                                  </p:childTnLst>
                                </p:cTn>
                              </p:par>
                            </p:childTnLst>
                          </p:cTn>
                        </p:par>
                        <p:par>
                          <p:cTn id="54" fill="hold" nodeType="afterGroup">
                            <p:stCondLst>
                              <p:cond delay="5000"/>
                            </p:stCondLst>
                            <p:childTnLst>
                              <p:par>
                                <p:cTn id="55" presetID="9" presetClass="entr" presetSubtype="0" fill="hold" nodeType="afterEffect">
                                  <p:stCondLst>
                                    <p:cond delay="0"/>
                                  </p:stCondLst>
                                  <p:childTnLst>
                                    <p:set>
                                      <p:cBhvr>
                                        <p:cTn id="56" dur="1" fill="hold">
                                          <p:stCondLst>
                                            <p:cond delay="0"/>
                                          </p:stCondLst>
                                        </p:cTn>
                                        <p:tgtEl>
                                          <p:spTgt spid="84013"/>
                                        </p:tgtEl>
                                        <p:attrNameLst>
                                          <p:attrName>style.visibility</p:attrName>
                                        </p:attrNameLst>
                                      </p:cBhvr>
                                      <p:to>
                                        <p:strVal val="visible"/>
                                      </p:to>
                                    </p:set>
                                    <p:animEffect transition="in" filter="dissolve">
                                      <p:cBhvr>
                                        <p:cTn id="57" dur="500"/>
                                        <p:tgtEl>
                                          <p:spTgt spid="84013"/>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500"/>
                            </p:stCondLst>
                            <p:childTnLst>
                              <p:par>
                                <p:cTn id="59" presetID="53" presetClass="exit" presetSubtype="0" fill="hold" nodeType="afterEffect">
                                  <p:stCondLst>
                                    <p:cond delay="0"/>
                                  </p:stCondLst>
                                  <p:childTnLst>
                                    <p:anim calcmode="lin" valueType="num">
                                      <p:cBhvr>
                                        <p:cTn id="60" dur="500"/>
                                        <p:tgtEl>
                                          <p:spTgt spid="84013"/>
                                        </p:tgtEl>
                                        <p:attrNameLst>
                                          <p:attrName>ppt_w</p:attrName>
                                        </p:attrNameLst>
                                      </p:cBhvr>
                                      <p:tavLst>
                                        <p:tav tm="0">
                                          <p:val>
                                            <p:strVal val="ppt_w"/>
                                          </p:val>
                                        </p:tav>
                                        <p:tav tm="100000">
                                          <p:val>
                                            <p:fltVal val="0"/>
                                          </p:val>
                                        </p:tav>
                                      </p:tavLst>
                                    </p:anim>
                                    <p:anim calcmode="lin" valueType="num">
                                      <p:cBhvr>
                                        <p:cTn id="61" dur="500"/>
                                        <p:tgtEl>
                                          <p:spTgt spid="84013"/>
                                        </p:tgtEl>
                                        <p:attrNameLst>
                                          <p:attrName>ppt_h</p:attrName>
                                        </p:attrNameLst>
                                      </p:cBhvr>
                                      <p:tavLst>
                                        <p:tav tm="0">
                                          <p:val>
                                            <p:strVal val="ppt_h"/>
                                          </p:val>
                                        </p:tav>
                                        <p:tav tm="100000">
                                          <p:val>
                                            <p:fltVal val="0"/>
                                          </p:val>
                                        </p:tav>
                                      </p:tavLst>
                                    </p:anim>
                                    <p:animEffect transition="out" filter="fade">
                                      <p:cBhvr>
                                        <p:cTn id="62" dur="500"/>
                                        <p:tgtEl>
                                          <p:spTgt spid="84013"/>
                                        </p:tgtEl>
                                      </p:cBhvr>
                                    </p:animEffect>
                                    <p:set>
                                      <p:cBhvr>
                                        <p:cTn id="63" dur="1" fill="hold">
                                          <p:stCondLst>
                                            <p:cond delay="499"/>
                                          </p:stCondLst>
                                        </p:cTn>
                                        <p:tgtEl>
                                          <p:spTgt spid="84013"/>
                                        </p:tgtEl>
                                        <p:attrNameLst>
                                          <p:attrName>style.visibility</p:attrName>
                                        </p:attrNameLst>
                                      </p:cBhvr>
                                      <p:to>
                                        <p:strVal val="hidden"/>
                                      </p:to>
                                    </p:set>
                                  </p:childTnLst>
                                </p:cTn>
                              </p:par>
                            </p:childTnLst>
                          </p:cTn>
                        </p:par>
                        <p:par>
                          <p:cTn id="64" fill="hold" nodeType="afterGroup">
                            <p:stCondLst>
                              <p:cond delay="6000"/>
                            </p:stCondLst>
                            <p:childTnLst>
                              <p:par>
                                <p:cTn id="65" presetID="9" presetClass="entr" presetSubtype="0" fill="hold" nodeType="afterEffect">
                                  <p:stCondLst>
                                    <p:cond delay="0"/>
                                  </p:stCondLst>
                                  <p:childTnLst>
                                    <p:set>
                                      <p:cBhvr>
                                        <p:cTn id="66" dur="1" fill="hold">
                                          <p:stCondLst>
                                            <p:cond delay="0"/>
                                          </p:stCondLst>
                                        </p:cTn>
                                        <p:tgtEl>
                                          <p:spTgt spid="84012"/>
                                        </p:tgtEl>
                                        <p:attrNameLst>
                                          <p:attrName>style.visibility</p:attrName>
                                        </p:attrNameLst>
                                      </p:cBhvr>
                                      <p:to>
                                        <p:strVal val="visible"/>
                                      </p:to>
                                    </p:set>
                                    <p:animEffect transition="in" filter="dissolve">
                                      <p:cBhvr>
                                        <p:cTn id="67" dur="500"/>
                                        <p:tgtEl>
                                          <p:spTgt spid="84012"/>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6500"/>
                            </p:stCondLst>
                            <p:childTnLst>
                              <p:par>
                                <p:cTn id="69" presetID="53" presetClass="exit" presetSubtype="0" fill="hold" nodeType="afterEffect">
                                  <p:stCondLst>
                                    <p:cond delay="0"/>
                                  </p:stCondLst>
                                  <p:childTnLst>
                                    <p:anim calcmode="lin" valueType="num">
                                      <p:cBhvr>
                                        <p:cTn id="70" dur="500"/>
                                        <p:tgtEl>
                                          <p:spTgt spid="84012"/>
                                        </p:tgtEl>
                                        <p:attrNameLst>
                                          <p:attrName>ppt_w</p:attrName>
                                        </p:attrNameLst>
                                      </p:cBhvr>
                                      <p:tavLst>
                                        <p:tav tm="0">
                                          <p:val>
                                            <p:strVal val="ppt_w"/>
                                          </p:val>
                                        </p:tav>
                                        <p:tav tm="100000">
                                          <p:val>
                                            <p:fltVal val="0"/>
                                          </p:val>
                                        </p:tav>
                                      </p:tavLst>
                                    </p:anim>
                                    <p:anim calcmode="lin" valueType="num">
                                      <p:cBhvr>
                                        <p:cTn id="71" dur="500"/>
                                        <p:tgtEl>
                                          <p:spTgt spid="84012"/>
                                        </p:tgtEl>
                                        <p:attrNameLst>
                                          <p:attrName>ppt_h</p:attrName>
                                        </p:attrNameLst>
                                      </p:cBhvr>
                                      <p:tavLst>
                                        <p:tav tm="0">
                                          <p:val>
                                            <p:strVal val="ppt_h"/>
                                          </p:val>
                                        </p:tav>
                                        <p:tav tm="100000">
                                          <p:val>
                                            <p:fltVal val="0"/>
                                          </p:val>
                                        </p:tav>
                                      </p:tavLst>
                                    </p:anim>
                                    <p:animEffect transition="out" filter="fade">
                                      <p:cBhvr>
                                        <p:cTn id="72" dur="500"/>
                                        <p:tgtEl>
                                          <p:spTgt spid="84012"/>
                                        </p:tgtEl>
                                      </p:cBhvr>
                                    </p:animEffect>
                                    <p:set>
                                      <p:cBhvr>
                                        <p:cTn id="73" dur="1" fill="hold">
                                          <p:stCondLst>
                                            <p:cond delay="499"/>
                                          </p:stCondLst>
                                        </p:cTn>
                                        <p:tgtEl>
                                          <p:spTgt spid="84012"/>
                                        </p:tgtEl>
                                        <p:attrNameLst>
                                          <p:attrName>style.visibility</p:attrName>
                                        </p:attrNameLst>
                                      </p:cBhvr>
                                      <p:to>
                                        <p:strVal val="hidden"/>
                                      </p:to>
                                    </p:set>
                                  </p:childTnLst>
                                </p:cTn>
                              </p:par>
                            </p:childTnLst>
                          </p:cTn>
                        </p:par>
                        <p:par>
                          <p:cTn id="74" fill="hold" nodeType="afterGroup">
                            <p:stCondLst>
                              <p:cond delay="7000"/>
                            </p:stCondLst>
                            <p:childTnLst>
                              <p:par>
                                <p:cTn id="75" presetID="9" presetClass="entr" presetSubtype="0" fill="hold" nodeType="afterEffect">
                                  <p:stCondLst>
                                    <p:cond delay="0"/>
                                  </p:stCondLst>
                                  <p:childTnLst>
                                    <p:set>
                                      <p:cBhvr>
                                        <p:cTn id="76" dur="1" fill="hold">
                                          <p:stCondLst>
                                            <p:cond delay="0"/>
                                          </p:stCondLst>
                                        </p:cTn>
                                        <p:tgtEl>
                                          <p:spTgt spid="84011"/>
                                        </p:tgtEl>
                                        <p:attrNameLst>
                                          <p:attrName>style.visibility</p:attrName>
                                        </p:attrNameLst>
                                      </p:cBhvr>
                                      <p:to>
                                        <p:strVal val="visible"/>
                                      </p:to>
                                    </p:set>
                                    <p:animEffect transition="in" filter="dissolve">
                                      <p:cBhvr>
                                        <p:cTn id="77" dur="500"/>
                                        <p:tgtEl>
                                          <p:spTgt spid="84011"/>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7500"/>
                            </p:stCondLst>
                            <p:childTnLst>
                              <p:par>
                                <p:cTn id="79" presetID="53" presetClass="exit" presetSubtype="0" fill="hold" nodeType="afterEffect">
                                  <p:stCondLst>
                                    <p:cond delay="0"/>
                                  </p:stCondLst>
                                  <p:childTnLst>
                                    <p:anim calcmode="lin" valueType="num">
                                      <p:cBhvr>
                                        <p:cTn id="80" dur="500"/>
                                        <p:tgtEl>
                                          <p:spTgt spid="84011"/>
                                        </p:tgtEl>
                                        <p:attrNameLst>
                                          <p:attrName>ppt_w</p:attrName>
                                        </p:attrNameLst>
                                      </p:cBhvr>
                                      <p:tavLst>
                                        <p:tav tm="0">
                                          <p:val>
                                            <p:strVal val="ppt_w"/>
                                          </p:val>
                                        </p:tav>
                                        <p:tav tm="100000">
                                          <p:val>
                                            <p:fltVal val="0"/>
                                          </p:val>
                                        </p:tav>
                                      </p:tavLst>
                                    </p:anim>
                                    <p:anim calcmode="lin" valueType="num">
                                      <p:cBhvr>
                                        <p:cTn id="81" dur="500"/>
                                        <p:tgtEl>
                                          <p:spTgt spid="84011"/>
                                        </p:tgtEl>
                                        <p:attrNameLst>
                                          <p:attrName>ppt_h</p:attrName>
                                        </p:attrNameLst>
                                      </p:cBhvr>
                                      <p:tavLst>
                                        <p:tav tm="0">
                                          <p:val>
                                            <p:strVal val="ppt_h"/>
                                          </p:val>
                                        </p:tav>
                                        <p:tav tm="100000">
                                          <p:val>
                                            <p:fltVal val="0"/>
                                          </p:val>
                                        </p:tav>
                                      </p:tavLst>
                                    </p:anim>
                                    <p:animEffect transition="out" filter="fade">
                                      <p:cBhvr>
                                        <p:cTn id="82" dur="500"/>
                                        <p:tgtEl>
                                          <p:spTgt spid="84011"/>
                                        </p:tgtEl>
                                      </p:cBhvr>
                                    </p:animEffect>
                                    <p:set>
                                      <p:cBhvr>
                                        <p:cTn id="83" dur="1" fill="hold">
                                          <p:stCondLst>
                                            <p:cond delay="499"/>
                                          </p:stCondLst>
                                        </p:cTn>
                                        <p:tgtEl>
                                          <p:spTgt spid="84011"/>
                                        </p:tgtEl>
                                        <p:attrNameLst>
                                          <p:attrName>style.visibility</p:attrName>
                                        </p:attrNameLst>
                                      </p:cBhvr>
                                      <p:to>
                                        <p:strVal val="hidden"/>
                                      </p:to>
                                    </p:set>
                                  </p:childTnLst>
                                </p:cTn>
                              </p:par>
                            </p:childTnLst>
                          </p:cTn>
                        </p:par>
                        <p:par>
                          <p:cTn id="84" fill="hold" nodeType="afterGroup">
                            <p:stCondLst>
                              <p:cond delay="8000"/>
                            </p:stCondLst>
                            <p:childTnLst>
                              <p:par>
                                <p:cTn id="85" presetID="9" presetClass="entr" presetSubtype="0" fill="hold" nodeType="afterEffect">
                                  <p:stCondLst>
                                    <p:cond delay="0"/>
                                  </p:stCondLst>
                                  <p:childTnLst>
                                    <p:set>
                                      <p:cBhvr>
                                        <p:cTn id="86" dur="1" fill="hold">
                                          <p:stCondLst>
                                            <p:cond delay="0"/>
                                          </p:stCondLst>
                                        </p:cTn>
                                        <p:tgtEl>
                                          <p:spTgt spid="84010"/>
                                        </p:tgtEl>
                                        <p:attrNameLst>
                                          <p:attrName>style.visibility</p:attrName>
                                        </p:attrNameLst>
                                      </p:cBhvr>
                                      <p:to>
                                        <p:strVal val="visible"/>
                                      </p:to>
                                    </p:set>
                                    <p:animEffect transition="in" filter="dissolve">
                                      <p:cBhvr>
                                        <p:cTn id="87" dur="500"/>
                                        <p:tgtEl>
                                          <p:spTgt spid="8401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nodeType="afterGroup">
                            <p:stCondLst>
                              <p:cond delay="8500"/>
                            </p:stCondLst>
                            <p:childTnLst>
                              <p:par>
                                <p:cTn id="89" presetID="53" presetClass="exit" presetSubtype="0" fill="hold" nodeType="afterEffect">
                                  <p:stCondLst>
                                    <p:cond delay="0"/>
                                  </p:stCondLst>
                                  <p:childTnLst>
                                    <p:anim calcmode="lin" valueType="num">
                                      <p:cBhvr>
                                        <p:cTn id="90" dur="500"/>
                                        <p:tgtEl>
                                          <p:spTgt spid="84010"/>
                                        </p:tgtEl>
                                        <p:attrNameLst>
                                          <p:attrName>ppt_w</p:attrName>
                                        </p:attrNameLst>
                                      </p:cBhvr>
                                      <p:tavLst>
                                        <p:tav tm="0">
                                          <p:val>
                                            <p:strVal val="ppt_w"/>
                                          </p:val>
                                        </p:tav>
                                        <p:tav tm="100000">
                                          <p:val>
                                            <p:fltVal val="0"/>
                                          </p:val>
                                        </p:tav>
                                      </p:tavLst>
                                    </p:anim>
                                    <p:anim calcmode="lin" valueType="num">
                                      <p:cBhvr>
                                        <p:cTn id="91" dur="500"/>
                                        <p:tgtEl>
                                          <p:spTgt spid="84010"/>
                                        </p:tgtEl>
                                        <p:attrNameLst>
                                          <p:attrName>ppt_h</p:attrName>
                                        </p:attrNameLst>
                                      </p:cBhvr>
                                      <p:tavLst>
                                        <p:tav tm="0">
                                          <p:val>
                                            <p:strVal val="ppt_h"/>
                                          </p:val>
                                        </p:tav>
                                        <p:tav tm="100000">
                                          <p:val>
                                            <p:fltVal val="0"/>
                                          </p:val>
                                        </p:tav>
                                      </p:tavLst>
                                    </p:anim>
                                    <p:animEffect transition="out" filter="fade">
                                      <p:cBhvr>
                                        <p:cTn id="92" dur="500"/>
                                        <p:tgtEl>
                                          <p:spTgt spid="84010"/>
                                        </p:tgtEl>
                                      </p:cBhvr>
                                    </p:animEffect>
                                    <p:set>
                                      <p:cBhvr>
                                        <p:cTn id="93" dur="1" fill="hold">
                                          <p:stCondLst>
                                            <p:cond delay="499"/>
                                          </p:stCondLst>
                                        </p:cTn>
                                        <p:tgtEl>
                                          <p:spTgt spid="84010"/>
                                        </p:tgtEl>
                                        <p:attrNameLst>
                                          <p:attrName>style.visibility</p:attrName>
                                        </p:attrNameLst>
                                      </p:cBhvr>
                                      <p:to>
                                        <p:strVal val="hidden"/>
                                      </p:to>
                                    </p:set>
                                  </p:childTnLst>
                                </p:cTn>
                              </p:par>
                            </p:childTnLst>
                          </p:cTn>
                        </p:par>
                        <p:par>
                          <p:cTn id="94" fill="hold" nodeType="afterGroup">
                            <p:stCondLst>
                              <p:cond delay="9000"/>
                            </p:stCondLst>
                            <p:childTnLst>
                              <p:par>
                                <p:cTn id="95" presetID="9" presetClass="entr" presetSubtype="0" fill="hold" nodeType="afterEffect">
                                  <p:stCondLst>
                                    <p:cond delay="0"/>
                                  </p:stCondLst>
                                  <p:childTnLst>
                                    <p:set>
                                      <p:cBhvr>
                                        <p:cTn id="96" dur="1" fill="hold">
                                          <p:stCondLst>
                                            <p:cond delay="0"/>
                                          </p:stCondLst>
                                        </p:cTn>
                                        <p:tgtEl>
                                          <p:spTgt spid="84009"/>
                                        </p:tgtEl>
                                        <p:attrNameLst>
                                          <p:attrName>style.visibility</p:attrName>
                                        </p:attrNameLst>
                                      </p:cBhvr>
                                      <p:to>
                                        <p:strVal val="visible"/>
                                      </p:to>
                                    </p:set>
                                    <p:animEffect transition="in" filter="dissolve">
                                      <p:cBhvr>
                                        <p:cTn id="97" dur="500"/>
                                        <p:tgtEl>
                                          <p:spTgt spid="8400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9500"/>
                            </p:stCondLst>
                            <p:childTnLst>
                              <p:par>
                                <p:cTn id="99" presetID="53" presetClass="exit" presetSubtype="0" fill="hold" nodeType="afterEffect">
                                  <p:stCondLst>
                                    <p:cond delay="0"/>
                                  </p:stCondLst>
                                  <p:childTnLst>
                                    <p:anim calcmode="lin" valueType="num">
                                      <p:cBhvr>
                                        <p:cTn id="100" dur="500"/>
                                        <p:tgtEl>
                                          <p:spTgt spid="84009"/>
                                        </p:tgtEl>
                                        <p:attrNameLst>
                                          <p:attrName>ppt_w</p:attrName>
                                        </p:attrNameLst>
                                      </p:cBhvr>
                                      <p:tavLst>
                                        <p:tav tm="0">
                                          <p:val>
                                            <p:strVal val="ppt_w"/>
                                          </p:val>
                                        </p:tav>
                                        <p:tav tm="100000">
                                          <p:val>
                                            <p:fltVal val="0"/>
                                          </p:val>
                                        </p:tav>
                                      </p:tavLst>
                                    </p:anim>
                                    <p:anim calcmode="lin" valueType="num">
                                      <p:cBhvr>
                                        <p:cTn id="101" dur="500"/>
                                        <p:tgtEl>
                                          <p:spTgt spid="84009"/>
                                        </p:tgtEl>
                                        <p:attrNameLst>
                                          <p:attrName>ppt_h</p:attrName>
                                        </p:attrNameLst>
                                      </p:cBhvr>
                                      <p:tavLst>
                                        <p:tav tm="0">
                                          <p:val>
                                            <p:strVal val="ppt_h"/>
                                          </p:val>
                                        </p:tav>
                                        <p:tav tm="100000">
                                          <p:val>
                                            <p:fltVal val="0"/>
                                          </p:val>
                                        </p:tav>
                                      </p:tavLst>
                                    </p:anim>
                                    <p:animEffect transition="out" filter="fade">
                                      <p:cBhvr>
                                        <p:cTn id="102" dur="500"/>
                                        <p:tgtEl>
                                          <p:spTgt spid="84009"/>
                                        </p:tgtEl>
                                      </p:cBhvr>
                                    </p:animEffect>
                                    <p:set>
                                      <p:cBhvr>
                                        <p:cTn id="103" dur="1" fill="hold">
                                          <p:stCondLst>
                                            <p:cond delay="499"/>
                                          </p:stCondLst>
                                        </p:cTn>
                                        <p:tgtEl>
                                          <p:spTgt spid="84009"/>
                                        </p:tgtEl>
                                        <p:attrNameLst>
                                          <p:attrName>style.visibility</p:attrName>
                                        </p:attrNameLst>
                                      </p:cBhvr>
                                      <p:to>
                                        <p:strVal val="hidden"/>
                                      </p:to>
                                    </p:set>
                                  </p:childTnLst>
                                </p:cTn>
                              </p:par>
                            </p:childTnLst>
                          </p:cTn>
                        </p:par>
                        <p:par>
                          <p:cTn id="104" fill="hold" nodeType="afterGroup">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84008"/>
                                        </p:tgtEl>
                                        <p:attrNameLst>
                                          <p:attrName>style.visibility</p:attrName>
                                        </p:attrNameLst>
                                      </p:cBhvr>
                                      <p:to>
                                        <p:strVal val="visible"/>
                                      </p:to>
                                    </p:set>
                                    <p:animEffect transition="in" filter="dissolve">
                                      <p:cBhvr>
                                        <p:cTn id="107" dur="500"/>
                                        <p:tgtEl>
                                          <p:spTgt spid="84008"/>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nodeType="afterGroup">
                            <p:stCondLst>
                              <p:cond delay="10500"/>
                            </p:stCondLst>
                            <p:childTnLst>
                              <p:par>
                                <p:cTn id="109" presetID="53" presetClass="exit" presetSubtype="0" fill="hold" nodeType="afterEffect">
                                  <p:stCondLst>
                                    <p:cond delay="0"/>
                                  </p:stCondLst>
                                  <p:childTnLst>
                                    <p:anim calcmode="lin" valueType="num">
                                      <p:cBhvr>
                                        <p:cTn id="110" dur="500"/>
                                        <p:tgtEl>
                                          <p:spTgt spid="84008"/>
                                        </p:tgtEl>
                                        <p:attrNameLst>
                                          <p:attrName>ppt_w</p:attrName>
                                        </p:attrNameLst>
                                      </p:cBhvr>
                                      <p:tavLst>
                                        <p:tav tm="0">
                                          <p:val>
                                            <p:strVal val="ppt_w"/>
                                          </p:val>
                                        </p:tav>
                                        <p:tav tm="100000">
                                          <p:val>
                                            <p:fltVal val="0"/>
                                          </p:val>
                                        </p:tav>
                                      </p:tavLst>
                                    </p:anim>
                                    <p:anim calcmode="lin" valueType="num">
                                      <p:cBhvr>
                                        <p:cTn id="111" dur="500"/>
                                        <p:tgtEl>
                                          <p:spTgt spid="84008"/>
                                        </p:tgtEl>
                                        <p:attrNameLst>
                                          <p:attrName>ppt_h</p:attrName>
                                        </p:attrNameLst>
                                      </p:cBhvr>
                                      <p:tavLst>
                                        <p:tav tm="0">
                                          <p:val>
                                            <p:strVal val="ppt_h"/>
                                          </p:val>
                                        </p:tav>
                                        <p:tav tm="100000">
                                          <p:val>
                                            <p:fltVal val="0"/>
                                          </p:val>
                                        </p:tav>
                                      </p:tavLst>
                                    </p:anim>
                                    <p:animEffect transition="out" filter="fade">
                                      <p:cBhvr>
                                        <p:cTn id="112" dur="500"/>
                                        <p:tgtEl>
                                          <p:spTgt spid="84008"/>
                                        </p:tgtEl>
                                      </p:cBhvr>
                                    </p:animEffect>
                                    <p:set>
                                      <p:cBhvr>
                                        <p:cTn id="113" dur="1" fill="hold">
                                          <p:stCondLst>
                                            <p:cond delay="499"/>
                                          </p:stCondLst>
                                        </p:cTn>
                                        <p:tgtEl>
                                          <p:spTgt spid="84008"/>
                                        </p:tgtEl>
                                        <p:attrNameLst>
                                          <p:attrName>style.visibility</p:attrName>
                                        </p:attrNameLst>
                                      </p:cBhvr>
                                      <p:to>
                                        <p:strVal val="hidden"/>
                                      </p:to>
                                    </p:set>
                                  </p:childTnLst>
                                </p:cTn>
                              </p:par>
                            </p:childTnLst>
                          </p:cTn>
                        </p:par>
                        <p:par>
                          <p:cTn id="114" fill="hold" nodeType="afterGroup">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84007"/>
                                        </p:tgtEl>
                                        <p:attrNameLst>
                                          <p:attrName>style.visibility</p:attrName>
                                        </p:attrNameLst>
                                      </p:cBhvr>
                                      <p:to>
                                        <p:strVal val="visible"/>
                                      </p:to>
                                    </p:set>
                                    <p:animEffect transition="in" filter="dissolve">
                                      <p:cBhvr>
                                        <p:cTn id="117" dur="500"/>
                                        <p:tgtEl>
                                          <p:spTgt spid="8400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18" fill="hold" nodeType="afterGroup">
                            <p:stCondLst>
                              <p:cond delay="11500"/>
                            </p:stCondLst>
                            <p:childTnLst>
                              <p:par>
                                <p:cTn id="119" presetID="53" presetClass="exit" presetSubtype="0" fill="hold" nodeType="afterEffect">
                                  <p:stCondLst>
                                    <p:cond delay="0"/>
                                  </p:stCondLst>
                                  <p:childTnLst>
                                    <p:anim calcmode="lin" valueType="num">
                                      <p:cBhvr>
                                        <p:cTn id="120" dur="500"/>
                                        <p:tgtEl>
                                          <p:spTgt spid="84007"/>
                                        </p:tgtEl>
                                        <p:attrNameLst>
                                          <p:attrName>ppt_w</p:attrName>
                                        </p:attrNameLst>
                                      </p:cBhvr>
                                      <p:tavLst>
                                        <p:tav tm="0">
                                          <p:val>
                                            <p:strVal val="ppt_w"/>
                                          </p:val>
                                        </p:tav>
                                        <p:tav tm="100000">
                                          <p:val>
                                            <p:fltVal val="0"/>
                                          </p:val>
                                        </p:tav>
                                      </p:tavLst>
                                    </p:anim>
                                    <p:anim calcmode="lin" valueType="num">
                                      <p:cBhvr>
                                        <p:cTn id="121" dur="500"/>
                                        <p:tgtEl>
                                          <p:spTgt spid="84007"/>
                                        </p:tgtEl>
                                        <p:attrNameLst>
                                          <p:attrName>ppt_h</p:attrName>
                                        </p:attrNameLst>
                                      </p:cBhvr>
                                      <p:tavLst>
                                        <p:tav tm="0">
                                          <p:val>
                                            <p:strVal val="ppt_h"/>
                                          </p:val>
                                        </p:tav>
                                        <p:tav tm="100000">
                                          <p:val>
                                            <p:fltVal val="0"/>
                                          </p:val>
                                        </p:tav>
                                      </p:tavLst>
                                    </p:anim>
                                    <p:animEffect transition="out" filter="fade">
                                      <p:cBhvr>
                                        <p:cTn id="122" dur="500"/>
                                        <p:tgtEl>
                                          <p:spTgt spid="84007"/>
                                        </p:tgtEl>
                                      </p:cBhvr>
                                    </p:animEffect>
                                    <p:set>
                                      <p:cBhvr>
                                        <p:cTn id="123" dur="1" fill="hold">
                                          <p:stCondLst>
                                            <p:cond delay="499"/>
                                          </p:stCondLst>
                                        </p:cTn>
                                        <p:tgtEl>
                                          <p:spTgt spid="84007"/>
                                        </p:tgtEl>
                                        <p:attrNameLst>
                                          <p:attrName>style.visibility</p:attrName>
                                        </p:attrNameLst>
                                      </p:cBhvr>
                                      <p:to>
                                        <p:strVal val="hidden"/>
                                      </p:to>
                                    </p:set>
                                  </p:childTnLst>
                                </p:cTn>
                              </p:par>
                            </p:childTnLst>
                          </p:cTn>
                        </p:par>
                        <p:par>
                          <p:cTn id="124" fill="hold" nodeType="afterGroup">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84006"/>
                                        </p:tgtEl>
                                        <p:attrNameLst>
                                          <p:attrName>style.visibility</p:attrName>
                                        </p:attrNameLst>
                                      </p:cBhvr>
                                      <p:to>
                                        <p:strVal val="visible"/>
                                      </p:to>
                                    </p:set>
                                    <p:animEffect transition="in" filter="dissolve">
                                      <p:cBhvr>
                                        <p:cTn id="127" dur="500"/>
                                        <p:tgtEl>
                                          <p:spTgt spid="84006"/>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12500"/>
                            </p:stCondLst>
                            <p:childTnLst>
                              <p:par>
                                <p:cTn id="129" presetID="53" presetClass="exit" presetSubtype="0" fill="hold" nodeType="afterEffect">
                                  <p:stCondLst>
                                    <p:cond delay="0"/>
                                  </p:stCondLst>
                                  <p:childTnLst>
                                    <p:anim calcmode="lin" valueType="num">
                                      <p:cBhvr>
                                        <p:cTn id="130" dur="500"/>
                                        <p:tgtEl>
                                          <p:spTgt spid="84006"/>
                                        </p:tgtEl>
                                        <p:attrNameLst>
                                          <p:attrName>ppt_w</p:attrName>
                                        </p:attrNameLst>
                                      </p:cBhvr>
                                      <p:tavLst>
                                        <p:tav tm="0">
                                          <p:val>
                                            <p:strVal val="ppt_w"/>
                                          </p:val>
                                        </p:tav>
                                        <p:tav tm="100000">
                                          <p:val>
                                            <p:fltVal val="0"/>
                                          </p:val>
                                        </p:tav>
                                      </p:tavLst>
                                    </p:anim>
                                    <p:anim calcmode="lin" valueType="num">
                                      <p:cBhvr>
                                        <p:cTn id="131" dur="500"/>
                                        <p:tgtEl>
                                          <p:spTgt spid="84006"/>
                                        </p:tgtEl>
                                        <p:attrNameLst>
                                          <p:attrName>ppt_h</p:attrName>
                                        </p:attrNameLst>
                                      </p:cBhvr>
                                      <p:tavLst>
                                        <p:tav tm="0">
                                          <p:val>
                                            <p:strVal val="ppt_h"/>
                                          </p:val>
                                        </p:tav>
                                        <p:tav tm="100000">
                                          <p:val>
                                            <p:fltVal val="0"/>
                                          </p:val>
                                        </p:tav>
                                      </p:tavLst>
                                    </p:anim>
                                    <p:animEffect transition="out" filter="fade">
                                      <p:cBhvr>
                                        <p:cTn id="132" dur="500"/>
                                        <p:tgtEl>
                                          <p:spTgt spid="84006"/>
                                        </p:tgtEl>
                                      </p:cBhvr>
                                    </p:animEffect>
                                    <p:set>
                                      <p:cBhvr>
                                        <p:cTn id="133" dur="1" fill="hold">
                                          <p:stCondLst>
                                            <p:cond delay="499"/>
                                          </p:stCondLst>
                                        </p:cTn>
                                        <p:tgtEl>
                                          <p:spTgt spid="84006"/>
                                        </p:tgtEl>
                                        <p:attrNameLst>
                                          <p:attrName>style.visibility</p:attrName>
                                        </p:attrNameLst>
                                      </p:cBhvr>
                                      <p:to>
                                        <p:strVal val="hidden"/>
                                      </p:to>
                                    </p:set>
                                  </p:childTnLst>
                                </p:cTn>
                              </p:par>
                            </p:childTnLst>
                          </p:cTn>
                        </p:par>
                        <p:par>
                          <p:cTn id="134" fill="hold" nodeType="afterGroup">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84005"/>
                                        </p:tgtEl>
                                        <p:attrNameLst>
                                          <p:attrName>style.visibility</p:attrName>
                                        </p:attrNameLst>
                                      </p:cBhvr>
                                      <p:to>
                                        <p:strVal val="visible"/>
                                      </p:to>
                                    </p:set>
                                    <p:animEffect transition="in" filter="dissolve">
                                      <p:cBhvr>
                                        <p:cTn id="137" dur="500"/>
                                        <p:tgtEl>
                                          <p:spTgt spid="84005"/>
                                        </p:tgtEl>
                                      </p:cBhvr>
                                    </p:animEffect>
                                  </p:childTnLst>
                                  <p:subTnLst>
                                    <p:audio>
                                      <p:cMediaNode>
                                        <p:cTn display="0" masterRel="sameClick">
                                          <p:stCondLst>
                                            <p:cond evt="begin" delay="0">
                                              <p:tn val="135"/>
                                            </p:cond>
                                          </p:stCondLst>
                                          <p:endCondLst>
                                            <p:cond evt="onStopAudio" delay="0">
                                              <p:tgtEl>
                                                <p:sldTgt/>
                                              </p:tgtEl>
                                            </p:cond>
                                          </p:endCondLst>
                                        </p:cTn>
                                        <p:tgtEl>
                                          <p:sndTgt r:embed="rId3" name="camera.wav"/>
                                        </p:tgtEl>
                                      </p:cMediaNode>
                                    </p:audio>
                                  </p:subTnLst>
                                </p:cTn>
                              </p:par>
                            </p:childTnLst>
                          </p:cTn>
                        </p:par>
                        <p:par>
                          <p:cTn id="138" fill="hold" nodeType="afterGroup">
                            <p:stCondLst>
                              <p:cond delay="13500"/>
                            </p:stCondLst>
                            <p:childTnLst>
                              <p:par>
                                <p:cTn id="139" presetID="53" presetClass="exit" presetSubtype="0" fill="hold" nodeType="afterEffect">
                                  <p:stCondLst>
                                    <p:cond delay="0"/>
                                  </p:stCondLst>
                                  <p:childTnLst>
                                    <p:anim calcmode="lin" valueType="num">
                                      <p:cBhvr>
                                        <p:cTn id="140" dur="500"/>
                                        <p:tgtEl>
                                          <p:spTgt spid="84005"/>
                                        </p:tgtEl>
                                        <p:attrNameLst>
                                          <p:attrName>ppt_w</p:attrName>
                                        </p:attrNameLst>
                                      </p:cBhvr>
                                      <p:tavLst>
                                        <p:tav tm="0">
                                          <p:val>
                                            <p:strVal val="ppt_w"/>
                                          </p:val>
                                        </p:tav>
                                        <p:tav tm="100000">
                                          <p:val>
                                            <p:fltVal val="0"/>
                                          </p:val>
                                        </p:tav>
                                      </p:tavLst>
                                    </p:anim>
                                    <p:anim calcmode="lin" valueType="num">
                                      <p:cBhvr>
                                        <p:cTn id="141" dur="500"/>
                                        <p:tgtEl>
                                          <p:spTgt spid="84005"/>
                                        </p:tgtEl>
                                        <p:attrNameLst>
                                          <p:attrName>ppt_h</p:attrName>
                                        </p:attrNameLst>
                                      </p:cBhvr>
                                      <p:tavLst>
                                        <p:tav tm="0">
                                          <p:val>
                                            <p:strVal val="ppt_h"/>
                                          </p:val>
                                        </p:tav>
                                        <p:tav tm="100000">
                                          <p:val>
                                            <p:fltVal val="0"/>
                                          </p:val>
                                        </p:tav>
                                      </p:tavLst>
                                    </p:anim>
                                    <p:animEffect transition="out" filter="fade">
                                      <p:cBhvr>
                                        <p:cTn id="142" dur="500"/>
                                        <p:tgtEl>
                                          <p:spTgt spid="84005"/>
                                        </p:tgtEl>
                                      </p:cBhvr>
                                    </p:animEffect>
                                    <p:set>
                                      <p:cBhvr>
                                        <p:cTn id="143" dur="1" fill="hold">
                                          <p:stCondLst>
                                            <p:cond delay="499"/>
                                          </p:stCondLst>
                                        </p:cTn>
                                        <p:tgtEl>
                                          <p:spTgt spid="84005"/>
                                        </p:tgtEl>
                                        <p:attrNameLst>
                                          <p:attrName>style.visibility</p:attrName>
                                        </p:attrNameLst>
                                      </p:cBhvr>
                                      <p:to>
                                        <p:strVal val="hidden"/>
                                      </p:to>
                                    </p:set>
                                  </p:childTnLst>
                                </p:cTn>
                              </p:par>
                            </p:childTnLst>
                          </p:cTn>
                        </p:par>
                        <p:par>
                          <p:cTn id="144" fill="hold" nodeType="afterGroup">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84004"/>
                                        </p:tgtEl>
                                        <p:attrNameLst>
                                          <p:attrName>style.visibility</p:attrName>
                                        </p:attrNameLst>
                                      </p:cBhvr>
                                      <p:to>
                                        <p:strVal val="visible"/>
                                      </p:to>
                                    </p:set>
                                    <p:animEffect transition="in" filter="dissolve">
                                      <p:cBhvr>
                                        <p:cTn id="147" dur="500"/>
                                        <p:tgtEl>
                                          <p:spTgt spid="84004"/>
                                        </p:tgtEl>
                                      </p:cBhvr>
                                    </p:animEffect>
                                  </p:childTnLst>
                                  <p:subTnLst>
                                    <p:audio>
                                      <p:cMediaNode>
                                        <p:cTn display="0" masterRel="sameClick">
                                          <p:stCondLst>
                                            <p:cond evt="begin" delay="0">
                                              <p:tn val="145"/>
                                            </p:cond>
                                          </p:stCondLst>
                                          <p:endCondLst>
                                            <p:cond evt="onStopAudio" delay="0">
                                              <p:tgtEl>
                                                <p:sldTgt/>
                                              </p:tgtEl>
                                            </p:cond>
                                          </p:endCondLst>
                                        </p:cTn>
                                        <p:tgtEl>
                                          <p:sndTgt r:embed="rId3" name="camera.wav"/>
                                        </p:tgtEl>
                                      </p:cMediaNode>
                                    </p:audio>
                                  </p:subTnLst>
                                </p:cTn>
                              </p:par>
                            </p:childTnLst>
                          </p:cTn>
                        </p:par>
                        <p:par>
                          <p:cTn id="148" fill="hold" nodeType="afterGroup">
                            <p:stCondLst>
                              <p:cond delay="14500"/>
                            </p:stCondLst>
                            <p:childTnLst>
                              <p:par>
                                <p:cTn id="149" presetID="53" presetClass="exit" presetSubtype="0" fill="hold" nodeType="afterEffect">
                                  <p:stCondLst>
                                    <p:cond delay="0"/>
                                  </p:stCondLst>
                                  <p:childTnLst>
                                    <p:anim calcmode="lin" valueType="num">
                                      <p:cBhvr>
                                        <p:cTn id="150" dur="500"/>
                                        <p:tgtEl>
                                          <p:spTgt spid="84004"/>
                                        </p:tgtEl>
                                        <p:attrNameLst>
                                          <p:attrName>ppt_w</p:attrName>
                                        </p:attrNameLst>
                                      </p:cBhvr>
                                      <p:tavLst>
                                        <p:tav tm="0">
                                          <p:val>
                                            <p:strVal val="ppt_w"/>
                                          </p:val>
                                        </p:tav>
                                        <p:tav tm="100000">
                                          <p:val>
                                            <p:fltVal val="0"/>
                                          </p:val>
                                        </p:tav>
                                      </p:tavLst>
                                    </p:anim>
                                    <p:anim calcmode="lin" valueType="num">
                                      <p:cBhvr>
                                        <p:cTn id="151" dur="500"/>
                                        <p:tgtEl>
                                          <p:spTgt spid="84004"/>
                                        </p:tgtEl>
                                        <p:attrNameLst>
                                          <p:attrName>ppt_h</p:attrName>
                                        </p:attrNameLst>
                                      </p:cBhvr>
                                      <p:tavLst>
                                        <p:tav tm="0">
                                          <p:val>
                                            <p:strVal val="ppt_h"/>
                                          </p:val>
                                        </p:tav>
                                        <p:tav tm="100000">
                                          <p:val>
                                            <p:fltVal val="0"/>
                                          </p:val>
                                        </p:tav>
                                      </p:tavLst>
                                    </p:anim>
                                    <p:animEffect transition="out" filter="fade">
                                      <p:cBhvr>
                                        <p:cTn id="152" dur="500"/>
                                        <p:tgtEl>
                                          <p:spTgt spid="84004"/>
                                        </p:tgtEl>
                                      </p:cBhvr>
                                    </p:animEffect>
                                    <p:set>
                                      <p:cBhvr>
                                        <p:cTn id="153" dur="1" fill="hold">
                                          <p:stCondLst>
                                            <p:cond delay="499"/>
                                          </p:stCondLst>
                                        </p:cTn>
                                        <p:tgtEl>
                                          <p:spTgt spid="84004"/>
                                        </p:tgtEl>
                                        <p:attrNameLst>
                                          <p:attrName>style.visibility</p:attrName>
                                        </p:attrNameLst>
                                      </p:cBhvr>
                                      <p:to>
                                        <p:strVal val="hidden"/>
                                      </p:to>
                                    </p:set>
                                  </p:childTnLst>
                                </p:cTn>
                              </p:par>
                            </p:childTnLst>
                          </p:cTn>
                        </p:par>
                        <p:par>
                          <p:cTn id="154" fill="hold" nodeType="afterGroup">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84003"/>
                                        </p:tgtEl>
                                        <p:attrNameLst>
                                          <p:attrName>style.visibility</p:attrName>
                                        </p:attrNameLst>
                                      </p:cBhvr>
                                      <p:to>
                                        <p:strVal val="visible"/>
                                      </p:to>
                                    </p:set>
                                    <p:animEffect transition="in" filter="dissolve">
                                      <p:cBhvr>
                                        <p:cTn id="157" dur="500"/>
                                        <p:tgtEl>
                                          <p:spTgt spid="84003"/>
                                        </p:tgtEl>
                                      </p:cBhvr>
                                    </p:animEffect>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par>
                          <p:cTn id="158" fill="hold" nodeType="afterGroup">
                            <p:stCondLst>
                              <p:cond delay="15500"/>
                            </p:stCondLst>
                            <p:childTnLst>
                              <p:par>
                                <p:cTn id="159" presetID="53" presetClass="exit" presetSubtype="0" fill="hold" nodeType="afterEffect">
                                  <p:stCondLst>
                                    <p:cond delay="0"/>
                                  </p:stCondLst>
                                  <p:childTnLst>
                                    <p:anim calcmode="lin" valueType="num">
                                      <p:cBhvr>
                                        <p:cTn id="160" dur="500"/>
                                        <p:tgtEl>
                                          <p:spTgt spid="84003"/>
                                        </p:tgtEl>
                                        <p:attrNameLst>
                                          <p:attrName>ppt_w</p:attrName>
                                        </p:attrNameLst>
                                      </p:cBhvr>
                                      <p:tavLst>
                                        <p:tav tm="0">
                                          <p:val>
                                            <p:strVal val="ppt_w"/>
                                          </p:val>
                                        </p:tav>
                                        <p:tav tm="100000">
                                          <p:val>
                                            <p:fltVal val="0"/>
                                          </p:val>
                                        </p:tav>
                                      </p:tavLst>
                                    </p:anim>
                                    <p:anim calcmode="lin" valueType="num">
                                      <p:cBhvr>
                                        <p:cTn id="161" dur="500"/>
                                        <p:tgtEl>
                                          <p:spTgt spid="84003"/>
                                        </p:tgtEl>
                                        <p:attrNameLst>
                                          <p:attrName>ppt_h</p:attrName>
                                        </p:attrNameLst>
                                      </p:cBhvr>
                                      <p:tavLst>
                                        <p:tav tm="0">
                                          <p:val>
                                            <p:strVal val="ppt_h"/>
                                          </p:val>
                                        </p:tav>
                                        <p:tav tm="100000">
                                          <p:val>
                                            <p:fltVal val="0"/>
                                          </p:val>
                                        </p:tav>
                                      </p:tavLst>
                                    </p:anim>
                                    <p:animEffect transition="out" filter="fade">
                                      <p:cBhvr>
                                        <p:cTn id="162" dur="500"/>
                                        <p:tgtEl>
                                          <p:spTgt spid="84003"/>
                                        </p:tgtEl>
                                      </p:cBhvr>
                                    </p:animEffect>
                                    <p:set>
                                      <p:cBhvr>
                                        <p:cTn id="163" dur="1" fill="hold">
                                          <p:stCondLst>
                                            <p:cond delay="499"/>
                                          </p:stCondLst>
                                        </p:cTn>
                                        <p:tgtEl>
                                          <p:spTgt spid="84003"/>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84019"/>
                                        </p:tgtEl>
                                        <p:attrNameLst>
                                          <p:attrName>style.visibility</p:attrName>
                                        </p:attrNameLst>
                                      </p:cBhvr>
                                      <p:to>
                                        <p:strVal val="visible"/>
                                      </p:to>
                                    </p:set>
                                    <p:anim calcmode="lin" valueType="num">
                                      <p:cBhvr>
                                        <p:cTn id="166" dur="500" fill="hold"/>
                                        <p:tgtEl>
                                          <p:spTgt spid="84019"/>
                                        </p:tgtEl>
                                        <p:attrNameLst>
                                          <p:attrName>ppt_w</p:attrName>
                                        </p:attrNameLst>
                                      </p:cBhvr>
                                      <p:tavLst>
                                        <p:tav tm="0">
                                          <p:val>
                                            <p:fltVal val="0"/>
                                          </p:val>
                                        </p:tav>
                                        <p:tav tm="100000">
                                          <p:val>
                                            <p:strVal val="#ppt_w"/>
                                          </p:val>
                                        </p:tav>
                                      </p:tavLst>
                                    </p:anim>
                                    <p:anim calcmode="lin" valueType="num">
                                      <p:cBhvr>
                                        <p:cTn id="167" dur="500" fill="hold"/>
                                        <p:tgtEl>
                                          <p:spTgt spid="84019"/>
                                        </p:tgtEl>
                                        <p:attrNameLst>
                                          <p:attrName>ppt_h</p:attrName>
                                        </p:attrNameLst>
                                      </p:cBhvr>
                                      <p:tavLst>
                                        <p:tav tm="0">
                                          <p:val>
                                            <p:fltVal val="0"/>
                                          </p:val>
                                        </p:tav>
                                        <p:tav tm="100000">
                                          <p:val>
                                            <p:strVal val="#ppt_h"/>
                                          </p:val>
                                        </p:tav>
                                      </p:tavLst>
                                    </p:anim>
                                    <p:animEffect transition="in" filter="fade">
                                      <p:cBhvr>
                                        <p:cTn id="168" dur="500"/>
                                        <p:tgtEl>
                                          <p:spTgt spid="84019"/>
                                        </p:tgtEl>
                                      </p:cBhvr>
                                    </p:animEffec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xit" presetSubtype="2" fill="hold" nodeType="clickEffect">
                                  <p:stCondLst>
                                    <p:cond delay="0"/>
                                  </p:stCondLst>
                                  <p:childTnLst>
                                    <p:anim calcmode="lin" valueType="num">
                                      <p:cBhvr additive="base">
                                        <p:cTn id="172" dur="500"/>
                                        <p:tgtEl>
                                          <p:spTgt spid="84019"/>
                                        </p:tgtEl>
                                        <p:attrNameLst>
                                          <p:attrName>ppt_x</p:attrName>
                                        </p:attrNameLst>
                                      </p:cBhvr>
                                      <p:tavLst>
                                        <p:tav tm="0">
                                          <p:val>
                                            <p:strVal val="ppt_x"/>
                                          </p:val>
                                        </p:tav>
                                        <p:tav tm="100000">
                                          <p:val>
                                            <p:strVal val="1+ppt_w/2"/>
                                          </p:val>
                                        </p:tav>
                                      </p:tavLst>
                                    </p:anim>
                                    <p:anim calcmode="lin" valueType="num">
                                      <p:cBhvr additive="base">
                                        <p:cTn id="173" dur="500"/>
                                        <p:tgtEl>
                                          <p:spTgt spid="84019"/>
                                        </p:tgtEl>
                                        <p:attrNameLst>
                                          <p:attrName>ppt_y</p:attrName>
                                        </p:attrNameLst>
                                      </p:cBhvr>
                                      <p:tavLst>
                                        <p:tav tm="0">
                                          <p:val>
                                            <p:strVal val="ppt_y"/>
                                          </p:val>
                                        </p:tav>
                                        <p:tav tm="100000">
                                          <p:val>
                                            <p:strVal val="ppt_y"/>
                                          </p:val>
                                        </p:tav>
                                      </p:tavLst>
                                    </p:anim>
                                    <p:set>
                                      <p:cBhvr>
                                        <p:cTn id="174" dur="1" fill="hold">
                                          <p:stCondLst>
                                            <p:cond delay="499"/>
                                          </p:stCondLst>
                                        </p:cTn>
                                        <p:tgtEl>
                                          <p:spTgt spid="840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3382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pic>
        <p:nvPicPr>
          <p:cNvPr id="33795" name="Picture 33" descr="Bellcoll">
            <a:hlinkClick r:id="" action="ppaction://hlinkshowjump?jump=firs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30200"/>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1524000" y="4648200"/>
            <a:ext cx="1752600" cy="1752600"/>
            <a:chOff x="816" y="4368"/>
            <a:chExt cx="1104" cy="1104"/>
          </a:xfrm>
        </p:grpSpPr>
        <p:sp>
          <p:nvSpPr>
            <p:cNvPr id="33817" name="AutoShape 52"/>
            <p:cNvSpPr>
              <a:spLocks noChangeArrowheads="1"/>
            </p:cNvSpPr>
            <p:nvPr/>
          </p:nvSpPr>
          <p:spPr bwMode="auto">
            <a:xfrm>
              <a:off x="816" y="436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33818" name="WordArt 53"/>
            <p:cNvSpPr>
              <a:spLocks noChangeArrowheads="1" noChangeShapeType="1" noTextEdit="1"/>
            </p:cNvSpPr>
            <p:nvPr/>
          </p:nvSpPr>
          <p:spPr bwMode="auto">
            <a:xfrm>
              <a:off x="1032" y="4560"/>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33813" name="TextBox 1"/>
          <p:cNvSpPr txBox="1">
            <a:spLocks noChangeArrowheads="1"/>
          </p:cNvSpPr>
          <p:nvPr/>
        </p:nvSpPr>
        <p:spPr bwMode="auto">
          <a:xfrm>
            <a:off x="384175" y="1190625"/>
            <a:ext cx="8386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latin typeface="Times New Roman" panose="02020603050405020304" pitchFamily="18" charset="0"/>
              </a:rPr>
              <a:t>Xác định từ loại được gạch chân trong câu văn sau:</a:t>
            </a:r>
          </a:p>
        </p:txBody>
      </p:sp>
      <p:sp>
        <p:nvSpPr>
          <p:cNvPr id="33814" name="TextBox 28"/>
          <p:cNvSpPr txBox="1">
            <a:spLocks noChangeArrowheads="1"/>
          </p:cNvSpPr>
          <p:nvPr/>
        </p:nvSpPr>
        <p:spPr bwMode="auto">
          <a:xfrm>
            <a:off x="835025" y="2298700"/>
            <a:ext cx="7899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pPr>
            <a:r>
              <a:rPr lang="en-US" altLang="en-US" sz="3600" b="1">
                <a:solidFill>
                  <a:srgbClr val="FF0000"/>
                </a:solidFill>
                <a:latin typeface="Times New Roman" panose="02020603050405020304" pitchFamily="18" charset="0"/>
              </a:rPr>
              <a:t>Dù ông ta có một đống của nhưng ông ta không thấy hạnh phúc.</a:t>
            </a:r>
          </a:p>
          <a:p>
            <a:pPr algn="ctr">
              <a:lnSpc>
                <a:spcPct val="150000"/>
              </a:lnSpc>
              <a:spcBef>
                <a:spcPct val="0"/>
              </a:spcBef>
              <a:buFontTx/>
              <a:buNone/>
            </a:pPr>
            <a:r>
              <a:rPr lang="en-US" altLang="en-US" sz="3600" b="1">
                <a:latin typeface="Times New Roman" panose="02020603050405020304" pitchFamily="18" charset="0"/>
              </a:rPr>
              <a:t>(từ gồm 6 chữ cái)</a:t>
            </a:r>
          </a:p>
          <a:p>
            <a:pPr algn="ctr">
              <a:lnSpc>
                <a:spcPct val="150000"/>
              </a:lnSpc>
              <a:spcBef>
                <a:spcPct val="0"/>
              </a:spcBef>
              <a:buFontTx/>
              <a:buNone/>
            </a:pPr>
            <a:endParaRPr lang="en-US" altLang="en-US" sz="3600" b="1">
              <a:solidFill>
                <a:srgbClr val="FF0000"/>
              </a:solidFill>
              <a:latin typeface="Times New Roman" panose="02020603050405020304" pitchFamily="18" charset="0"/>
            </a:endParaRPr>
          </a:p>
        </p:txBody>
      </p:sp>
      <p:cxnSp>
        <p:nvCxnSpPr>
          <p:cNvPr id="4" name="Straight Connector 3"/>
          <p:cNvCxnSpPr/>
          <p:nvPr/>
        </p:nvCxnSpPr>
        <p:spPr bwMode="auto">
          <a:xfrm>
            <a:off x="3702050" y="3048000"/>
            <a:ext cx="1752600" cy="0"/>
          </a:xfrm>
          <a:prstGeom prst="line">
            <a:avLst/>
          </a:prstGeom>
          <a:ln w="38100">
            <a:headEnd type="none" w="med" len="med"/>
            <a:tailEnd type="none" w="med" len="med"/>
          </a:ln>
        </p:spPr>
        <p:style>
          <a:lnRef idx="1">
            <a:schemeClr val="accent4"/>
          </a:lnRef>
          <a:fillRef idx="0">
            <a:schemeClr val="accent4"/>
          </a:fillRef>
          <a:effectRef idx="0">
            <a:schemeClr val="accent4"/>
          </a:effectRef>
          <a:fontRef idx="minor">
            <a:schemeClr val="tx1"/>
          </a:fontRef>
        </p:style>
      </p:cxnSp>
      <p:pic>
        <p:nvPicPr>
          <p:cNvPr id="33816" name="Picture 32" descr="people008">
            <a:hlinkClick r:id="rId6" action="ppaction://hlinksldjump"/>
          </p:cNvPr>
          <p:cNvPicPr>
            <a:picLocks noChangeAspect="1" noChangeArrowheads="1" noCrop="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018"/>
                                        </p:tgtEl>
                                        <p:attrNameLst>
                                          <p:attrName>style.visibility</p:attrName>
                                        </p:attrNameLst>
                                      </p:cBhvr>
                                      <p:to>
                                        <p:strVal val="visible"/>
                                      </p:to>
                                    </p:set>
                                    <p:animEffect transition="in" filter="dissolve">
                                      <p:cBhvr>
                                        <p:cTn id="7" dur="500"/>
                                        <p:tgtEl>
                                          <p:spTgt spid="840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3" presetClass="exit" presetSubtype="0" fill="hold" nodeType="afterEffect">
                                  <p:stCondLst>
                                    <p:cond delay="0"/>
                                  </p:stCondLst>
                                  <p:childTnLst>
                                    <p:anim calcmode="lin" valueType="num">
                                      <p:cBhvr>
                                        <p:cTn id="10" dur="500"/>
                                        <p:tgtEl>
                                          <p:spTgt spid="84018"/>
                                        </p:tgtEl>
                                        <p:attrNameLst>
                                          <p:attrName>ppt_w</p:attrName>
                                        </p:attrNameLst>
                                      </p:cBhvr>
                                      <p:tavLst>
                                        <p:tav tm="0">
                                          <p:val>
                                            <p:strVal val="ppt_w"/>
                                          </p:val>
                                        </p:tav>
                                        <p:tav tm="100000">
                                          <p:val>
                                            <p:fltVal val="0"/>
                                          </p:val>
                                        </p:tav>
                                      </p:tavLst>
                                    </p:anim>
                                    <p:anim calcmode="lin" valueType="num">
                                      <p:cBhvr>
                                        <p:cTn id="11" dur="500"/>
                                        <p:tgtEl>
                                          <p:spTgt spid="84018"/>
                                        </p:tgtEl>
                                        <p:attrNameLst>
                                          <p:attrName>ppt_h</p:attrName>
                                        </p:attrNameLst>
                                      </p:cBhvr>
                                      <p:tavLst>
                                        <p:tav tm="0">
                                          <p:val>
                                            <p:strVal val="ppt_h"/>
                                          </p:val>
                                        </p:tav>
                                        <p:tav tm="100000">
                                          <p:val>
                                            <p:fltVal val="0"/>
                                          </p:val>
                                        </p:tav>
                                      </p:tavLst>
                                    </p:anim>
                                    <p:animEffect transition="out" filter="fade">
                                      <p:cBhvr>
                                        <p:cTn id="12" dur="500"/>
                                        <p:tgtEl>
                                          <p:spTgt spid="84018"/>
                                        </p:tgtEl>
                                      </p:cBhvr>
                                    </p:animEffect>
                                    <p:set>
                                      <p:cBhvr>
                                        <p:cTn id="13" dur="1" fill="hold">
                                          <p:stCondLst>
                                            <p:cond delay="499"/>
                                          </p:stCondLst>
                                        </p:cTn>
                                        <p:tgtEl>
                                          <p:spTgt spid="84018"/>
                                        </p:tgtEl>
                                        <p:attrNameLst>
                                          <p:attrName>style.visibility</p:attrName>
                                        </p:attrNameLst>
                                      </p:cBhvr>
                                      <p:to>
                                        <p:strVal val="hidden"/>
                                      </p:to>
                                    </p:se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84017"/>
                                        </p:tgtEl>
                                        <p:attrNameLst>
                                          <p:attrName>style.visibility</p:attrName>
                                        </p:attrNameLst>
                                      </p:cBhvr>
                                      <p:to>
                                        <p:strVal val="visible"/>
                                      </p:to>
                                    </p:set>
                                    <p:animEffect transition="in" filter="dissolve">
                                      <p:cBhvr>
                                        <p:cTn id="17" dur="500"/>
                                        <p:tgtEl>
                                          <p:spTgt spid="8401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500"/>
                            </p:stCondLst>
                            <p:childTnLst>
                              <p:par>
                                <p:cTn id="19" presetID="53" presetClass="exit" presetSubtype="0" fill="hold" nodeType="afterEffect">
                                  <p:stCondLst>
                                    <p:cond delay="0"/>
                                  </p:stCondLst>
                                  <p:childTnLst>
                                    <p:anim calcmode="lin" valueType="num">
                                      <p:cBhvr>
                                        <p:cTn id="20" dur="500"/>
                                        <p:tgtEl>
                                          <p:spTgt spid="84017"/>
                                        </p:tgtEl>
                                        <p:attrNameLst>
                                          <p:attrName>ppt_w</p:attrName>
                                        </p:attrNameLst>
                                      </p:cBhvr>
                                      <p:tavLst>
                                        <p:tav tm="0">
                                          <p:val>
                                            <p:strVal val="ppt_w"/>
                                          </p:val>
                                        </p:tav>
                                        <p:tav tm="100000">
                                          <p:val>
                                            <p:fltVal val="0"/>
                                          </p:val>
                                        </p:tav>
                                      </p:tavLst>
                                    </p:anim>
                                    <p:anim calcmode="lin" valueType="num">
                                      <p:cBhvr>
                                        <p:cTn id="21" dur="500"/>
                                        <p:tgtEl>
                                          <p:spTgt spid="84017"/>
                                        </p:tgtEl>
                                        <p:attrNameLst>
                                          <p:attrName>ppt_h</p:attrName>
                                        </p:attrNameLst>
                                      </p:cBhvr>
                                      <p:tavLst>
                                        <p:tav tm="0">
                                          <p:val>
                                            <p:strVal val="ppt_h"/>
                                          </p:val>
                                        </p:tav>
                                        <p:tav tm="100000">
                                          <p:val>
                                            <p:fltVal val="0"/>
                                          </p:val>
                                        </p:tav>
                                      </p:tavLst>
                                    </p:anim>
                                    <p:animEffect transition="out" filter="fade">
                                      <p:cBhvr>
                                        <p:cTn id="22" dur="500"/>
                                        <p:tgtEl>
                                          <p:spTgt spid="84017"/>
                                        </p:tgtEl>
                                      </p:cBhvr>
                                    </p:animEffect>
                                    <p:set>
                                      <p:cBhvr>
                                        <p:cTn id="23" dur="1" fill="hold">
                                          <p:stCondLst>
                                            <p:cond delay="499"/>
                                          </p:stCondLst>
                                        </p:cTn>
                                        <p:tgtEl>
                                          <p:spTgt spid="8401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84016"/>
                                        </p:tgtEl>
                                        <p:attrNameLst>
                                          <p:attrName>style.visibility</p:attrName>
                                        </p:attrNameLst>
                                      </p:cBhvr>
                                      <p:to>
                                        <p:strVal val="visible"/>
                                      </p:to>
                                    </p:set>
                                    <p:animEffect transition="in" filter="dissolve">
                                      <p:cBhvr>
                                        <p:cTn id="27" dur="500"/>
                                        <p:tgtEl>
                                          <p:spTgt spid="8401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2500"/>
                            </p:stCondLst>
                            <p:childTnLst>
                              <p:par>
                                <p:cTn id="29" presetID="53" presetClass="exit" presetSubtype="0" fill="hold" nodeType="afterEffect">
                                  <p:stCondLst>
                                    <p:cond delay="0"/>
                                  </p:stCondLst>
                                  <p:childTnLst>
                                    <p:anim calcmode="lin" valueType="num">
                                      <p:cBhvr>
                                        <p:cTn id="30" dur="500"/>
                                        <p:tgtEl>
                                          <p:spTgt spid="84016"/>
                                        </p:tgtEl>
                                        <p:attrNameLst>
                                          <p:attrName>ppt_w</p:attrName>
                                        </p:attrNameLst>
                                      </p:cBhvr>
                                      <p:tavLst>
                                        <p:tav tm="0">
                                          <p:val>
                                            <p:strVal val="ppt_w"/>
                                          </p:val>
                                        </p:tav>
                                        <p:tav tm="100000">
                                          <p:val>
                                            <p:fltVal val="0"/>
                                          </p:val>
                                        </p:tav>
                                      </p:tavLst>
                                    </p:anim>
                                    <p:anim calcmode="lin" valueType="num">
                                      <p:cBhvr>
                                        <p:cTn id="31" dur="500"/>
                                        <p:tgtEl>
                                          <p:spTgt spid="84016"/>
                                        </p:tgtEl>
                                        <p:attrNameLst>
                                          <p:attrName>ppt_h</p:attrName>
                                        </p:attrNameLst>
                                      </p:cBhvr>
                                      <p:tavLst>
                                        <p:tav tm="0">
                                          <p:val>
                                            <p:strVal val="ppt_h"/>
                                          </p:val>
                                        </p:tav>
                                        <p:tav tm="100000">
                                          <p:val>
                                            <p:fltVal val="0"/>
                                          </p:val>
                                        </p:tav>
                                      </p:tavLst>
                                    </p:anim>
                                    <p:animEffect transition="out" filter="fade">
                                      <p:cBhvr>
                                        <p:cTn id="32" dur="500"/>
                                        <p:tgtEl>
                                          <p:spTgt spid="84016"/>
                                        </p:tgtEl>
                                      </p:cBhvr>
                                    </p:animEffect>
                                    <p:set>
                                      <p:cBhvr>
                                        <p:cTn id="33" dur="1" fill="hold">
                                          <p:stCondLst>
                                            <p:cond delay="499"/>
                                          </p:stCondLst>
                                        </p:cTn>
                                        <p:tgtEl>
                                          <p:spTgt spid="84016"/>
                                        </p:tgtEl>
                                        <p:attrNameLst>
                                          <p:attrName>style.visibility</p:attrName>
                                        </p:attrNameLst>
                                      </p:cBhvr>
                                      <p:to>
                                        <p:strVal val="hidden"/>
                                      </p:to>
                                    </p:se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84015"/>
                                        </p:tgtEl>
                                        <p:attrNameLst>
                                          <p:attrName>style.visibility</p:attrName>
                                        </p:attrNameLst>
                                      </p:cBhvr>
                                      <p:to>
                                        <p:strVal val="visible"/>
                                      </p:to>
                                    </p:set>
                                    <p:animEffect transition="in" filter="dissolve">
                                      <p:cBhvr>
                                        <p:cTn id="37" dur="500"/>
                                        <p:tgtEl>
                                          <p:spTgt spid="840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53" presetClass="exit" presetSubtype="0" fill="hold" nodeType="afterEffect">
                                  <p:stCondLst>
                                    <p:cond delay="0"/>
                                  </p:stCondLst>
                                  <p:childTnLst>
                                    <p:anim calcmode="lin" valueType="num">
                                      <p:cBhvr>
                                        <p:cTn id="40" dur="500"/>
                                        <p:tgtEl>
                                          <p:spTgt spid="84015"/>
                                        </p:tgtEl>
                                        <p:attrNameLst>
                                          <p:attrName>ppt_w</p:attrName>
                                        </p:attrNameLst>
                                      </p:cBhvr>
                                      <p:tavLst>
                                        <p:tav tm="0">
                                          <p:val>
                                            <p:strVal val="ppt_w"/>
                                          </p:val>
                                        </p:tav>
                                        <p:tav tm="100000">
                                          <p:val>
                                            <p:fltVal val="0"/>
                                          </p:val>
                                        </p:tav>
                                      </p:tavLst>
                                    </p:anim>
                                    <p:anim calcmode="lin" valueType="num">
                                      <p:cBhvr>
                                        <p:cTn id="41" dur="500"/>
                                        <p:tgtEl>
                                          <p:spTgt spid="84015"/>
                                        </p:tgtEl>
                                        <p:attrNameLst>
                                          <p:attrName>ppt_h</p:attrName>
                                        </p:attrNameLst>
                                      </p:cBhvr>
                                      <p:tavLst>
                                        <p:tav tm="0">
                                          <p:val>
                                            <p:strVal val="ppt_h"/>
                                          </p:val>
                                        </p:tav>
                                        <p:tav tm="100000">
                                          <p:val>
                                            <p:fltVal val="0"/>
                                          </p:val>
                                        </p:tav>
                                      </p:tavLst>
                                    </p:anim>
                                    <p:animEffect transition="out" filter="fade">
                                      <p:cBhvr>
                                        <p:cTn id="42" dur="500"/>
                                        <p:tgtEl>
                                          <p:spTgt spid="84015"/>
                                        </p:tgtEl>
                                      </p:cBhvr>
                                    </p:animEffect>
                                    <p:set>
                                      <p:cBhvr>
                                        <p:cTn id="43" dur="1" fill="hold">
                                          <p:stCondLst>
                                            <p:cond delay="499"/>
                                          </p:stCondLst>
                                        </p:cTn>
                                        <p:tgtEl>
                                          <p:spTgt spid="84015"/>
                                        </p:tgtEl>
                                        <p:attrNameLst>
                                          <p:attrName>style.visibility</p:attrName>
                                        </p:attrNameLst>
                                      </p:cBhvr>
                                      <p:to>
                                        <p:strVal val="hidden"/>
                                      </p:to>
                                    </p:set>
                                  </p:childTnLst>
                                </p:cTn>
                              </p:par>
                            </p:childTnLst>
                          </p:cTn>
                        </p:par>
                        <p:par>
                          <p:cTn id="44" fill="hold" nodeType="afterGroup">
                            <p:stCondLst>
                              <p:cond delay="4000"/>
                            </p:stCondLst>
                            <p:childTnLst>
                              <p:par>
                                <p:cTn id="45" presetID="9" presetClass="entr" presetSubtype="0" fill="hold" nodeType="afterEffect">
                                  <p:stCondLst>
                                    <p:cond delay="0"/>
                                  </p:stCondLst>
                                  <p:childTnLst>
                                    <p:set>
                                      <p:cBhvr>
                                        <p:cTn id="46" dur="1" fill="hold">
                                          <p:stCondLst>
                                            <p:cond delay="0"/>
                                          </p:stCondLst>
                                        </p:cTn>
                                        <p:tgtEl>
                                          <p:spTgt spid="84014"/>
                                        </p:tgtEl>
                                        <p:attrNameLst>
                                          <p:attrName>style.visibility</p:attrName>
                                        </p:attrNameLst>
                                      </p:cBhvr>
                                      <p:to>
                                        <p:strVal val="visible"/>
                                      </p:to>
                                    </p:set>
                                    <p:animEffect transition="in" filter="dissolve">
                                      <p:cBhvr>
                                        <p:cTn id="47" dur="500"/>
                                        <p:tgtEl>
                                          <p:spTgt spid="8401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nodeType="afterGroup">
                            <p:stCondLst>
                              <p:cond delay="4500"/>
                            </p:stCondLst>
                            <p:childTnLst>
                              <p:par>
                                <p:cTn id="49" presetID="53" presetClass="exit" presetSubtype="0" fill="hold" nodeType="afterEffect">
                                  <p:stCondLst>
                                    <p:cond delay="0"/>
                                  </p:stCondLst>
                                  <p:childTnLst>
                                    <p:anim calcmode="lin" valueType="num">
                                      <p:cBhvr>
                                        <p:cTn id="50" dur="500"/>
                                        <p:tgtEl>
                                          <p:spTgt spid="84014"/>
                                        </p:tgtEl>
                                        <p:attrNameLst>
                                          <p:attrName>ppt_w</p:attrName>
                                        </p:attrNameLst>
                                      </p:cBhvr>
                                      <p:tavLst>
                                        <p:tav tm="0">
                                          <p:val>
                                            <p:strVal val="ppt_w"/>
                                          </p:val>
                                        </p:tav>
                                        <p:tav tm="100000">
                                          <p:val>
                                            <p:fltVal val="0"/>
                                          </p:val>
                                        </p:tav>
                                      </p:tavLst>
                                    </p:anim>
                                    <p:anim calcmode="lin" valueType="num">
                                      <p:cBhvr>
                                        <p:cTn id="51" dur="500"/>
                                        <p:tgtEl>
                                          <p:spTgt spid="84014"/>
                                        </p:tgtEl>
                                        <p:attrNameLst>
                                          <p:attrName>ppt_h</p:attrName>
                                        </p:attrNameLst>
                                      </p:cBhvr>
                                      <p:tavLst>
                                        <p:tav tm="0">
                                          <p:val>
                                            <p:strVal val="ppt_h"/>
                                          </p:val>
                                        </p:tav>
                                        <p:tav tm="100000">
                                          <p:val>
                                            <p:fltVal val="0"/>
                                          </p:val>
                                        </p:tav>
                                      </p:tavLst>
                                    </p:anim>
                                    <p:animEffect transition="out" filter="fade">
                                      <p:cBhvr>
                                        <p:cTn id="52" dur="500"/>
                                        <p:tgtEl>
                                          <p:spTgt spid="84014"/>
                                        </p:tgtEl>
                                      </p:cBhvr>
                                    </p:animEffect>
                                    <p:set>
                                      <p:cBhvr>
                                        <p:cTn id="53" dur="1" fill="hold">
                                          <p:stCondLst>
                                            <p:cond delay="499"/>
                                          </p:stCondLst>
                                        </p:cTn>
                                        <p:tgtEl>
                                          <p:spTgt spid="84014"/>
                                        </p:tgtEl>
                                        <p:attrNameLst>
                                          <p:attrName>style.visibility</p:attrName>
                                        </p:attrNameLst>
                                      </p:cBhvr>
                                      <p:to>
                                        <p:strVal val="hidden"/>
                                      </p:to>
                                    </p:set>
                                  </p:childTnLst>
                                </p:cTn>
                              </p:par>
                            </p:childTnLst>
                          </p:cTn>
                        </p:par>
                        <p:par>
                          <p:cTn id="54" fill="hold" nodeType="afterGroup">
                            <p:stCondLst>
                              <p:cond delay="5000"/>
                            </p:stCondLst>
                            <p:childTnLst>
                              <p:par>
                                <p:cTn id="55" presetID="9" presetClass="entr" presetSubtype="0" fill="hold" nodeType="afterEffect">
                                  <p:stCondLst>
                                    <p:cond delay="0"/>
                                  </p:stCondLst>
                                  <p:childTnLst>
                                    <p:set>
                                      <p:cBhvr>
                                        <p:cTn id="56" dur="1" fill="hold">
                                          <p:stCondLst>
                                            <p:cond delay="0"/>
                                          </p:stCondLst>
                                        </p:cTn>
                                        <p:tgtEl>
                                          <p:spTgt spid="84013"/>
                                        </p:tgtEl>
                                        <p:attrNameLst>
                                          <p:attrName>style.visibility</p:attrName>
                                        </p:attrNameLst>
                                      </p:cBhvr>
                                      <p:to>
                                        <p:strVal val="visible"/>
                                      </p:to>
                                    </p:set>
                                    <p:animEffect transition="in" filter="dissolve">
                                      <p:cBhvr>
                                        <p:cTn id="57" dur="500"/>
                                        <p:tgtEl>
                                          <p:spTgt spid="84013"/>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500"/>
                            </p:stCondLst>
                            <p:childTnLst>
                              <p:par>
                                <p:cTn id="59" presetID="53" presetClass="exit" presetSubtype="0" fill="hold" nodeType="afterEffect">
                                  <p:stCondLst>
                                    <p:cond delay="0"/>
                                  </p:stCondLst>
                                  <p:childTnLst>
                                    <p:anim calcmode="lin" valueType="num">
                                      <p:cBhvr>
                                        <p:cTn id="60" dur="500"/>
                                        <p:tgtEl>
                                          <p:spTgt spid="84013"/>
                                        </p:tgtEl>
                                        <p:attrNameLst>
                                          <p:attrName>ppt_w</p:attrName>
                                        </p:attrNameLst>
                                      </p:cBhvr>
                                      <p:tavLst>
                                        <p:tav tm="0">
                                          <p:val>
                                            <p:strVal val="ppt_w"/>
                                          </p:val>
                                        </p:tav>
                                        <p:tav tm="100000">
                                          <p:val>
                                            <p:fltVal val="0"/>
                                          </p:val>
                                        </p:tav>
                                      </p:tavLst>
                                    </p:anim>
                                    <p:anim calcmode="lin" valueType="num">
                                      <p:cBhvr>
                                        <p:cTn id="61" dur="500"/>
                                        <p:tgtEl>
                                          <p:spTgt spid="84013"/>
                                        </p:tgtEl>
                                        <p:attrNameLst>
                                          <p:attrName>ppt_h</p:attrName>
                                        </p:attrNameLst>
                                      </p:cBhvr>
                                      <p:tavLst>
                                        <p:tav tm="0">
                                          <p:val>
                                            <p:strVal val="ppt_h"/>
                                          </p:val>
                                        </p:tav>
                                        <p:tav tm="100000">
                                          <p:val>
                                            <p:fltVal val="0"/>
                                          </p:val>
                                        </p:tav>
                                      </p:tavLst>
                                    </p:anim>
                                    <p:animEffect transition="out" filter="fade">
                                      <p:cBhvr>
                                        <p:cTn id="62" dur="500"/>
                                        <p:tgtEl>
                                          <p:spTgt spid="84013"/>
                                        </p:tgtEl>
                                      </p:cBhvr>
                                    </p:animEffect>
                                    <p:set>
                                      <p:cBhvr>
                                        <p:cTn id="63" dur="1" fill="hold">
                                          <p:stCondLst>
                                            <p:cond delay="499"/>
                                          </p:stCondLst>
                                        </p:cTn>
                                        <p:tgtEl>
                                          <p:spTgt spid="84013"/>
                                        </p:tgtEl>
                                        <p:attrNameLst>
                                          <p:attrName>style.visibility</p:attrName>
                                        </p:attrNameLst>
                                      </p:cBhvr>
                                      <p:to>
                                        <p:strVal val="hidden"/>
                                      </p:to>
                                    </p:set>
                                  </p:childTnLst>
                                </p:cTn>
                              </p:par>
                            </p:childTnLst>
                          </p:cTn>
                        </p:par>
                        <p:par>
                          <p:cTn id="64" fill="hold" nodeType="afterGroup">
                            <p:stCondLst>
                              <p:cond delay="6000"/>
                            </p:stCondLst>
                            <p:childTnLst>
                              <p:par>
                                <p:cTn id="65" presetID="9" presetClass="entr" presetSubtype="0" fill="hold" nodeType="afterEffect">
                                  <p:stCondLst>
                                    <p:cond delay="0"/>
                                  </p:stCondLst>
                                  <p:childTnLst>
                                    <p:set>
                                      <p:cBhvr>
                                        <p:cTn id="66" dur="1" fill="hold">
                                          <p:stCondLst>
                                            <p:cond delay="0"/>
                                          </p:stCondLst>
                                        </p:cTn>
                                        <p:tgtEl>
                                          <p:spTgt spid="84012"/>
                                        </p:tgtEl>
                                        <p:attrNameLst>
                                          <p:attrName>style.visibility</p:attrName>
                                        </p:attrNameLst>
                                      </p:cBhvr>
                                      <p:to>
                                        <p:strVal val="visible"/>
                                      </p:to>
                                    </p:set>
                                    <p:animEffect transition="in" filter="dissolve">
                                      <p:cBhvr>
                                        <p:cTn id="67" dur="500"/>
                                        <p:tgtEl>
                                          <p:spTgt spid="84012"/>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6500"/>
                            </p:stCondLst>
                            <p:childTnLst>
                              <p:par>
                                <p:cTn id="69" presetID="53" presetClass="exit" presetSubtype="0" fill="hold" nodeType="afterEffect">
                                  <p:stCondLst>
                                    <p:cond delay="0"/>
                                  </p:stCondLst>
                                  <p:childTnLst>
                                    <p:anim calcmode="lin" valueType="num">
                                      <p:cBhvr>
                                        <p:cTn id="70" dur="500"/>
                                        <p:tgtEl>
                                          <p:spTgt spid="84012"/>
                                        </p:tgtEl>
                                        <p:attrNameLst>
                                          <p:attrName>ppt_w</p:attrName>
                                        </p:attrNameLst>
                                      </p:cBhvr>
                                      <p:tavLst>
                                        <p:tav tm="0">
                                          <p:val>
                                            <p:strVal val="ppt_w"/>
                                          </p:val>
                                        </p:tav>
                                        <p:tav tm="100000">
                                          <p:val>
                                            <p:fltVal val="0"/>
                                          </p:val>
                                        </p:tav>
                                      </p:tavLst>
                                    </p:anim>
                                    <p:anim calcmode="lin" valueType="num">
                                      <p:cBhvr>
                                        <p:cTn id="71" dur="500"/>
                                        <p:tgtEl>
                                          <p:spTgt spid="84012"/>
                                        </p:tgtEl>
                                        <p:attrNameLst>
                                          <p:attrName>ppt_h</p:attrName>
                                        </p:attrNameLst>
                                      </p:cBhvr>
                                      <p:tavLst>
                                        <p:tav tm="0">
                                          <p:val>
                                            <p:strVal val="ppt_h"/>
                                          </p:val>
                                        </p:tav>
                                        <p:tav tm="100000">
                                          <p:val>
                                            <p:fltVal val="0"/>
                                          </p:val>
                                        </p:tav>
                                      </p:tavLst>
                                    </p:anim>
                                    <p:animEffect transition="out" filter="fade">
                                      <p:cBhvr>
                                        <p:cTn id="72" dur="500"/>
                                        <p:tgtEl>
                                          <p:spTgt spid="84012"/>
                                        </p:tgtEl>
                                      </p:cBhvr>
                                    </p:animEffect>
                                    <p:set>
                                      <p:cBhvr>
                                        <p:cTn id="73" dur="1" fill="hold">
                                          <p:stCondLst>
                                            <p:cond delay="499"/>
                                          </p:stCondLst>
                                        </p:cTn>
                                        <p:tgtEl>
                                          <p:spTgt spid="84012"/>
                                        </p:tgtEl>
                                        <p:attrNameLst>
                                          <p:attrName>style.visibility</p:attrName>
                                        </p:attrNameLst>
                                      </p:cBhvr>
                                      <p:to>
                                        <p:strVal val="hidden"/>
                                      </p:to>
                                    </p:set>
                                  </p:childTnLst>
                                </p:cTn>
                              </p:par>
                            </p:childTnLst>
                          </p:cTn>
                        </p:par>
                        <p:par>
                          <p:cTn id="74" fill="hold" nodeType="afterGroup">
                            <p:stCondLst>
                              <p:cond delay="7000"/>
                            </p:stCondLst>
                            <p:childTnLst>
                              <p:par>
                                <p:cTn id="75" presetID="9" presetClass="entr" presetSubtype="0" fill="hold" nodeType="afterEffect">
                                  <p:stCondLst>
                                    <p:cond delay="0"/>
                                  </p:stCondLst>
                                  <p:childTnLst>
                                    <p:set>
                                      <p:cBhvr>
                                        <p:cTn id="76" dur="1" fill="hold">
                                          <p:stCondLst>
                                            <p:cond delay="0"/>
                                          </p:stCondLst>
                                        </p:cTn>
                                        <p:tgtEl>
                                          <p:spTgt spid="84011"/>
                                        </p:tgtEl>
                                        <p:attrNameLst>
                                          <p:attrName>style.visibility</p:attrName>
                                        </p:attrNameLst>
                                      </p:cBhvr>
                                      <p:to>
                                        <p:strVal val="visible"/>
                                      </p:to>
                                    </p:set>
                                    <p:animEffect transition="in" filter="dissolve">
                                      <p:cBhvr>
                                        <p:cTn id="77" dur="500"/>
                                        <p:tgtEl>
                                          <p:spTgt spid="84011"/>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7500"/>
                            </p:stCondLst>
                            <p:childTnLst>
                              <p:par>
                                <p:cTn id="79" presetID="53" presetClass="exit" presetSubtype="0" fill="hold" nodeType="afterEffect">
                                  <p:stCondLst>
                                    <p:cond delay="0"/>
                                  </p:stCondLst>
                                  <p:childTnLst>
                                    <p:anim calcmode="lin" valueType="num">
                                      <p:cBhvr>
                                        <p:cTn id="80" dur="500"/>
                                        <p:tgtEl>
                                          <p:spTgt spid="84011"/>
                                        </p:tgtEl>
                                        <p:attrNameLst>
                                          <p:attrName>ppt_w</p:attrName>
                                        </p:attrNameLst>
                                      </p:cBhvr>
                                      <p:tavLst>
                                        <p:tav tm="0">
                                          <p:val>
                                            <p:strVal val="ppt_w"/>
                                          </p:val>
                                        </p:tav>
                                        <p:tav tm="100000">
                                          <p:val>
                                            <p:fltVal val="0"/>
                                          </p:val>
                                        </p:tav>
                                      </p:tavLst>
                                    </p:anim>
                                    <p:anim calcmode="lin" valueType="num">
                                      <p:cBhvr>
                                        <p:cTn id="81" dur="500"/>
                                        <p:tgtEl>
                                          <p:spTgt spid="84011"/>
                                        </p:tgtEl>
                                        <p:attrNameLst>
                                          <p:attrName>ppt_h</p:attrName>
                                        </p:attrNameLst>
                                      </p:cBhvr>
                                      <p:tavLst>
                                        <p:tav tm="0">
                                          <p:val>
                                            <p:strVal val="ppt_h"/>
                                          </p:val>
                                        </p:tav>
                                        <p:tav tm="100000">
                                          <p:val>
                                            <p:fltVal val="0"/>
                                          </p:val>
                                        </p:tav>
                                      </p:tavLst>
                                    </p:anim>
                                    <p:animEffect transition="out" filter="fade">
                                      <p:cBhvr>
                                        <p:cTn id="82" dur="500"/>
                                        <p:tgtEl>
                                          <p:spTgt spid="84011"/>
                                        </p:tgtEl>
                                      </p:cBhvr>
                                    </p:animEffect>
                                    <p:set>
                                      <p:cBhvr>
                                        <p:cTn id="83" dur="1" fill="hold">
                                          <p:stCondLst>
                                            <p:cond delay="499"/>
                                          </p:stCondLst>
                                        </p:cTn>
                                        <p:tgtEl>
                                          <p:spTgt spid="84011"/>
                                        </p:tgtEl>
                                        <p:attrNameLst>
                                          <p:attrName>style.visibility</p:attrName>
                                        </p:attrNameLst>
                                      </p:cBhvr>
                                      <p:to>
                                        <p:strVal val="hidden"/>
                                      </p:to>
                                    </p:set>
                                  </p:childTnLst>
                                </p:cTn>
                              </p:par>
                            </p:childTnLst>
                          </p:cTn>
                        </p:par>
                        <p:par>
                          <p:cTn id="84" fill="hold" nodeType="afterGroup">
                            <p:stCondLst>
                              <p:cond delay="8000"/>
                            </p:stCondLst>
                            <p:childTnLst>
                              <p:par>
                                <p:cTn id="85" presetID="9" presetClass="entr" presetSubtype="0" fill="hold" nodeType="afterEffect">
                                  <p:stCondLst>
                                    <p:cond delay="0"/>
                                  </p:stCondLst>
                                  <p:childTnLst>
                                    <p:set>
                                      <p:cBhvr>
                                        <p:cTn id="86" dur="1" fill="hold">
                                          <p:stCondLst>
                                            <p:cond delay="0"/>
                                          </p:stCondLst>
                                        </p:cTn>
                                        <p:tgtEl>
                                          <p:spTgt spid="84010"/>
                                        </p:tgtEl>
                                        <p:attrNameLst>
                                          <p:attrName>style.visibility</p:attrName>
                                        </p:attrNameLst>
                                      </p:cBhvr>
                                      <p:to>
                                        <p:strVal val="visible"/>
                                      </p:to>
                                    </p:set>
                                    <p:animEffect transition="in" filter="dissolve">
                                      <p:cBhvr>
                                        <p:cTn id="87" dur="500"/>
                                        <p:tgtEl>
                                          <p:spTgt spid="8401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nodeType="afterGroup">
                            <p:stCondLst>
                              <p:cond delay="8500"/>
                            </p:stCondLst>
                            <p:childTnLst>
                              <p:par>
                                <p:cTn id="89" presetID="53" presetClass="exit" presetSubtype="0" fill="hold" nodeType="afterEffect">
                                  <p:stCondLst>
                                    <p:cond delay="0"/>
                                  </p:stCondLst>
                                  <p:childTnLst>
                                    <p:anim calcmode="lin" valueType="num">
                                      <p:cBhvr>
                                        <p:cTn id="90" dur="500"/>
                                        <p:tgtEl>
                                          <p:spTgt spid="84010"/>
                                        </p:tgtEl>
                                        <p:attrNameLst>
                                          <p:attrName>ppt_w</p:attrName>
                                        </p:attrNameLst>
                                      </p:cBhvr>
                                      <p:tavLst>
                                        <p:tav tm="0">
                                          <p:val>
                                            <p:strVal val="ppt_w"/>
                                          </p:val>
                                        </p:tav>
                                        <p:tav tm="100000">
                                          <p:val>
                                            <p:fltVal val="0"/>
                                          </p:val>
                                        </p:tav>
                                      </p:tavLst>
                                    </p:anim>
                                    <p:anim calcmode="lin" valueType="num">
                                      <p:cBhvr>
                                        <p:cTn id="91" dur="500"/>
                                        <p:tgtEl>
                                          <p:spTgt spid="84010"/>
                                        </p:tgtEl>
                                        <p:attrNameLst>
                                          <p:attrName>ppt_h</p:attrName>
                                        </p:attrNameLst>
                                      </p:cBhvr>
                                      <p:tavLst>
                                        <p:tav tm="0">
                                          <p:val>
                                            <p:strVal val="ppt_h"/>
                                          </p:val>
                                        </p:tav>
                                        <p:tav tm="100000">
                                          <p:val>
                                            <p:fltVal val="0"/>
                                          </p:val>
                                        </p:tav>
                                      </p:tavLst>
                                    </p:anim>
                                    <p:animEffect transition="out" filter="fade">
                                      <p:cBhvr>
                                        <p:cTn id="92" dur="500"/>
                                        <p:tgtEl>
                                          <p:spTgt spid="84010"/>
                                        </p:tgtEl>
                                      </p:cBhvr>
                                    </p:animEffect>
                                    <p:set>
                                      <p:cBhvr>
                                        <p:cTn id="93" dur="1" fill="hold">
                                          <p:stCondLst>
                                            <p:cond delay="499"/>
                                          </p:stCondLst>
                                        </p:cTn>
                                        <p:tgtEl>
                                          <p:spTgt spid="84010"/>
                                        </p:tgtEl>
                                        <p:attrNameLst>
                                          <p:attrName>style.visibility</p:attrName>
                                        </p:attrNameLst>
                                      </p:cBhvr>
                                      <p:to>
                                        <p:strVal val="hidden"/>
                                      </p:to>
                                    </p:set>
                                  </p:childTnLst>
                                </p:cTn>
                              </p:par>
                            </p:childTnLst>
                          </p:cTn>
                        </p:par>
                        <p:par>
                          <p:cTn id="94" fill="hold" nodeType="afterGroup">
                            <p:stCondLst>
                              <p:cond delay="9000"/>
                            </p:stCondLst>
                            <p:childTnLst>
                              <p:par>
                                <p:cTn id="95" presetID="9" presetClass="entr" presetSubtype="0" fill="hold" nodeType="afterEffect">
                                  <p:stCondLst>
                                    <p:cond delay="0"/>
                                  </p:stCondLst>
                                  <p:childTnLst>
                                    <p:set>
                                      <p:cBhvr>
                                        <p:cTn id="96" dur="1" fill="hold">
                                          <p:stCondLst>
                                            <p:cond delay="0"/>
                                          </p:stCondLst>
                                        </p:cTn>
                                        <p:tgtEl>
                                          <p:spTgt spid="84009"/>
                                        </p:tgtEl>
                                        <p:attrNameLst>
                                          <p:attrName>style.visibility</p:attrName>
                                        </p:attrNameLst>
                                      </p:cBhvr>
                                      <p:to>
                                        <p:strVal val="visible"/>
                                      </p:to>
                                    </p:set>
                                    <p:animEffect transition="in" filter="dissolve">
                                      <p:cBhvr>
                                        <p:cTn id="97" dur="500"/>
                                        <p:tgtEl>
                                          <p:spTgt spid="8400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9500"/>
                            </p:stCondLst>
                            <p:childTnLst>
                              <p:par>
                                <p:cTn id="99" presetID="53" presetClass="exit" presetSubtype="0" fill="hold" nodeType="afterEffect">
                                  <p:stCondLst>
                                    <p:cond delay="0"/>
                                  </p:stCondLst>
                                  <p:childTnLst>
                                    <p:anim calcmode="lin" valueType="num">
                                      <p:cBhvr>
                                        <p:cTn id="100" dur="500"/>
                                        <p:tgtEl>
                                          <p:spTgt spid="84009"/>
                                        </p:tgtEl>
                                        <p:attrNameLst>
                                          <p:attrName>ppt_w</p:attrName>
                                        </p:attrNameLst>
                                      </p:cBhvr>
                                      <p:tavLst>
                                        <p:tav tm="0">
                                          <p:val>
                                            <p:strVal val="ppt_w"/>
                                          </p:val>
                                        </p:tav>
                                        <p:tav tm="100000">
                                          <p:val>
                                            <p:fltVal val="0"/>
                                          </p:val>
                                        </p:tav>
                                      </p:tavLst>
                                    </p:anim>
                                    <p:anim calcmode="lin" valueType="num">
                                      <p:cBhvr>
                                        <p:cTn id="101" dur="500"/>
                                        <p:tgtEl>
                                          <p:spTgt spid="84009"/>
                                        </p:tgtEl>
                                        <p:attrNameLst>
                                          <p:attrName>ppt_h</p:attrName>
                                        </p:attrNameLst>
                                      </p:cBhvr>
                                      <p:tavLst>
                                        <p:tav tm="0">
                                          <p:val>
                                            <p:strVal val="ppt_h"/>
                                          </p:val>
                                        </p:tav>
                                        <p:tav tm="100000">
                                          <p:val>
                                            <p:fltVal val="0"/>
                                          </p:val>
                                        </p:tav>
                                      </p:tavLst>
                                    </p:anim>
                                    <p:animEffect transition="out" filter="fade">
                                      <p:cBhvr>
                                        <p:cTn id="102" dur="500"/>
                                        <p:tgtEl>
                                          <p:spTgt spid="84009"/>
                                        </p:tgtEl>
                                      </p:cBhvr>
                                    </p:animEffect>
                                    <p:set>
                                      <p:cBhvr>
                                        <p:cTn id="103" dur="1" fill="hold">
                                          <p:stCondLst>
                                            <p:cond delay="499"/>
                                          </p:stCondLst>
                                        </p:cTn>
                                        <p:tgtEl>
                                          <p:spTgt spid="84009"/>
                                        </p:tgtEl>
                                        <p:attrNameLst>
                                          <p:attrName>style.visibility</p:attrName>
                                        </p:attrNameLst>
                                      </p:cBhvr>
                                      <p:to>
                                        <p:strVal val="hidden"/>
                                      </p:to>
                                    </p:set>
                                  </p:childTnLst>
                                </p:cTn>
                              </p:par>
                            </p:childTnLst>
                          </p:cTn>
                        </p:par>
                        <p:par>
                          <p:cTn id="104" fill="hold" nodeType="afterGroup">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84008"/>
                                        </p:tgtEl>
                                        <p:attrNameLst>
                                          <p:attrName>style.visibility</p:attrName>
                                        </p:attrNameLst>
                                      </p:cBhvr>
                                      <p:to>
                                        <p:strVal val="visible"/>
                                      </p:to>
                                    </p:set>
                                    <p:animEffect transition="in" filter="dissolve">
                                      <p:cBhvr>
                                        <p:cTn id="107" dur="500"/>
                                        <p:tgtEl>
                                          <p:spTgt spid="84008"/>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nodeType="afterGroup">
                            <p:stCondLst>
                              <p:cond delay="10500"/>
                            </p:stCondLst>
                            <p:childTnLst>
                              <p:par>
                                <p:cTn id="109" presetID="53" presetClass="exit" presetSubtype="0" fill="hold" nodeType="afterEffect">
                                  <p:stCondLst>
                                    <p:cond delay="0"/>
                                  </p:stCondLst>
                                  <p:childTnLst>
                                    <p:anim calcmode="lin" valueType="num">
                                      <p:cBhvr>
                                        <p:cTn id="110" dur="500"/>
                                        <p:tgtEl>
                                          <p:spTgt spid="84008"/>
                                        </p:tgtEl>
                                        <p:attrNameLst>
                                          <p:attrName>ppt_w</p:attrName>
                                        </p:attrNameLst>
                                      </p:cBhvr>
                                      <p:tavLst>
                                        <p:tav tm="0">
                                          <p:val>
                                            <p:strVal val="ppt_w"/>
                                          </p:val>
                                        </p:tav>
                                        <p:tav tm="100000">
                                          <p:val>
                                            <p:fltVal val="0"/>
                                          </p:val>
                                        </p:tav>
                                      </p:tavLst>
                                    </p:anim>
                                    <p:anim calcmode="lin" valueType="num">
                                      <p:cBhvr>
                                        <p:cTn id="111" dur="500"/>
                                        <p:tgtEl>
                                          <p:spTgt spid="84008"/>
                                        </p:tgtEl>
                                        <p:attrNameLst>
                                          <p:attrName>ppt_h</p:attrName>
                                        </p:attrNameLst>
                                      </p:cBhvr>
                                      <p:tavLst>
                                        <p:tav tm="0">
                                          <p:val>
                                            <p:strVal val="ppt_h"/>
                                          </p:val>
                                        </p:tav>
                                        <p:tav tm="100000">
                                          <p:val>
                                            <p:fltVal val="0"/>
                                          </p:val>
                                        </p:tav>
                                      </p:tavLst>
                                    </p:anim>
                                    <p:animEffect transition="out" filter="fade">
                                      <p:cBhvr>
                                        <p:cTn id="112" dur="500"/>
                                        <p:tgtEl>
                                          <p:spTgt spid="84008"/>
                                        </p:tgtEl>
                                      </p:cBhvr>
                                    </p:animEffect>
                                    <p:set>
                                      <p:cBhvr>
                                        <p:cTn id="113" dur="1" fill="hold">
                                          <p:stCondLst>
                                            <p:cond delay="499"/>
                                          </p:stCondLst>
                                        </p:cTn>
                                        <p:tgtEl>
                                          <p:spTgt spid="84008"/>
                                        </p:tgtEl>
                                        <p:attrNameLst>
                                          <p:attrName>style.visibility</p:attrName>
                                        </p:attrNameLst>
                                      </p:cBhvr>
                                      <p:to>
                                        <p:strVal val="hidden"/>
                                      </p:to>
                                    </p:set>
                                  </p:childTnLst>
                                </p:cTn>
                              </p:par>
                            </p:childTnLst>
                          </p:cTn>
                        </p:par>
                        <p:par>
                          <p:cTn id="114" fill="hold" nodeType="afterGroup">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84007"/>
                                        </p:tgtEl>
                                        <p:attrNameLst>
                                          <p:attrName>style.visibility</p:attrName>
                                        </p:attrNameLst>
                                      </p:cBhvr>
                                      <p:to>
                                        <p:strVal val="visible"/>
                                      </p:to>
                                    </p:set>
                                    <p:animEffect transition="in" filter="dissolve">
                                      <p:cBhvr>
                                        <p:cTn id="117" dur="500"/>
                                        <p:tgtEl>
                                          <p:spTgt spid="8400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18" fill="hold" nodeType="afterGroup">
                            <p:stCondLst>
                              <p:cond delay="11500"/>
                            </p:stCondLst>
                            <p:childTnLst>
                              <p:par>
                                <p:cTn id="119" presetID="53" presetClass="exit" presetSubtype="0" fill="hold" nodeType="afterEffect">
                                  <p:stCondLst>
                                    <p:cond delay="0"/>
                                  </p:stCondLst>
                                  <p:childTnLst>
                                    <p:anim calcmode="lin" valueType="num">
                                      <p:cBhvr>
                                        <p:cTn id="120" dur="500"/>
                                        <p:tgtEl>
                                          <p:spTgt spid="84007"/>
                                        </p:tgtEl>
                                        <p:attrNameLst>
                                          <p:attrName>ppt_w</p:attrName>
                                        </p:attrNameLst>
                                      </p:cBhvr>
                                      <p:tavLst>
                                        <p:tav tm="0">
                                          <p:val>
                                            <p:strVal val="ppt_w"/>
                                          </p:val>
                                        </p:tav>
                                        <p:tav tm="100000">
                                          <p:val>
                                            <p:fltVal val="0"/>
                                          </p:val>
                                        </p:tav>
                                      </p:tavLst>
                                    </p:anim>
                                    <p:anim calcmode="lin" valueType="num">
                                      <p:cBhvr>
                                        <p:cTn id="121" dur="500"/>
                                        <p:tgtEl>
                                          <p:spTgt spid="84007"/>
                                        </p:tgtEl>
                                        <p:attrNameLst>
                                          <p:attrName>ppt_h</p:attrName>
                                        </p:attrNameLst>
                                      </p:cBhvr>
                                      <p:tavLst>
                                        <p:tav tm="0">
                                          <p:val>
                                            <p:strVal val="ppt_h"/>
                                          </p:val>
                                        </p:tav>
                                        <p:tav tm="100000">
                                          <p:val>
                                            <p:fltVal val="0"/>
                                          </p:val>
                                        </p:tav>
                                      </p:tavLst>
                                    </p:anim>
                                    <p:animEffect transition="out" filter="fade">
                                      <p:cBhvr>
                                        <p:cTn id="122" dur="500"/>
                                        <p:tgtEl>
                                          <p:spTgt spid="84007"/>
                                        </p:tgtEl>
                                      </p:cBhvr>
                                    </p:animEffect>
                                    <p:set>
                                      <p:cBhvr>
                                        <p:cTn id="123" dur="1" fill="hold">
                                          <p:stCondLst>
                                            <p:cond delay="499"/>
                                          </p:stCondLst>
                                        </p:cTn>
                                        <p:tgtEl>
                                          <p:spTgt spid="84007"/>
                                        </p:tgtEl>
                                        <p:attrNameLst>
                                          <p:attrName>style.visibility</p:attrName>
                                        </p:attrNameLst>
                                      </p:cBhvr>
                                      <p:to>
                                        <p:strVal val="hidden"/>
                                      </p:to>
                                    </p:set>
                                  </p:childTnLst>
                                </p:cTn>
                              </p:par>
                            </p:childTnLst>
                          </p:cTn>
                        </p:par>
                        <p:par>
                          <p:cTn id="124" fill="hold" nodeType="afterGroup">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84006"/>
                                        </p:tgtEl>
                                        <p:attrNameLst>
                                          <p:attrName>style.visibility</p:attrName>
                                        </p:attrNameLst>
                                      </p:cBhvr>
                                      <p:to>
                                        <p:strVal val="visible"/>
                                      </p:to>
                                    </p:set>
                                    <p:animEffect transition="in" filter="dissolve">
                                      <p:cBhvr>
                                        <p:cTn id="127" dur="500"/>
                                        <p:tgtEl>
                                          <p:spTgt spid="84006"/>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12500"/>
                            </p:stCondLst>
                            <p:childTnLst>
                              <p:par>
                                <p:cTn id="129" presetID="53" presetClass="exit" presetSubtype="0" fill="hold" nodeType="afterEffect">
                                  <p:stCondLst>
                                    <p:cond delay="0"/>
                                  </p:stCondLst>
                                  <p:childTnLst>
                                    <p:anim calcmode="lin" valueType="num">
                                      <p:cBhvr>
                                        <p:cTn id="130" dur="500"/>
                                        <p:tgtEl>
                                          <p:spTgt spid="84006"/>
                                        </p:tgtEl>
                                        <p:attrNameLst>
                                          <p:attrName>ppt_w</p:attrName>
                                        </p:attrNameLst>
                                      </p:cBhvr>
                                      <p:tavLst>
                                        <p:tav tm="0">
                                          <p:val>
                                            <p:strVal val="ppt_w"/>
                                          </p:val>
                                        </p:tav>
                                        <p:tav tm="100000">
                                          <p:val>
                                            <p:fltVal val="0"/>
                                          </p:val>
                                        </p:tav>
                                      </p:tavLst>
                                    </p:anim>
                                    <p:anim calcmode="lin" valueType="num">
                                      <p:cBhvr>
                                        <p:cTn id="131" dur="500"/>
                                        <p:tgtEl>
                                          <p:spTgt spid="84006"/>
                                        </p:tgtEl>
                                        <p:attrNameLst>
                                          <p:attrName>ppt_h</p:attrName>
                                        </p:attrNameLst>
                                      </p:cBhvr>
                                      <p:tavLst>
                                        <p:tav tm="0">
                                          <p:val>
                                            <p:strVal val="ppt_h"/>
                                          </p:val>
                                        </p:tav>
                                        <p:tav tm="100000">
                                          <p:val>
                                            <p:fltVal val="0"/>
                                          </p:val>
                                        </p:tav>
                                      </p:tavLst>
                                    </p:anim>
                                    <p:animEffect transition="out" filter="fade">
                                      <p:cBhvr>
                                        <p:cTn id="132" dur="500"/>
                                        <p:tgtEl>
                                          <p:spTgt spid="84006"/>
                                        </p:tgtEl>
                                      </p:cBhvr>
                                    </p:animEffect>
                                    <p:set>
                                      <p:cBhvr>
                                        <p:cTn id="133" dur="1" fill="hold">
                                          <p:stCondLst>
                                            <p:cond delay="499"/>
                                          </p:stCondLst>
                                        </p:cTn>
                                        <p:tgtEl>
                                          <p:spTgt spid="84006"/>
                                        </p:tgtEl>
                                        <p:attrNameLst>
                                          <p:attrName>style.visibility</p:attrName>
                                        </p:attrNameLst>
                                      </p:cBhvr>
                                      <p:to>
                                        <p:strVal val="hidden"/>
                                      </p:to>
                                    </p:set>
                                  </p:childTnLst>
                                </p:cTn>
                              </p:par>
                            </p:childTnLst>
                          </p:cTn>
                        </p:par>
                        <p:par>
                          <p:cTn id="134" fill="hold" nodeType="afterGroup">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84005"/>
                                        </p:tgtEl>
                                        <p:attrNameLst>
                                          <p:attrName>style.visibility</p:attrName>
                                        </p:attrNameLst>
                                      </p:cBhvr>
                                      <p:to>
                                        <p:strVal val="visible"/>
                                      </p:to>
                                    </p:set>
                                    <p:animEffect transition="in" filter="dissolve">
                                      <p:cBhvr>
                                        <p:cTn id="137" dur="500"/>
                                        <p:tgtEl>
                                          <p:spTgt spid="84005"/>
                                        </p:tgtEl>
                                      </p:cBhvr>
                                    </p:animEffect>
                                  </p:childTnLst>
                                  <p:subTnLst>
                                    <p:audio>
                                      <p:cMediaNode>
                                        <p:cTn display="0" masterRel="sameClick">
                                          <p:stCondLst>
                                            <p:cond evt="begin" delay="0">
                                              <p:tn val="135"/>
                                            </p:cond>
                                          </p:stCondLst>
                                          <p:endCondLst>
                                            <p:cond evt="onStopAudio" delay="0">
                                              <p:tgtEl>
                                                <p:sldTgt/>
                                              </p:tgtEl>
                                            </p:cond>
                                          </p:endCondLst>
                                        </p:cTn>
                                        <p:tgtEl>
                                          <p:sndTgt r:embed="rId3" name="camera.wav"/>
                                        </p:tgtEl>
                                      </p:cMediaNode>
                                    </p:audio>
                                  </p:subTnLst>
                                </p:cTn>
                              </p:par>
                            </p:childTnLst>
                          </p:cTn>
                        </p:par>
                        <p:par>
                          <p:cTn id="138" fill="hold" nodeType="afterGroup">
                            <p:stCondLst>
                              <p:cond delay="13500"/>
                            </p:stCondLst>
                            <p:childTnLst>
                              <p:par>
                                <p:cTn id="139" presetID="53" presetClass="exit" presetSubtype="0" fill="hold" nodeType="afterEffect">
                                  <p:stCondLst>
                                    <p:cond delay="0"/>
                                  </p:stCondLst>
                                  <p:childTnLst>
                                    <p:anim calcmode="lin" valueType="num">
                                      <p:cBhvr>
                                        <p:cTn id="140" dur="500"/>
                                        <p:tgtEl>
                                          <p:spTgt spid="84005"/>
                                        </p:tgtEl>
                                        <p:attrNameLst>
                                          <p:attrName>ppt_w</p:attrName>
                                        </p:attrNameLst>
                                      </p:cBhvr>
                                      <p:tavLst>
                                        <p:tav tm="0">
                                          <p:val>
                                            <p:strVal val="ppt_w"/>
                                          </p:val>
                                        </p:tav>
                                        <p:tav tm="100000">
                                          <p:val>
                                            <p:fltVal val="0"/>
                                          </p:val>
                                        </p:tav>
                                      </p:tavLst>
                                    </p:anim>
                                    <p:anim calcmode="lin" valueType="num">
                                      <p:cBhvr>
                                        <p:cTn id="141" dur="500"/>
                                        <p:tgtEl>
                                          <p:spTgt spid="84005"/>
                                        </p:tgtEl>
                                        <p:attrNameLst>
                                          <p:attrName>ppt_h</p:attrName>
                                        </p:attrNameLst>
                                      </p:cBhvr>
                                      <p:tavLst>
                                        <p:tav tm="0">
                                          <p:val>
                                            <p:strVal val="ppt_h"/>
                                          </p:val>
                                        </p:tav>
                                        <p:tav tm="100000">
                                          <p:val>
                                            <p:fltVal val="0"/>
                                          </p:val>
                                        </p:tav>
                                      </p:tavLst>
                                    </p:anim>
                                    <p:animEffect transition="out" filter="fade">
                                      <p:cBhvr>
                                        <p:cTn id="142" dur="500"/>
                                        <p:tgtEl>
                                          <p:spTgt spid="84005"/>
                                        </p:tgtEl>
                                      </p:cBhvr>
                                    </p:animEffect>
                                    <p:set>
                                      <p:cBhvr>
                                        <p:cTn id="143" dur="1" fill="hold">
                                          <p:stCondLst>
                                            <p:cond delay="499"/>
                                          </p:stCondLst>
                                        </p:cTn>
                                        <p:tgtEl>
                                          <p:spTgt spid="84005"/>
                                        </p:tgtEl>
                                        <p:attrNameLst>
                                          <p:attrName>style.visibility</p:attrName>
                                        </p:attrNameLst>
                                      </p:cBhvr>
                                      <p:to>
                                        <p:strVal val="hidden"/>
                                      </p:to>
                                    </p:set>
                                  </p:childTnLst>
                                </p:cTn>
                              </p:par>
                            </p:childTnLst>
                          </p:cTn>
                        </p:par>
                        <p:par>
                          <p:cTn id="144" fill="hold" nodeType="afterGroup">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84004"/>
                                        </p:tgtEl>
                                        <p:attrNameLst>
                                          <p:attrName>style.visibility</p:attrName>
                                        </p:attrNameLst>
                                      </p:cBhvr>
                                      <p:to>
                                        <p:strVal val="visible"/>
                                      </p:to>
                                    </p:set>
                                    <p:animEffect transition="in" filter="dissolve">
                                      <p:cBhvr>
                                        <p:cTn id="147" dur="500"/>
                                        <p:tgtEl>
                                          <p:spTgt spid="84004"/>
                                        </p:tgtEl>
                                      </p:cBhvr>
                                    </p:animEffect>
                                  </p:childTnLst>
                                  <p:subTnLst>
                                    <p:audio>
                                      <p:cMediaNode>
                                        <p:cTn display="0" masterRel="sameClick">
                                          <p:stCondLst>
                                            <p:cond evt="begin" delay="0">
                                              <p:tn val="145"/>
                                            </p:cond>
                                          </p:stCondLst>
                                          <p:endCondLst>
                                            <p:cond evt="onStopAudio" delay="0">
                                              <p:tgtEl>
                                                <p:sldTgt/>
                                              </p:tgtEl>
                                            </p:cond>
                                          </p:endCondLst>
                                        </p:cTn>
                                        <p:tgtEl>
                                          <p:sndTgt r:embed="rId3" name="camera.wav"/>
                                        </p:tgtEl>
                                      </p:cMediaNode>
                                    </p:audio>
                                  </p:subTnLst>
                                </p:cTn>
                              </p:par>
                            </p:childTnLst>
                          </p:cTn>
                        </p:par>
                        <p:par>
                          <p:cTn id="148" fill="hold" nodeType="afterGroup">
                            <p:stCondLst>
                              <p:cond delay="14500"/>
                            </p:stCondLst>
                            <p:childTnLst>
                              <p:par>
                                <p:cTn id="149" presetID="53" presetClass="exit" presetSubtype="0" fill="hold" nodeType="afterEffect">
                                  <p:stCondLst>
                                    <p:cond delay="0"/>
                                  </p:stCondLst>
                                  <p:childTnLst>
                                    <p:anim calcmode="lin" valueType="num">
                                      <p:cBhvr>
                                        <p:cTn id="150" dur="500"/>
                                        <p:tgtEl>
                                          <p:spTgt spid="84004"/>
                                        </p:tgtEl>
                                        <p:attrNameLst>
                                          <p:attrName>ppt_w</p:attrName>
                                        </p:attrNameLst>
                                      </p:cBhvr>
                                      <p:tavLst>
                                        <p:tav tm="0">
                                          <p:val>
                                            <p:strVal val="ppt_w"/>
                                          </p:val>
                                        </p:tav>
                                        <p:tav tm="100000">
                                          <p:val>
                                            <p:fltVal val="0"/>
                                          </p:val>
                                        </p:tav>
                                      </p:tavLst>
                                    </p:anim>
                                    <p:anim calcmode="lin" valueType="num">
                                      <p:cBhvr>
                                        <p:cTn id="151" dur="500"/>
                                        <p:tgtEl>
                                          <p:spTgt spid="84004"/>
                                        </p:tgtEl>
                                        <p:attrNameLst>
                                          <p:attrName>ppt_h</p:attrName>
                                        </p:attrNameLst>
                                      </p:cBhvr>
                                      <p:tavLst>
                                        <p:tav tm="0">
                                          <p:val>
                                            <p:strVal val="ppt_h"/>
                                          </p:val>
                                        </p:tav>
                                        <p:tav tm="100000">
                                          <p:val>
                                            <p:fltVal val="0"/>
                                          </p:val>
                                        </p:tav>
                                      </p:tavLst>
                                    </p:anim>
                                    <p:animEffect transition="out" filter="fade">
                                      <p:cBhvr>
                                        <p:cTn id="152" dur="500"/>
                                        <p:tgtEl>
                                          <p:spTgt spid="84004"/>
                                        </p:tgtEl>
                                      </p:cBhvr>
                                    </p:animEffect>
                                    <p:set>
                                      <p:cBhvr>
                                        <p:cTn id="153" dur="1" fill="hold">
                                          <p:stCondLst>
                                            <p:cond delay="499"/>
                                          </p:stCondLst>
                                        </p:cTn>
                                        <p:tgtEl>
                                          <p:spTgt spid="84004"/>
                                        </p:tgtEl>
                                        <p:attrNameLst>
                                          <p:attrName>style.visibility</p:attrName>
                                        </p:attrNameLst>
                                      </p:cBhvr>
                                      <p:to>
                                        <p:strVal val="hidden"/>
                                      </p:to>
                                    </p:set>
                                  </p:childTnLst>
                                </p:cTn>
                              </p:par>
                            </p:childTnLst>
                          </p:cTn>
                        </p:par>
                        <p:par>
                          <p:cTn id="154" fill="hold" nodeType="afterGroup">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84003"/>
                                        </p:tgtEl>
                                        <p:attrNameLst>
                                          <p:attrName>style.visibility</p:attrName>
                                        </p:attrNameLst>
                                      </p:cBhvr>
                                      <p:to>
                                        <p:strVal val="visible"/>
                                      </p:to>
                                    </p:set>
                                    <p:animEffect transition="in" filter="dissolve">
                                      <p:cBhvr>
                                        <p:cTn id="157" dur="500"/>
                                        <p:tgtEl>
                                          <p:spTgt spid="84003"/>
                                        </p:tgtEl>
                                      </p:cBhvr>
                                    </p:animEffect>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par>
                          <p:cTn id="158" fill="hold" nodeType="afterGroup">
                            <p:stCondLst>
                              <p:cond delay="15500"/>
                            </p:stCondLst>
                            <p:childTnLst>
                              <p:par>
                                <p:cTn id="159" presetID="53" presetClass="exit" presetSubtype="0" fill="hold" nodeType="afterEffect">
                                  <p:stCondLst>
                                    <p:cond delay="0"/>
                                  </p:stCondLst>
                                  <p:childTnLst>
                                    <p:anim calcmode="lin" valueType="num">
                                      <p:cBhvr>
                                        <p:cTn id="160" dur="500"/>
                                        <p:tgtEl>
                                          <p:spTgt spid="84003"/>
                                        </p:tgtEl>
                                        <p:attrNameLst>
                                          <p:attrName>ppt_w</p:attrName>
                                        </p:attrNameLst>
                                      </p:cBhvr>
                                      <p:tavLst>
                                        <p:tav tm="0">
                                          <p:val>
                                            <p:strVal val="ppt_w"/>
                                          </p:val>
                                        </p:tav>
                                        <p:tav tm="100000">
                                          <p:val>
                                            <p:fltVal val="0"/>
                                          </p:val>
                                        </p:tav>
                                      </p:tavLst>
                                    </p:anim>
                                    <p:anim calcmode="lin" valueType="num">
                                      <p:cBhvr>
                                        <p:cTn id="161" dur="500"/>
                                        <p:tgtEl>
                                          <p:spTgt spid="84003"/>
                                        </p:tgtEl>
                                        <p:attrNameLst>
                                          <p:attrName>ppt_h</p:attrName>
                                        </p:attrNameLst>
                                      </p:cBhvr>
                                      <p:tavLst>
                                        <p:tav tm="0">
                                          <p:val>
                                            <p:strVal val="ppt_h"/>
                                          </p:val>
                                        </p:tav>
                                        <p:tav tm="100000">
                                          <p:val>
                                            <p:fltVal val="0"/>
                                          </p:val>
                                        </p:tav>
                                      </p:tavLst>
                                    </p:anim>
                                    <p:animEffect transition="out" filter="fade">
                                      <p:cBhvr>
                                        <p:cTn id="162" dur="500"/>
                                        <p:tgtEl>
                                          <p:spTgt spid="84003"/>
                                        </p:tgtEl>
                                      </p:cBhvr>
                                    </p:animEffect>
                                    <p:set>
                                      <p:cBhvr>
                                        <p:cTn id="163" dur="1" fill="hold">
                                          <p:stCondLst>
                                            <p:cond delay="499"/>
                                          </p:stCondLst>
                                        </p:cTn>
                                        <p:tgtEl>
                                          <p:spTgt spid="84003"/>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84019"/>
                                        </p:tgtEl>
                                        <p:attrNameLst>
                                          <p:attrName>style.visibility</p:attrName>
                                        </p:attrNameLst>
                                      </p:cBhvr>
                                      <p:to>
                                        <p:strVal val="visible"/>
                                      </p:to>
                                    </p:set>
                                    <p:anim calcmode="lin" valueType="num">
                                      <p:cBhvr>
                                        <p:cTn id="166" dur="500" fill="hold"/>
                                        <p:tgtEl>
                                          <p:spTgt spid="84019"/>
                                        </p:tgtEl>
                                        <p:attrNameLst>
                                          <p:attrName>ppt_w</p:attrName>
                                        </p:attrNameLst>
                                      </p:cBhvr>
                                      <p:tavLst>
                                        <p:tav tm="0">
                                          <p:val>
                                            <p:fltVal val="0"/>
                                          </p:val>
                                        </p:tav>
                                        <p:tav tm="100000">
                                          <p:val>
                                            <p:strVal val="#ppt_w"/>
                                          </p:val>
                                        </p:tav>
                                      </p:tavLst>
                                    </p:anim>
                                    <p:anim calcmode="lin" valueType="num">
                                      <p:cBhvr>
                                        <p:cTn id="167" dur="500" fill="hold"/>
                                        <p:tgtEl>
                                          <p:spTgt spid="84019"/>
                                        </p:tgtEl>
                                        <p:attrNameLst>
                                          <p:attrName>ppt_h</p:attrName>
                                        </p:attrNameLst>
                                      </p:cBhvr>
                                      <p:tavLst>
                                        <p:tav tm="0">
                                          <p:val>
                                            <p:fltVal val="0"/>
                                          </p:val>
                                        </p:tav>
                                        <p:tav tm="100000">
                                          <p:val>
                                            <p:strVal val="#ppt_h"/>
                                          </p:val>
                                        </p:tav>
                                      </p:tavLst>
                                    </p:anim>
                                    <p:animEffect transition="in" filter="fade">
                                      <p:cBhvr>
                                        <p:cTn id="168" dur="500"/>
                                        <p:tgtEl>
                                          <p:spTgt spid="84019"/>
                                        </p:tgtEl>
                                      </p:cBhvr>
                                    </p:animEffec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xit" presetSubtype="2" fill="hold" nodeType="clickEffect">
                                  <p:stCondLst>
                                    <p:cond delay="0"/>
                                  </p:stCondLst>
                                  <p:childTnLst>
                                    <p:anim calcmode="lin" valueType="num">
                                      <p:cBhvr additive="base">
                                        <p:cTn id="172" dur="500"/>
                                        <p:tgtEl>
                                          <p:spTgt spid="84019"/>
                                        </p:tgtEl>
                                        <p:attrNameLst>
                                          <p:attrName>ppt_x</p:attrName>
                                        </p:attrNameLst>
                                      </p:cBhvr>
                                      <p:tavLst>
                                        <p:tav tm="0">
                                          <p:val>
                                            <p:strVal val="ppt_x"/>
                                          </p:val>
                                        </p:tav>
                                        <p:tav tm="100000">
                                          <p:val>
                                            <p:strVal val="1+ppt_w/2"/>
                                          </p:val>
                                        </p:tav>
                                      </p:tavLst>
                                    </p:anim>
                                    <p:anim calcmode="lin" valueType="num">
                                      <p:cBhvr additive="base">
                                        <p:cTn id="173" dur="500"/>
                                        <p:tgtEl>
                                          <p:spTgt spid="84019"/>
                                        </p:tgtEl>
                                        <p:attrNameLst>
                                          <p:attrName>ppt_y</p:attrName>
                                        </p:attrNameLst>
                                      </p:cBhvr>
                                      <p:tavLst>
                                        <p:tav tm="0">
                                          <p:val>
                                            <p:strVal val="ppt_y"/>
                                          </p:val>
                                        </p:tav>
                                        <p:tav tm="100000">
                                          <p:val>
                                            <p:strVal val="ppt_y"/>
                                          </p:val>
                                        </p:tav>
                                      </p:tavLst>
                                    </p:anim>
                                    <p:set>
                                      <p:cBhvr>
                                        <p:cTn id="174" dur="1" fill="hold">
                                          <p:stCondLst>
                                            <p:cond delay="499"/>
                                          </p:stCondLst>
                                        </p:cTn>
                                        <p:tgtEl>
                                          <p:spTgt spid="840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3484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pic>
        <p:nvPicPr>
          <p:cNvPr id="34819" name="Picture 29" descr="Picture1"/>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88" y="741363"/>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3" descr="Bellcoll">
            <a:hlinkClick r:id="" action="ppaction://hlinkshowjump?jump=firstslid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388" y="-14287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1524000" y="4648200"/>
            <a:ext cx="1752600" cy="1752600"/>
            <a:chOff x="816" y="4368"/>
            <a:chExt cx="1104" cy="1104"/>
          </a:xfrm>
        </p:grpSpPr>
        <p:sp>
          <p:nvSpPr>
            <p:cNvPr id="34840" name="AutoShape 52"/>
            <p:cNvSpPr>
              <a:spLocks noChangeArrowheads="1"/>
            </p:cNvSpPr>
            <p:nvPr/>
          </p:nvSpPr>
          <p:spPr bwMode="auto">
            <a:xfrm>
              <a:off x="816" y="436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34841" name="WordArt 53"/>
            <p:cNvSpPr>
              <a:spLocks noChangeArrowheads="1" noChangeShapeType="1" noTextEdit="1"/>
            </p:cNvSpPr>
            <p:nvPr/>
          </p:nvSpPr>
          <p:spPr bwMode="auto">
            <a:xfrm>
              <a:off x="1032" y="4560"/>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34838" name="TextBox 1"/>
          <p:cNvSpPr txBox="1">
            <a:spLocks noChangeArrowheads="1"/>
          </p:cNvSpPr>
          <p:nvPr/>
        </p:nvSpPr>
        <p:spPr bwMode="auto">
          <a:xfrm>
            <a:off x="358775" y="1231900"/>
            <a:ext cx="88011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pPr>
            <a:r>
              <a:rPr lang="en-US" altLang="en-US" sz="3600" b="1">
                <a:latin typeface="Times New Roman" panose="02020603050405020304" pitchFamily="18" charset="0"/>
              </a:rPr>
              <a:t>Điền từ còn thiếu vào chỗ chấm:</a:t>
            </a:r>
          </a:p>
          <a:p>
            <a:pPr algn="ctr">
              <a:lnSpc>
                <a:spcPct val="150000"/>
              </a:lnSpc>
              <a:spcBef>
                <a:spcPct val="0"/>
              </a:spcBef>
              <a:buFontTx/>
              <a:buNone/>
            </a:pPr>
            <a:r>
              <a:rPr lang="en-US" altLang="en-US" sz="3600" b="1">
                <a:solidFill>
                  <a:srgbClr val="FF0000"/>
                </a:solidFill>
                <a:latin typeface="Times New Roman" panose="02020603050405020304" pitchFamily="18" charset="0"/>
              </a:rPr>
              <a:t>“Bảo vệ tài nguyên thiên nhiên là …..của mọi người.” </a:t>
            </a:r>
          </a:p>
          <a:p>
            <a:pPr algn="ctr">
              <a:lnSpc>
                <a:spcPct val="150000"/>
              </a:lnSpc>
              <a:spcBef>
                <a:spcPct val="0"/>
              </a:spcBef>
              <a:buFontTx/>
              <a:buNone/>
            </a:pPr>
            <a:r>
              <a:rPr lang="en-US" altLang="en-US" sz="3600" b="1">
                <a:latin typeface="Times New Roman" panose="02020603050405020304" pitchFamily="18" charset="0"/>
              </a:rPr>
              <a:t>(từ gồm 10 chữ cái)</a:t>
            </a:r>
          </a:p>
        </p:txBody>
      </p:sp>
      <p:pic>
        <p:nvPicPr>
          <p:cNvPr id="34839" name="Picture 32" descr="people008">
            <a:hlinkClick r:id="rId7" action="ppaction://hlinksldjump"/>
          </p:cNvPr>
          <p:cNvPicPr>
            <a:picLocks noChangeAspect="1" noChangeArrowheads="1" noCrop="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018"/>
                                        </p:tgtEl>
                                        <p:attrNameLst>
                                          <p:attrName>style.visibility</p:attrName>
                                        </p:attrNameLst>
                                      </p:cBhvr>
                                      <p:to>
                                        <p:strVal val="visible"/>
                                      </p:to>
                                    </p:set>
                                    <p:animEffect transition="in" filter="dissolve">
                                      <p:cBhvr>
                                        <p:cTn id="7" dur="500"/>
                                        <p:tgtEl>
                                          <p:spTgt spid="840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3" presetClass="exit" presetSubtype="0" fill="hold" nodeType="afterEffect">
                                  <p:stCondLst>
                                    <p:cond delay="0"/>
                                  </p:stCondLst>
                                  <p:childTnLst>
                                    <p:anim calcmode="lin" valueType="num">
                                      <p:cBhvr>
                                        <p:cTn id="10" dur="500"/>
                                        <p:tgtEl>
                                          <p:spTgt spid="84018"/>
                                        </p:tgtEl>
                                        <p:attrNameLst>
                                          <p:attrName>ppt_w</p:attrName>
                                        </p:attrNameLst>
                                      </p:cBhvr>
                                      <p:tavLst>
                                        <p:tav tm="0">
                                          <p:val>
                                            <p:strVal val="ppt_w"/>
                                          </p:val>
                                        </p:tav>
                                        <p:tav tm="100000">
                                          <p:val>
                                            <p:fltVal val="0"/>
                                          </p:val>
                                        </p:tav>
                                      </p:tavLst>
                                    </p:anim>
                                    <p:anim calcmode="lin" valueType="num">
                                      <p:cBhvr>
                                        <p:cTn id="11" dur="500"/>
                                        <p:tgtEl>
                                          <p:spTgt spid="84018"/>
                                        </p:tgtEl>
                                        <p:attrNameLst>
                                          <p:attrName>ppt_h</p:attrName>
                                        </p:attrNameLst>
                                      </p:cBhvr>
                                      <p:tavLst>
                                        <p:tav tm="0">
                                          <p:val>
                                            <p:strVal val="ppt_h"/>
                                          </p:val>
                                        </p:tav>
                                        <p:tav tm="100000">
                                          <p:val>
                                            <p:fltVal val="0"/>
                                          </p:val>
                                        </p:tav>
                                      </p:tavLst>
                                    </p:anim>
                                    <p:animEffect transition="out" filter="fade">
                                      <p:cBhvr>
                                        <p:cTn id="12" dur="500"/>
                                        <p:tgtEl>
                                          <p:spTgt spid="84018"/>
                                        </p:tgtEl>
                                      </p:cBhvr>
                                    </p:animEffect>
                                    <p:set>
                                      <p:cBhvr>
                                        <p:cTn id="13" dur="1" fill="hold">
                                          <p:stCondLst>
                                            <p:cond delay="499"/>
                                          </p:stCondLst>
                                        </p:cTn>
                                        <p:tgtEl>
                                          <p:spTgt spid="84018"/>
                                        </p:tgtEl>
                                        <p:attrNameLst>
                                          <p:attrName>style.visibility</p:attrName>
                                        </p:attrNameLst>
                                      </p:cBhvr>
                                      <p:to>
                                        <p:strVal val="hidden"/>
                                      </p:to>
                                    </p:se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84017"/>
                                        </p:tgtEl>
                                        <p:attrNameLst>
                                          <p:attrName>style.visibility</p:attrName>
                                        </p:attrNameLst>
                                      </p:cBhvr>
                                      <p:to>
                                        <p:strVal val="visible"/>
                                      </p:to>
                                    </p:set>
                                    <p:animEffect transition="in" filter="dissolve">
                                      <p:cBhvr>
                                        <p:cTn id="17" dur="500"/>
                                        <p:tgtEl>
                                          <p:spTgt spid="8401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500"/>
                            </p:stCondLst>
                            <p:childTnLst>
                              <p:par>
                                <p:cTn id="19" presetID="53" presetClass="exit" presetSubtype="0" fill="hold" nodeType="afterEffect">
                                  <p:stCondLst>
                                    <p:cond delay="0"/>
                                  </p:stCondLst>
                                  <p:childTnLst>
                                    <p:anim calcmode="lin" valueType="num">
                                      <p:cBhvr>
                                        <p:cTn id="20" dur="500"/>
                                        <p:tgtEl>
                                          <p:spTgt spid="84017"/>
                                        </p:tgtEl>
                                        <p:attrNameLst>
                                          <p:attrName>ppt_w</p:attrName>
                                        </p:attrNameLst>
                                      </p:cBhvr>
                                      <p:tavLst>
                                        <p:tav tm="0">
                                          <p:val>
                                            <p:strVal val="ppt_w"/>
                                          </p:val>
                                        </p:tav>
                                        <p:tav tm="100000">
                                          <p:val>
                                            <p:fltVal val="0"/>
                                          </p:val>
                                        </p:tav>
                                      </p:tavLst>
                                    </p:anim>
                                    <p:anim calcmode="lin" valueType="num">
                                      <p:cBhvr>
                                        <p:cTn id="21" dur="500"/>
                                        <p:tgtEl>
                                          <p:spTgt spid="84017"/>
                                        </p:tgtEl>
                                        <p:attrNameLst>
                                          <p:attrName>ppt_h</p:attrName>
                                        </p:attrNameLst>
                                      </p:cBhvr>
                                      <p:tavLst>
                                        <p:tav tm="0">
                                          <p:val>
                                            <p:strVal val="ppt_h"/>
                                          </p:val>
                                        </p:tav>
                                        <p:tav tm="100000">
                                          <p:val>
                                            <p:fltVal val="0"/>
                                          </p:val>
                                        </p:tav>
                                      </p:tavLst>
                                    </p:anim>
                                    <p:animEffect transition="out" filter="fade">
                                      <p:cBhvr>
                                        <p:cTn id="22" dur="500"/>
                                        <p:tgtEl>
                                          <p:spTgt spid="84017"/>
                                        </p:tgtEl>
                                      </p:cBhvr>
                                    </p:animEffect>
                                    <p:set>
                                      <p:cBhvr>
                                        <p:cTn id="23" dur="1" fill="hold">
                                          <p:stCondLst>
                                            <p:cond delay="499"/>
                                          </p:stCondLst>
                                        </p:cTn>
                                        <p:tgtEl>
                                          <p:spTgt spid="8401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84016"/>
                                        </p:tgtEl>
                                        <p:attrNameLst>
                                          <p:attrName>style.visibility</p:attrName>
                                        </p:attrNameLst>
                                      </p:cBhvr>
                                      <p:to>
                                        <p:strVal val="visible"/>
                                      </p:to>
                                    </p:set>
                                    <p:animEffect transition="in" filter="dissolve">
                                      <p:cBhvr>
                                        <p:cTn id="27" dur="500"/>
                                        <p:tgtEl>
                                          <p:spTgt spid="8401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2500"/>
                            </p:stCondLst>
                            <p:childTnLst>
                              <p:par>
                                <p:cTn id="29" presetID="53" presetClass="exit" presetSubtype="0" fill="hold" nodeType="afterEffect">
                                  <p:stCondLst>
                                    <p:cond delay="0"/>
                                  </p:stCondLst>
                                  <p:childTnLst>
                                    <p:anim calcmode="lin" valueType="num">
                                      <p:cBhvr>
                                        <p:cTn id="30" dur="500"/>
                                        <p:tgtEl>
                                          <p:spTgt spid="84016"/>
                                        </p:tgtEl>
                                        <p:attrNameLst>
                                          <p:attrName>ppt_w</p:attrName>
                                        </p:attrNameLst>
                                      </p:cBhvr>
                                      <p:tavLst>
                                        <p:tav tm="0">
                                          <p:val>
                                            <p:strVal val="ppt_w"/>
                                          </p:val>
                                        </p:tav>
                                        <p:tav tm="100000">
                                          <p:val>
                                            <p:fltVal val="0"/>
                                          </p:val>
                                        </p:tav>
                                      </p:tavLst>
                                    </p:anim>
                                    <p:anim calcmode="lin" valueType="num">
                                      <p:cBhvr>
                                        <p:cTn id="31" dur="500"/>
                                        <p:tgtEl>
                                          <p:spTgt spid="84016"/>
                                        </p:tgtEl>
                                        <p:attrNameLst>
                                          <p:attrName>ppt_h</p:attrName>
                                        </p:attrNameLst>
                                      </p:cBhvr>
                                      <p:tavLst>
                                        <p:tav tm="0">
                                          <p:val>
                                            <p:strVal val="ppt_h"/>
                                          </p:val>
                                        </p:tav>
                                        <p:tav tm="100000">
                                          <p:val>
                                            <p:fltVal val="0"/>
                                          </p:val>
                                        </p:tav>
                                      </p:tavLst>
                                    </p:anim>
                                    <p:animEffect transition="out" filter="fade">
                                      <p:cBhvr>
                                        <p:cTn id="32" dur="500"/>
                                        <p:tgtEl>
                                          <p:spTgt spid="84016"/>
                                        </p:tgtEl>
                                      </p:cBhvr>
                                    </p:animEffect>
                                    <p:set>
                                      <p:cBhvr>
                                        <p:cTn id="33" dur="1" fill="hold">
                                          <p:stCondLst>
                                            <p:cond delay="499"/>
                                          </p:stCondLst>
                                        </p:cTn>
                                        <p:tgtEl>
                                          <p:spTgt spid="84016"/>
                                        </p:tgtEl>
                                        <p:attrNameLst>
                                          <p:attrName>style.visibility</p:attrName>
                                        </p:attrNameLst>
                                      </p:cBhvr>
                                      <p:to>
                                        <p:strVal val="hidden"/>
                                      </p:to>
                                    </p:se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84015"/>
                                        </p:tgtEl>
                                        <p:attrNameLst>
                                          <p:attrName>style.visibility</p:attrName>
                                        </p:attrNameLst>
                                      </p:cBhvr>
                                      <p:to>
                                        <p:strVal val="visible"/>
                                      </p:to>
                                    </p:set>
                                    <p:animEffect transition="in" filter="dissolve">
                                      <p:cBhvr>
                                        <p:cTn id="37" dur="500"/>
                                        <p:tgtEl>
                                          <p:spTgt spid="840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53" presetClass="exit" presetSubtype="0" fill="hold" nodeType="afterEffect">
                                  <p:stCondLst>
                                    <p:cond delay="0"/>
                                  </p:stCondLst>
                                  <p:childTnLst>
                                    <p:anim calcmode="lin" valueType="num">
                                      <p:cBhvr>
                                        <p:cTn id="40" dur="500"/>
                                        <p:tgtEl>
                                          <p:spTgt spid="84015"/>
                                        </p:tgtEl>
                                        <p:attrNameLst>
                                          <p:attrName>ppt_w</p:attrName>
                                        </p:attrNameLst>
                                      </p:cBhvr>
                                      <p:tavLst>
                                        <p:tav tm="0">
                                          <p:val>
                                            <p:strVal val="ppt_w"/>
                                          </p:val>
                                        </p:tav>
                                        <p:tav tm="100000">
                                          <p:val>
                                            <p:fltVal val="0"/>
                                          </p:val>
                                        </p:tav>
                                      </p:tavLst>
                                    </p:anim>
                                    <p:anim calcmode="lin" valueType="num">
                                      <p:cBhvr>
                                        <p:cTn id="41" dur="500"/>
                                        <p:tgtEl>
                                          <p:spTgt spid="84015"/>
                                        </p:tgtEl>
                                        <p:attrNameLst>
                                          <p:attrName>ppt_h</p:attrName>
                                        </p:attrNameLst>
                                      </p:cBhvr>
                                      <p:tavLst>
                                        <p:tav tm="0">
                                          <p:val>
                                            <p:strVal val="ppt_h"/>
                                          </p:val>
                                        </p:tav>
                                        <p:tav tm="100000">
                                          <p:val>
                                            <p:fltVal val="0"/>
                                          </p:val>
                                        </p:tav>
                                      </p:tavLst>
                                    </p:anim>
                                    <p:animEffect transition="out" filter="fade">
                                      <p:cBhvr>
                                        <p:cTn id="42" dur="500"/>
                                        <p:tgtEl>
                                          <p:spTgt spid="84015"/>
                                        </p:tgtEl>
                                      </p:cBhvr>
                                    </p:animEffect>
                                    <p:set>
                                      <p:cBhvr>
                                        <p:cTn id="43" dur="1" fill="hold">
                                          <p:stCondLst>
                                            <p:cond delay="499"/>
                                          </p:stCondLst>
                                        </p:cTn>
                                        <p:tgtEl>
                                          <p:spTgt spid="84015"/>
                                        </p:tgtEl>
                                        <p:attrNameLst>
                                          <p:attrName>style.visibility</p:attrName>
                                        </p:attrNameLst>
                                      </p:cBhvr>
                                      <p:to>
                                        <p:strVal val="hidden"/>
                                      </p:to>
                                    </p:set>
                                  </p:childTnLst>
                                </p:cTn>
                              </p:par>
                            </p:childTnLst>
                          </p:cTn>
                        </p:par>
                        <p:par>
                          <p:cTn id="44" fill="hold" nodeType="afterGroup">
                            <p:stCondLst>
                              <p:cond delay="4000"/>
                            </p:stCondLst>
                            <p:childTnLst>
                              <p:par>
                                <p:cTn id="45" presetID="9" presetClass="entr" presetSubtype="0" fill="hold" nodeType="afterEffect">
                                  <p:stCondLst>
                                    <p:cond delay="0"/>
                                  </p:stCondLst>
                                  <p:childTnLst>
                                    <p:set>
                                      <p:cBhvr>
                                        <p:cTn id="46" dur="1" fill="hold">
                                          <p:stCondLst>
                                            <p:cond delay="0"/>
                                          </p:stCondLst>
                                        </p:cTn>
                                        <p:tgtEl>
                                          <p:spTgt spid="84014"/>
                                        </p:tgtEl>
                                        <p:attrNameLst>
                                          <p:attrName>style.visibility</p:attrName>
                                        </p:attrNameLst>
                                      </p:cBhvr>
                                      <p:to>
                                        <p:strVal val="visible"/>
                                      </p:to>
                                    </p:set>
                                    <p:animEffect transition="in" filter="dissolve">
                                      <p:cBhvr>
                                        <p:cTn id="47" dur="500"/>
                                        <p:tgtEl>
                                          <p:spTgt spid="8401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nodeType="afterGroup">
                            <p:stCondLst>
                              <p:cond delay="4500"/>
                            </p:stCondLst>
                            <p:childTnLst>
                              <p:par>
                                <p:cTn id="49" presetID="53" presetClass="exit" presetSubtype="0" fill="hold" nodeType="afterEffect">
                                  <p:stCondLst>
                                    <p:cond delay="0"/>
                                  </p:stCondLst>
                                  <p:childTnLst>
                                    <p:anim calcmode="lin" valueType="num">
                                      <p:cBhvr>
                                        <p:cTn id="50" dur="500"/>
                                        <p:tgtEl>
                                          <p:spTgt spid="84014"/>
                                        </p:tgtEl>
                                        <p:attrNameLst>
                                          <p:attrName>ppt_w</p:attrName>
                                        </p:attrNameLst>
                                      </p:cBhvr>
                                      <p:tavLst>
                                        <p:tav tm="0">
                                          <p:val>
                                            <p:strVal val="ppt_w"/>
                                          </p:val>
                                        </p:tav>
                                        <p:tav tm="100000">
                                          <p:val>
                                            <p:fltVal val="0"/>
                                          </p:val>
                                        </p:tav>
                                      </p:tavLst>
                                    </p:anim>
                                    <p:anim calcmode="lin" valueType="num">
                                      <p:cBhvr>
                                        <p:cTn id="51" dur="500"/>
                                        <p:tgtEl>
                                          <p:spTgt spid="84014"/>
                                        </p:tgtEl>
                                        <p:attrNameLst>
                                          <p:attrName>ppt_h</p:attrName>
                                        </p:attrNameLst>
                                      </p:cBhvr>
                                      <p:tavLst>
                                        <p:tav tm="0">
                                          <p:val>
                                            <p:strVal val="ppt_h"/>
                                          </p:val>
                                        </p:tav>
                                        <p:tav tm="100000">
                                          <p:val>
                                            <p:fltVal val="0"/>
                                          </p:val>
                                        </p:tav>
                                      </p:tavLst>
                                    </p:anim>
                                    <p:animEffect transition="out" filter="fade">
                                      <p:cBhvr>
                                        <p:cTn id="52" dur="500"/>
                                        <p:tgtEl>
                                          <p:spTgt spid="84014"/>
                                        </p:tgtEl>
                                      </p:cBhvr>
                                    </p:animEffect>
                                    <p:set>
                                      <p:cBhvr>
                                        <p:cTn id="53" dur="1" fill="hold">
                                          <p:stCondLst>
                                            <p:cond delay="499"/>
                                          </p:stCondLst>
                                        </p:cTn>
                                        <p:tgtEl>
                                          <p:spTgt spid="84014"/>
                                        </p:tgtEl>
                                        <p:attrNameLst>
                                          <p:attrName>style.visibility</p:attrName>
                                        </p:attrNameLst>
                                      </p:cBhvr>
                                      <p:to>
                                        <p:strVal val="hidden"/>
                                      </p:to>
                                    </p:set>
                                  </p:childTnLst>
                                </p:cTn>
                              </p:par>
                            </p:childTnLst>
                          </p:cTn>
                        </p:par>
                        <p:par>
                          <p:cTn id="54" fill="hold" nodeType="afterGroup">
                            <p:stCondLst>
                              <p:cond delay="5000"/>
                            </p:stCondLst>
                            <p:childTnLst>
                              <p:par>
                                <p:cTn id="55" presetID="9" presetClass="entr" presetSubtype="0" fill="hold" nodeType="afterEffect">
                                  <p:stCondLst>
                                    <p:cond delay="0"/>
                                  </p:stCondLst>
                                  <p:childTnLst>
                                    <p:set>
                                      <p:cBhvr>
                                        <p:cTn id="56" dur="1" fill="hold">
                                          <p:stCondLst>
                                            <p:cond delay="0"/>
                                          </p:stCondLst>
                                        </p:cTn>
                                        <p:tgtEl>
                                          <p:spTgt spid="84013"/>
                                        </p:tgtEl>
                                        <p:attrNameLst>
                                          <p:attrName>style.visibility</p:attrName>
                                        </p:attrNameLst>
                                      </p:cBhvr>
                                      <p:to>
                                        <p:strVal val="visible"/>
                                      </p:to>
                                    </p:set>
                                    <p:animEffect transition="in" filter="dissolve">
                                      <p:cBhvr>
                                        <p:cTn id="57" dur="500"/>
                                        <p:tgtEl>
                                          <p:spTgt spid="84013"/>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500"/>
                            </p:stCondLst>
                            <p:childTnLst>
                              <p:par>
                                <p:cTn id="59" presetID="53" presetClass="exit" presetSubtype="0" fill="hold" nodeType="afterEffect">
                                  <p:stCondLst>
                                    <p:cond delay="0"/>
                                  </p:stCondLst>
                                  <p:childTnLst>
                                    <p:anim calcmode="lin" valueType="num">
                                      <p:cBhvr>
                                        <p:cTn id="60" dur="500"/>
                                        <p:tgtEl>
                                          <p:spTgt spid="84013"/>
                                        </p:tgtEl>
                                        <p:attrNameLst>
                                          <p:attrName>ppt_w</p:attrName>
                                        </p:attrNameLst>
                                      </p:cBhvr>
                                      <p:tavLst>
                                        <p:tav tm="0">
                                          <p:val>
                                            <p:strVal val="ppt_w"/>
                                          </p:val>
                                        </p:tav>
                                        <p:tav tm="100000">
                                          <p:val>
                                            <p:fltVal val="0"/>
                                          </p:val>
                                        </p:tav>
                                      </p:tavLst>
                                    </p:anim>
                                    <p:anim calcmode="lin" valueType="num">
                                      <p:cBhvr>
                                        <p:cTn id="61" dur="500"/>
                                        <p:tgtEl>
                                          <p:spTgt spid="84013"/>
                                        </p:tgtEl>
                                        <p:attrNameLst>
                                          <p:attrName>ppt_h</p:attrName>
                                        </p:attrNameLst>
                                      </p:cBhvr>
                                      <p:tavLst>
                                        <p:tav tm="0">
                                          <p:val>
                                            <p:strVal val="ppt_h"/>
                                          </p:val>
                                        </p:tav>
                                        <p:tav tm="100000">
                                          <p:val>
                                            <p:fltVal val="0"/>
                                          </p:val>
                                        </p:tav>
                                      </p:tavLst>
                                    </p:anim>
                                    <p:animEffect transition="out" filter="fade">
                                      <p:cBhvr>
                                        <p:cTn id="62" dur="500"/>
                                        <p:tgtEl>
                                          <p:spTgt spid="84013"/>
                                        </p:tgtEl>
                                      </p:cBhvr>
                                    </p:animEffect>
                                    <p:set>
                                      <p:cBhvr>
                                        <p:cTn id="63" dur="1" fill="hold">
                                          <p:stCondLst>
                                            <p:cond delay="499"/>
                                          </p:stCondLst>
                                        </p:cTn>
                                        <p:tgtEl>
                                          <p:spTgt spid="84013"/>
                                        </p:tgtEl>
                                        <p:attrNameLst>
                                          <p:attrName>style.visibility</p:attrName>
                                        </p:attrNameLst>
                                      </p:cBhvr>
                                      <p:to>
                                        <p:strVal val="hidden"/>
                                      </p:to>
                                    </p:set>
                                  </p:childTnLst>
                                </p:cTn>
                              </p:par>
                            </p:childTnLst>
                          </p:cTn>
                        </p:par>
                        <p:par>
                          <p:cTn id="64" fill="hold" nodeType="afterGroup">
                            <p:stCondLst>
                              <p:cond delay="6000"/>
                            </p:stCondLst>
                            <p:childTnLst>
                              <p:par>
                                <p:cTn id="65" presetID="9" presetClass="entr" presetSubtype="0" fill="hold" nodeType="afterEffect">
                                  <p:stCondLst>
                                    <p:cond delay="0"/>
                                  </p:stCondLst>
                                  <p:childTnLst>
                                    <p:set>
                                      <p:cBhvr>
                                        <p:cTn id="66" dur="1" fill="hold">
                                          <p:stCondLst>
                                            <p:cond delay="0"/>
                                          </p:stCondLst>
                                        </p:cTn>
                                        <p:tgtEl>
                                          <p:spTgt spid="84012"/>
                                        </p:tgtEl>
                                        <p:attrNameLst>
                                          <p:attrName>style.visibility</p:attrName>
                                        </p:attrNameLst>
                                      </p:cBhvr>
                                      <p:to>
                                        <p:strVal val="visible"/>
                                      </p:to>
                                    </p:set>
                                    <p:animEffect transition="in" filter="dissolve">
                                      <p:cBhvr>
                                        <p:cTn id="67" dur="500"/>
                                        <p:tgtEl>
                                          <p:spTgt spid="84012"/>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6500"/>
                            </p:stCondLst>
                            <p:childTnLst>
                              <p:par>
                                <p:cTn id="69" presetID="53" presetClass="exit" presetSubtype="0" fill="hold" nodeType="afterEffect">
                                  <p:stCondLst>
                                    <p:cond delay="0"/>
                                  </p:stCondLst>
                                  <p:childTnLst>
                                    <p:anim calcmode="lin" valueType="num">
                                      <p:cBhvr>
                                        <p:cTn id="70" dur="500"/>
                                        <p:tgtEl>
                                          <p:spTgt spid="84012"/>
                                        </p:tgtEl>
                                        <p:attrNameLst>
                                          <p:attrName>ppt_w</p:attrName>
                                        </p:attrNameLst>
                                      </p:cBhvr>
                                      <p:tavLst>
                                        <p:tav tm="0">
                                          <p:val>
                                            <p:strVal val="ppt_w"/>
                                          </p:val>
                                        </p:tav>
                                        <p:tav tm="100000">
                                          <p:val>
                                            <p:fltVal val="0"/>
                                          </p:val>
                                        </p:tav>
                                      </p:tavLst>
                                    </p:anim>
                                    <p:anim calcmode="lin" valueType="num">
                                      <p:cBhvr>
                                        <p:cTn id="71" dur="500"/>
                                        <p:tgtEl>
                                          <p:spTgt spid="84012"/>
                                        </p:tgtEl>
                                        <p:attrNameLst>
                                          <p:attrName>ppt_h</p:attrName>
                                        </p:attrNameLst>
                                      </p:cBhvr>
                                      <p:tavLst>
                                        <p:tav tm="0">
                                          <p:val>
                                            <p:strVal val="ppt_h"/>
                                          </p:val>
                                        </p:tav>
                                        <p:tav tm="100000">
                                          <p:val>
                                            <p:fltVal val="0"/>
                                          </p:val>
                                        </p:tav>
                                      </p:tavLst>
                                    </p:anim>
                                    <p:animEffect transition="out" filter="fade">
                                      <p:cBhvr>
                                        <p:cTn id="72" dur="500"/>
                                        <p:tgtEl>
                                          <p:spTgt spid="84012"/>
                                        </p:tgtEl>
                                      </p:cBhvr>
                                    </p:animEffect>
                                    <p:set>
                                      <p:cBhvr>
                                        <p:cTn id="73" dur="1" fill="hold">
                                          <p:stCondLst>
                                            <p:cond delay="499"/>
                                          </p:stCondLst>
                                        </p:cTn>
                                        <p:tgtEl>
                                          <p:spTgt spid="84012"/>
                                        </p:tgtEl>
                                        <p:attrNameLst>
                                          <p:attrName>style.visibility</p:attrName>
                                        </p:attrNameLst>
                                      </p:cBhvr>
                                      <p:to>
                                        <p:strVal val="hidden"/>
                                      </p:to>
                                    </p:set>
                                  </p:childTnLst>
                                </p:cTn>
                              </p:par>
                            </p:childTnLst>
                          </p:cTn>
                        </p:par>
                        <p:par>
                          <p:cTn id="74" fill="hold" nodeType="afterGroup">
                            <p:stCondLst>
                              <p:cond delay="7000"/>
                            </p:stCondLst>
                            <p:childTnLst>
                              <p:par>
                                <p:cTn id="75" presetID="9" presetClass="entr" presetSubtype="0" fill="hold" nodeType="afterEffect">
                                  <p:stCondLst>
                                    <p:cond delay="0"/>
                                  </p:stCondLst>
                                  <p:childTnLst>
                                    <p:set>
                                      <p:cBhvr>
                                        <p:cTn id="76" dur="1" fill="hold">
                                          <p:stCondLst>
                                            <p:cond delay="0"/>
                                          </p:stCondLst>
                                        </p:cTn>
                                        <p:tgtEl>
                                          <p:spTgt spid="84011"/>
                                        </p:tgtEl>
                                        <p:attrNameLst>
                                          <p:attrName>style.visibility</p:attrName>
                                        </p:attrNameLst>
                                      </p:cBhvr>
                                      <p:to>
                                        <p:strVal val="visible"/>
                                      </p:to>
                                    </p:set>
                                    <p:animEffect transition="in" filter="dissolve">
                                      <p:cBhvr>
                                        <p:cTn id="77" dur="500"/>
                                        <p:tgtEl>
                                          <p:spTgt spid="84011"/>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7500"/>
                            </p:stCondLst>
                            <p:childTnLst>
                              <p:par>
                                <p:cTn id="79" presetID="53" presetClass="exit" presetSubtype="0" fill="hold" nodeType="afterEffect">
                                  <p:stCondLst>
                                    <p:cond delay="0"/>
                                  </p:stCondLst>
                                  <p:childTnLst>
                                    <p:anim calcmode="lin" valueType="num">
                                      <p:cBhvr>
                                        <p:cTn id="80" dur="500"/>
                                        <p:tgtEl>
                                          <p:spTgt spid="84011"/>
                                        </p:tgtEl>
                                        <p:attrNameLst>
                                          <p:attrName>ppt_w</p:attrName>
                                        </p:attrNameLst>
                                      </p:cBhvr>
                                      <p:tavLst>
                                        <p:tav tm="0">
                                          <p:val>
                                            <p:strVal val="ppt_w"/>
                                          </p:val>
                                        </p:tav>
                                        <p:tav tm="100000">
                                          <p:val>
                                            <p:fltVal val="0"/>
                                          </p:val>
                                        </p:tav>
                                      </p:tavLst>
                                    </p:anim>
                                    <p:anim calcmode="lin" valueType="num">
                                      <p:cBhvr>
                                        <p:cTn id="81" dur="500"/>
                                        <p:tgtEl>
                                          <p:spTgt spid="84011"/>
                                        </p:tgtEl>
                                        <p:attrNameLst>
                                          <p:attrName>ppt_h</p:attrName>
                                        </p:attrNameLst>
                                      </p:cBhvr>
                                      <p:tavLst>
                                        <p:tav tm="0">
                                          <p:val>
                                            <p:strVal val="ppt_h"/>
                                          </p:val>
                                        </p:tav>
                                        <p:tav tm="100000">
                                          <p:val>
                                            <p:fltVal val="0"/>
                                          </p:val>
                                        </p:tav>
                                      </p:tavLst>
                                    </p:anim>
                                    <p:animEffect transition="out" filter="fade">
                                      <p:cBhvr>
                                        <p:cTn id="82" dur="500"/>
                                        <p:tgtEl>
                                          <p:spTgt spid="84011"/>
                                        </p:tgtEl>
                                      </p:cBhvr>
                                    </p:animEffect>
                                    <p:set>
                                      <p:cBhvr>
                                        <p:cTn id="83" dur="1" fill="hold">
                                          <p:stCondLst>
                                            <p:cond delay="499"/>
                                          </p:stCondLst>
                                        </p:cTn>
                                        <p:tgtEl>
                                          <p:spTgt spid="84011"/>
                                        </p:tgtEl>
                                        <p:attrNameLst>
                                          <p:attrName>style.visibility</p:attrName>
                                        </p:attrNameLst>
                                      </p:cBhvr>
                                      <p:to>
                                        <p:strVal val="hidden"/>
                                      </p:to>
                                    </p:set>
                                  </p:childTnLst>
                                </p:cTn>
                              </p:par>
                            </p:childTnLst>
                          </p:cTn>
                        </p:par>
                        <p:par>
                          <p:cTn id="84" fill="hold" nodeType="afterGroup">
                            <p:stCondLst>
                              <p:cond delay="8000"/>
                            </p:stCondLst>
                            <p:childTnLst>
                              <p:par>
                                <p:cTn id="85" presetID="9" presetClass="entr" presetSubtype="0" fill="hold" nodeType="afterEffect">
                                  <p:stCondLst>
                                    <p:cond delay="0"/>
                                  </p:stCondLst>
                                  <p:childTnLst>
                                    <p:set>
                                      <p:cBhvr>
                                        <p:cTn id="86" dur="1" fill="hold">
                                          <p:stCondLst>
                                            <p:cond delay="0"/>
                                          </p:stCondLst>
                                        </p:cTn>
                                        <p:tgtEl>
                                          <p:spTgt spid="84010"/>
                                        </p:tgtEl>
                                        <p:attrNameLst>
                                          <p:attrName>style.visibility</p:attrName>
                                        </p:attrNameLst>
                                      </p:cBhvr>
                                      <p:to>
                                        <p:strVal val="visible"/>
                                      </p:to>
                                    </p:set>
                                    <p:animEffect transition="in" filter="dissolve">
                                      <p:cBhvr>
                                        <p:cTn id="87" dur="500"/>
                                        <p:tgtEl>
                                          <p:spTgt spid="8401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nodeType="afterGroup">
                            <p:stCondLst>
                              <p:cond delay="8500"/>
                            </p:stCondLst>
                            <p:childTnLst>
                              <p:par>
                                <p:cTn id="89" presetID="53" presetClass="exit" presetSubtype="0" fill="hold" nodeType="afterEffect">
                                  <p:stCondLst>
                                    <p:cond delay="0"/>
                                  </p:stCondLst>
                                  <p:childTnLst>
                                    <p:anim calcmode="lin" valueType="num">
                                      <p:cBhvr>
                                        <p:cTn id="90" dur="500"/>
                                        <p:tgtEl>
                                          <p:spTgt spid="84010"/>
                                        </p:tgtEl>
                                        <p:attrNameLst>
                                          <p:attrName>ppt_w</p:attrName>
                                        </p:attrNameLst>
                                      </p:cBhvr>
                                      <p:tavLst>
                                        <p:tav tm="0">
                                          <p:val>
                                            <p:strVal val="ppt_w"/>
                                          </p:val>
                                        </p:tav>
                                        <p:tav tm="100000">
                                          <p:val>
                                            <p:fltVal val="0"/>
                                          </p:val>
                                        </p:tav>
                                      </p:tavLst>
                                    </p:anim>
                                    <p:anim calcmode="lin" valueType="num">
                                      <p:cBhvr>
                                        <p:cTn id="91" dur="500"/>
                                        <p:tgtEl>
                                          <p:spTgt spid="84010"/>
                                        </p:tgtEl>
                                        <p:attrNameLst>
                                          <p:attrName>ppt_h</p:attrName>
                                        </p:attrNameLst>
                                      </p:cBhvr>
                                      <p:tavLst>
                                        <p:tav tm="0">
                                          <p:val>
                                            <p:strVal val="ppt_h"/>
                                          </p:val>
                                        </p:tav>
                                        <p:tav tm="100000">
                                          <p:val>
                                            <p:fltVal val="0"/>
                                          </p:val>
                                        </p:tav>
                                      </p:tavLst>
                                    </p:anim>
                                    <p:animEffect transition="out" filter="fade">
                                      <p:cBhvr>
                                        <p:cTn id="92" dur="500"/>
                                        <p:tgtEl>
                                          <p:spTgt spid="84010"/>
                                        </p:tgtEl>
                                      </p:cBhvr>
                                    </p:animEffect>
                                    <p:set>
                                      <p:cBhvr>
                                        <p:cTn id="93" dur="1" fill="hold">
                                          <p:stCondLst>
                                            <p:cond delay="499"/>
                                          </p:stCondLst>
                                        </p:cTn>
                                        <p:tgtEl>
                                          <p:spTgt spid="84010"/>
                                        </p:tgtEl>
                                        <p:attrNameLst>
                                          <p:attrName>style.visibility</p:attrName>
                                        </p:attrNameLst>
                                      </p:cBhvr>
                                      <p:to>
                                        <p:strVal val="hidden"/>
                                      </p:to>
                                    </p:set>
                                  </p:childTnLst>
                                </p:cTn>
                              </p:par>
                            </p:childTnLst>
                          </p:cTn>
                        </p:par>
                        <p:par>
                          <p:cTn id="94" fill="hold" nodeType="afterGroup">
                            <p:stCondLst>
                              <p:cond delay="9000"/>
                            </p:stCondLst>
                            <p:childTnLst>
                              <p:par>
                                <p:cTn id="95" presetID="9" presetClass="entr" presetSubtype="0" fill="hold" nodeType="afterEffect">
                                  <p:stCondLst>
                                    <p:cond delay="0"/>
                                  </p:stCondLst>
                                  <p:childTnLst>
                                    <p:set>
                                      <p:cBhvr>
                                        <p:cTn id="96" dur="1" fill="hold">
                                          <p:stCondLst>
                                            <p:cond delay="0"/>
                                          </p:stCondLst>
                                        </p:cTn>
                                        <p:tgtEl>
                                          <p:spTgt spid="84009"/>
                                        </p:tgtEl>
                                        <p:attrNameLst>
                                          <p:attrName>style.visibility</p:attrName>
                                        </p:attrNameLst>
                                      </p:cBhvr>
                                      <p:to>
                                        <p:strVal val="visible"/>
                                      </p:to>
                                    </p:set>
                                    <p:animEffect transition="in" filter="dissolve">
                                      <p:cBhvr>
                                        <p:cTn id="97" dur="500"/>
                                        <p:tgtEl>
                                          <p:spTgt spid="8400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9500"/>
                            </p:stCondLst>
                            <p:childTnLst>
                              <p:par>
                                <p:cTn id="99" presetID="53" presetClass="exit" presetSubtype="0" fill="hold" nodeType="afterEffect">
                                  <p:stCondLst>
                                    <p:cond delay="0"/>
                                  </p:stCondLst>
                                  <p:childTnLst>
                                    <p:anim calcmode="lin" valueType="num">
                                      <p:cBhvr>
                                        <p:cTn id="100" dur="500"/>
                                        <p:tgtEl>
                                          <p:spTgt spid="84009"/>
                                        </p:tgtEl>
                                        <p:attrNameLst>
                                          <p:attrName>ppt_w</p:attrName>
                                        </p:attrNameLst>
                                      </p:cBhvr>
                                      <p:tavLst>
                                        <p:tav tm="0">
                                          <p:val>
                                            <p:strVal val="ppt_w"/>
                                          </p:val>
                                        </p:tav>
                                        <p:tav tm="100000">
                                          <p:val>
                                            <p:fltVal val="0"/>
                                          </p:val>
                                        </p:tav>
                                      </p:tavLst>
                                    </p:anim>
                                    <p:anim calcmode="lin" valueType="num">
                                      <p:cBhvr>
                                        <p:cTn id="101" dur="500"/>
                                        <p:tgtEl>
                                          <p:spTgt spid="84009"/>
                                        </p:tgtEl>
                                        <p:attrNameLst>
                                          <p:attrName>ppt_h</p:attrName>
                                        </p:attrNameLst>
                                      </p:cBhvr>
                                      <p:tavLst>
                                        <p:tav tm="0">
                                          <p:val>
                                            <p:strVal val="ppt_h"/>
                                          </p:val>
                                        </p:tav>
                                        <p:tav tm="100000">
                                          <p:val>
                                            <p:fltVal val="0"/>
                                          </p:val>
                                        </p:tav>
                                      </p:tavLst>
                                    </p:anim>
                                    <p:animEffect transition="out" filter="fade">
                                      <p:cBhvr>
                                        <p:cTn id="102" dur="500"/>
                                        <p:tgtEl>
                                          <p:spTgt spid="84009"/>
                                        </p:tgtEl>
                                      </p:cBhvr>
                                    </p:animEffect>
                                    <p:set>
                                      <p:cBhvr>
                                        <p:cTn id="103" dur="1" fill="hold">
                                          <p:stCondLst>
                                            <p:cond delay="499"/>
                                          </p:stCondLst>
                                        </p:cTn>
                                        <p:tgtEl>
                                          <p:spTgt spid="84009"/>
                                        </p:tgtEl>
                                        <p:attrNameLst>
                                          <p:attrName>style.visibility</p:attrName>
                                        </p:attrNameLst>
                                      </p:cBhvr>
                                      <p:to>
                                        <p:strVal val="hidden"/>
                                      </p:to>
                                    </p:set>
                                  </p:childTnLst>
                                </p:cTn>
                              </p:par>
                            </p:childTnLst>
                          </p:cTn>
                        </p:par>
                        <p:par>
                          <p:cTn id="104" fill="hold" nodeType="afterGroup">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84008"/>
                                        </p:tgtEl>
                                        <p:attrNameLst>
                                          <p:attrName>style.visibility</p:attrName>
                                        </p:attrNameLst>
                                      </p:cBhvr>
                                      <p:to>
                                        <p:strVal val="visible"/>
                                      </p:to>
                                    </p:set>
                                    <p:animEffect transition="in" filter="dissolve">
                                      <p:cBhvr>
                                        <p:cTn id="107" dur="500"/>
                                        <p:tgtEl>
                                          <p:spTgt spid="84008"/>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nodeType="afterGroup">
                            <p:stCondLst>
                              <p:cond delay="10500"/>
                            </p:stCondLst>
                            <p:childTnLst>
                              <p:par>
                                <p:cTn id="109" presetID="53" presetClass="exit" presetSubtype="0" fill="hold" nodeType="afterEffect">
                                  <p:stCondLst>
                                    <p:cond delay="0"/>
                                  </p:stCondLst>
                                  <p:childTnLst>
                                    <p:anim calcmode="lin" valueType="num">
                                      <p:cBhvr>
                                        <p:cTn id="110" dur="500"/>
                                        <p:tgtEl>
                                          <p:spTgt spid="84008"/>
                                        </p:tgtEl>
                                        <p:attrNameLst>
                                          <p:attrName>ppt_w</p:attrName>
                                        </p:attrNameLst>
                                      </p:cBhvr>
                                      <p:tavLst>
                                        <p:tav tm="0">
                                          <p:val>
                                            <p:strVal val="ppt_w"/>
                                          </p:val>
                                        </p:tav>
                                        <p:tav tm="100000">
                                          <p:val>
                                            <p:fltVal val="0"/>
                                          </p:val>
                                        </p:tav>
                                      </p:tavLst>
                                    </p:anim>
                                    <p:anim calcmode="lin" valueType="num">
                                      <p:cBhvr>
                                        <p:cTn id="111" dur="500"/>
                                        <p:tgtEl>
                                          <p:spTgt spid="84008"/>
                                        </p:tgtEl>
                                        <p:attrNameLst>
                                          <p:attrName>ppt_h</p:attrName>
                                        </p:attrNameLst>
                                      </p:cBhvr>
                                      <p:tavLst>
                                        <p:tav tm="0">
                                          <p:val>
                                            <p:strVal val="ppt_h"/>
                                          </p:val>
                                        </p:tav>
                                        <p:tav tm="100000">
                                          <p:val>
                                            <p:fltVal val="0"/>
                                          </p:val>
                                        </p:tav>
                                      </p:tavLst>
                                    </p:anim>
                                    <p:animEffect transition="out" filter="fade">
                                      <p:cBhvr>
                                        <p:cTn id="112" dur="500"/>
                                        <p:tgtEl>
                                          <p:spTgt spid="84008"/>
                                        </p:tgtEl>
                                      </p:cBhvr>
                                    </p:animEffect>
                                    <p:set>
                                      <p:cBhvr>
                                        <p:cTn id="113" dur="1" fill="hold">
                                          <p:stCondLst>
                                            <p:cond delay="499"/>
                                          </p:stCondLst>
                                        </p:cTn>
                                        <p:tgtEl>
                                          <p:spTgt spid="84008"/>
                                        </p:tgtEl>
                                        <p:attrNameLst>
                                          <p:attrName>style.visibility</p:attrName>
                                        </p:attrNameLst>
                                      </p:cBhvr>
                                      <p:to>
                                        <p:strVal val="hidden"/>
                                      </p:to>
                                    </p:set>
                                  </p:childTnLst>
                                </p:cTn>
                              </p:par>
                            </p:childTnLst>
                          </p:cTn>
                        </p:par>
                        <p:par>
                          <p:cTn id="114" fill="hold" nodeType="afterGroup">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84007"/>
                                        </p:tgtEl>
                                        <p:attrNameLst>
                                          <p:attrName>style.visibility</p:attrName>
                                        </p:attrNameLst>
                                      </p:cBhvr>
                                      <p:to>
                                        <p:strVal val="visible"/>
                                      </p:to>
                                    </p:set>
                                    <p:animEffect transition="in" filter="dissolve">
                                      <p:cBhvr>
                                        <p:cTn id="117" dur="500"/>
                                        <p:tgtEl>
                                          <p:spTgt spid="8400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18" fill="hold" nodeType="afterGroup">
                            <p:stCondLst>
                              <p:cond delay="11500"/>
                            </p:stCondLst>
                            <p:childTnLst>
                              <p:par>
                                <p:cTn id="119" presetID="53" presetClass="exit" presetSubtype="0" fill="hold" nodeType="afterEffect">
                                  <p:stCondLst>
                                    <p:cond delay="0"/>
                                  </p:stCondLst>
                                  <p:childTnLst>
                                    <p:anim calcmode="lin" valueType="num">
                                      <p:cBhvr>
                                        <p:cTn id="120" dur="500"/>
                                        <p:tgtEl>
                                          <p:spTgt spid="84007"/>
                                        </p:tgtEl>
                                        <p:attrNameLst>
                                          <p:attrName>ppt_w</p:attrName>
                                        </p:attrNameLst>
                                      </p:cBhvr>
                                      <p:tavLst>
                                        <p:tav tm="0">
                                          <p:val>
                                            <p:strVal val="ppt_w"/>
                                          </p:val>
                                        </p:tav>
                                        <p:tav tm="100000">
                                          <p:val>
                                            <p:fltVal val="0"/>
                                          </p:val>
                                        </p:tav>
                                      </p:tavLst>
                                    </p:anim>
                                    <p:anim calcmode="lin" valueType="num">
                                      <p:cBhvr>
                                        <p:cTn id="121" dur="500"/>
                                        <p:tgtEl>
                                          <p:spTgt spid="84007"/>
                                        </p:tgtEl>
                                        <p:attrNameLst>
                                          <p:attrName>ppt_h</p:attrName>
                                        </p:attrNameLst>
                                      </p:cBhvr>
                                      <p:tavLst>
                                        <p:tav tm="0">
                                          <p:val>
                                            <p:strVal val="ppt_h"/>
                                          </p:val>
                                        </p:tav>
                                        <p:tav tm="100000">
                                          <p:val>
                                            <p:fltVal val="0"/>
                                          </p:val>
                                        </p:tav>
                                      </p:tavLst>
                                    </p:anim>
                                    <p:animEffect transition="out" filter="fade">
                                      <p:cBhvr>
                                        <p:cTn id="122" dur="500"/>
                                        <p:tgtEl>
                                          <p:spTgt spid="84007"/>
                                        </p:tgtEl>
                                      </p:cBhvr>
                                    </p:animEffect>
                                    <p:set>
                                      <p:cBhvr>
                                        <p:cTn id="123" dur="1" fill="hold">
                                          <p:stCondLst>
                                            <p:cond delay="499"/>
                                          </p:stCondLst>
                                        </p:cTn>
                                        <p:tgtEl>
                                          <p:spTgt spid="84007"/>
                                        </p:tgtEl>
                                        <p:attrNameLst>
                                          <p:attrName>style.visibility</p:attrName>
                                        </p:attrNameLst>
                                      </p:cBhvr>
                                      <p:to>
                                        <p:strVal val="hidden"/>
                                      </p:to>
                                    </p:set>
                                  </p:childTnLst>
                                </p:cTn>
                              </p:par>
                            </p:childTnLst>
                          </p:cTn>
                        </p:par>
                        <p:par>
                          <p:cTn id="124" fill="hold" nodeType="afterGroup">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84006"/>
                                        </p:tgtEl>
                                        <p:attrNameLst>
                                          <p:attrName>style.visibility</p:attrName>
                                        </p:attrNameLst>
                                      </p:cBhvr>
                                      <p:to>
                                        <p:strVal val="visible"/>
                                      </p:to>
                                    </p:set>
                                    <p:animEffect transition="in" filter="dissolve">
                                      <p:cBhvr>
                                        <p:cTn id="127" dur="500"/>
                                        <p:tgtEl>
                                          <p:spTgt spid="84006"/>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12500"/>
                            </p:stCondLst>
                            <p:childTnLst>
                              <p:par>
                                <p:cTn id="129" presetID="53" presetClass="exit" presetSubtype="0" fill="hold" nodeType="afterEffect">
                                  <p:stCondLst>
                                    <p:cond delay="0"/>
                                  </p:stCondLst>
                                  <p:childTnLst>
                                    <p:anim calcmode="lin" valueType="num">
                                      <p:cBhvr>
                                        <p:cTn id="130" dur="500"/>
                                        <p:tgtEl>
                                          <p:spTgt spid="84006"/>
                                        </p:tgtEl>
                                        <p:attrNameLst>
                                          <p:attrName>ppt_w</p:attrName>
                                        </p:attrNameLst>
                                      </p:cBhvr>
                                      <p:tavLst>
                                        <p:tav tm="0">
                                          <p:val>
                                            <p:strVal val="ppt_w"/>
                                          </p:val>
                                        </p:tav>
                                        <p:tav tm="100000">
                                          <p:val>
                                            <p:fltVal val="0"/>
                                          </p:val>
                                        </p:tav>
                                      </p:tavLst>
                                    </p:anim>
                                    <p:anim calcmode="lin" valueType="num">
                                      <p:cBhvr>
                                        <p:cTn id="131" dur="500"/>
                                        <p:tgtEl>
                                          <p:spTgt spid="84006"/>
                                        </p:tgtEl>
                                        <p:attrNameLst>
                                          <p:attrName>ppt_h</p:attrName>
                                        </p:attrNameLst>
                                      </p:cBhvr>
                                      <p:tavLst>
                                        <p:tav tm="0">
                                          <p:val>
                                            <p:strVal val="ppt_h"/>
                                          </p:val>
                                        </p:tav>
                                        <p:tav tm="100000">
                                          <p:val>
                                            <p:fltVal val="0"/>
                                          </p:val>
                                        </p:tav>
                                      </p:tavLst>
                                    </p:anim>
                                    <p:animEffect transition="out" filter="fade">
                                      <p:cBhvr>
                                        <p:cTn id="132" dur="500"/>
                                        <p:tgtEl>
                                          <p:spTgt spid="84006"/>
                                        </p:tgtEl>
                                      </p:cBhvr>
                                    </p:animEffect>
                                    <p:set>
                                      <p:cBhvr>
                                        <p:cTn id="133" dur="1" fill="hold">
                                          <p:stCondLst>
                                            <p:cond delay="499"/>
                                          </p:stCondLst>
                                        </p:cTn>
                                        <p:tgtEl>
                                          <p:spTgt spid="84006"/>
                                        </p:tgtEl>
                                        <p:attrNameLst>
                                          <p:attrName>style.visibility</p:attrName>
                                        </p:attrNameLst>
                                      </p:cBhvr>
                                      <p:to>
                                        <p:strVal val="hidden"/>
                                      </p:to>
                                    </p:set>
                                  </p:childTnLst>
                                </p:cTn>
                              </p:par>
                            </p:childTnLst>
                          </p:cTn>
                        </p:par>
                        <p:par>
                          <p:cTn id="134" fill="hold" nodeType="afterGroup">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84005"/>
                                        </p:tgtEl>
                                        <p:attrNameLst>
                                          <p:attrName>style.visibility</p:attrName>
                                        </p:attrNameLst>
                                      </p:cBhvr>
                                      <p:to>
                                        <p:strVal val="visible"/>
                                      </p:to>
                                    </p:set>
                                    <p:animEffect transition="in" filter="dissolve">
                                      <p:cBhvr>
                                        <p:cTn id="137" dur="500"/>
                                        <p:tgtEl>
                                          <p:spTgt spid="84005"/>
                                        </p:tgtEl>
                                      </p:cBhvr>
                                    </p:animEffect>
                                  </p:childTnLst>
                                  <p:subTnLst>
                                    <p:audio>
                                      <p:cMediaNode>
                                        <p:cTn display="0" masterRel="sameClick">
                                          <p:stCondLst>
                                            <p:cond evt="begin" delay="0">
                                              <p:tn val="135"/>
                                            </p:cond>
                                          </p:stCondLst>
                                          <p:endCondLst>
                                            <p:cond evt="onStopAudio" delay="0">
                                              <p:tgtEl>
                                                <p:sldTgt/>
                                              </p:tgtEl>
                                            </p:cond>
                                          </p:endCondLst>
                                        </p:cTn>
                                        <p:tgtEl>
                                          <p:sndTgt r:embed="rId3" name="camera.wav"/>
                                        </p:tgtEl>
                                      </p:cMediaNode>
                                    </p:audio>
                                  </p:subTnLst>
                                </p:cTn>
                              </p:par>
                            </p:childTnLst>
                          </p:cTn>
                        </p:par>
                        <p:par>
                          <p:cTn id="138" fill="hold" nodeType="afterGroup">
                            <p:stCondLst>
                              <p:cond delay="13500"/>
                            </p:stCondLst>
                            <p:childTnLst>
                              <p:par>
                                <p:cTn id="139" presetID="53" presetClass="exit" presetSubtype="0" fill="hold" nodeType="afterEffect">
                                  <p:stCondLst>
                                    <p:cond delay="0"/>
                                  </p:stCondLst>
                                  <p:childTnLst>
                                    <p:anim calcmode="lin" valueType="num">
                                      <p:cBhvr>
                                        <p:cTn id="140" dur="500"/>
                                        <p:tgtEl>
                                          <p:spTgt spid="84005"/>
                                        </p:tgtEl>
                                        <p:attrNameLst>
                                          <p:attrName>ppt_w</p:attrName>
                                        </p:attrNameLst>
                                      </p:cBhvr>
                                      <p:tavLst>
                                        <p:tav tm="0">
                                          <p:val>
                                            <p:strVal val="ppt_w"/>
                                          </p:val>
                                        </p:tav>
                                        <p:tav tm="100000">
                                          <p:val>
                                            <p:fltVal val="0"/>
                                          </p:val>
                                        </p:tav>
                                      </p:tavLst>
                                    </p:anim>
                                    <p:anim calcmode="lin" valueType="num">
                                      <p:cBhvr>
                                        <p:cTn id="141" dur="500"/>
                                        <p:tgtEl>
                                          <p:spTgt spid="84005"/>
                                        </p:tgtEl>
                                        <p:attrNameLst>
                                          <p:attrName>ppt_h</p:attrName>
                                        </p:attrNameLst>
                                      </p:cBhvr>
                                      <p:tavLst>
                                        <p:tav tm="0">
                                          <p:val>
                                            <p:strVal val="ppt_h"/>
                                          </p:val>
                                        </p:tav>
                                        <p:tav tm="100000">
                                          <p:val>
                                            <p:fltVal val="0"/>
                                          </p:val>
                                        </p:tav>
                                      </p:tavLst>
                                    </p:anim>
                                    <p:animEffect transition="out" filter="fade">
                                      <p:cBhvr>
                                        <p:cTn id="142" dur="500"/>
                                        <p:tgtEl>
                                          <p:spTgt spid="84005"/>
                                        </p:tgtEl>
                                      </p:cBhvr>
                                    </p:animEffect>
                                    <p:set>
                                      <p:cBhvr>
                                        <p:cTn id="143" dur="1" fill="hold">
                                          <p:stCondLst>
                                            <p:cond delay="499"/>
                                          </p:stCondLst>
                                        </p:cTn>
                                        <p:tgtEl>
                                          <p:spTgt spid="84005"/>
                                        </p:tgtEl>
                                        <p:attrNameLst>
                                          <p:attrName>style.visibility</p:attrName>
                                        </p:attrNameLst>
                                      </p:cBhvr>
                                      <p:to>
                                        <p:strVal val="hidden"/>
                                      </p:to>
                                    </p:set>
                                  </p:childTnLst>
                                </p:cTn>
                              </p:par>
                            </p:childTnLst>
                          </p:cTn>
                        </p:par>
                        <p:par>
                          <p:cTn id="144" fill="hold" nodeType="afterGroup">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84004"/>
                                        </p:tgtEl>
                                        <p:attrNameLst>
                                          <p:attrName>style.visibility</p:attrName>
                                        </p:attrNameLst>
                                      </p:cBhvr>
                                      <p:to>
                                        <p:strVal val="visible"/>
                                      </p:to>
                                    </p:set>
                                    <p:animEffect transition="in" filter="dissolve">
                                      <p:cBhvr>
                                        <p:cTn id="147" dur="500"/>
                                        <p:tgtEl>
                                          <p:spTgt spid="84004"/>
                                        </p:tgtEl>
                                      </p:cBhvr>
                                    </p:animEffect>
                                  </p:childTnLst>
                                  <p:subTnLst>
                                    <p:audio>
                                      <p:cMediaNode>
                                        <p:cTn display="0" masterRel="sameClick">
                                          <p:stCondLst>
                                            <p:cond evt="begin" delay="0">
                                              <p:tn val="145"/>
                                            </p:cond>
                                          </p:stCondLst>
                                          <p:endCondLst>
                                            <p:cond evt="onStopAudio" delay="0">
                                              <p:tgtEl>
                                                <p:sldTgt/>
                                              </p:tgtEl>
                                            </p:cond>
                                          </p:endCondLst>
                                        </p:cTn>
                                        <p:tgtEl>
                                          <p:sndTgt r:embed="rId3" name="camera.wav"/>
                                        </p:tgtEl>
                                      </p:cMediaNode>
                                    </p:audio>
                                  </p:subTnLst>
                                </p:cTn>
                              </p:par>
                            </p:childTnLst>
                          </p:cTn>
                        </p:par>
                        <p:par>
                          <p:cTn id="148" fill="hold" nodeType="afterGroup">
                            <p:stCondLst>
                              <p:cond delay="14500"/>
                            </p:stCondLst>
                            <p:childTnLst>
                              <p:par>
                                <p:cTn id="149" presetID="53" presetClass="exit" presetSubtype="0" fill="hold" nodeType="afterEffect">
                                  <p:stCondLst>
                                    <p:cond delay="0"/>
                                  </p:stCondLst>
                                  <p:childTnLst>
                                    <p:anim calcmode="lin" valueType="num">
                                      <p:cBhvr>
                                        <p:cTn id="150" dur="500"/>
                                        <p:tgtEl>
                                          <p:spTgt spid="84004"/>
                                        </p:tgtEl>
                                        <p:attrNameLst>
                                          <p:attrName>ppt_w</p:attrName>
                                        </p:attrNameLst>
                                      </p:cBhvr>
                                      <p:tavLst>
                                        <p:tav tm="0">
                                          <p:val>
                                            <p:strVal val="ppt_w"/>
                                          </p:val>
                                        </p:tav>
                                        <p:tav tm="100000">
                                          <p:val>
                                            <p:fltVal val="0"/>
                                          </p:val>
                                        </p:tav>
                                      </p:tavLst>
                                    </p:anim>
                                    <p:anim calcmode="lin" valueType="num">
                                      <p:cBhvr>
                                        <p:cTn id="151" dur="500"/>
                                        <p:tgtEl>
                                          <p:spTgt spid="84004"/>
                                        </p:tgtEl>
                                        <p:attrNameLst>
                                          <p:attrName>ppt_h</p:attrName>
                                        </p:attrNameLst>
                                      </p:cBhvr>
                                      <p:tavLst>
                                        <p:tav tm="0">
                                          <p:val>
                                            <p:strVal val="ppt_h"/>
                                          </p:val>
                                        </p:tav>
                                        <p:tav tm="100000">
                                          <p:val>
                                            <p:fltVal val="0"/>
                                          </p:val>
                                        </p:tav>
                                      </p:tavLst>
                                    </p:anim>
                                    <p:animEffect transition="out" filter="fade">
                                      <p:cBhvr>
                                        <p:cTn id="152" dur="500"/>
                                        <p:tgtEl>
                                          <p:spTgt spid="84004"/>
                                        </p:tgtEl>
                                      </p:cBhvr>
                                    </p:animEffect>
                                    <p:set>
                                      <p:cBhvr>
                                        <p:cTn id="153" dur="1" fill="hold">
                                          <p:stCondLst>
                                            <p:cond delay="499"/>
                                          </p:stCondLst>
                                        </p:cTn>
                                        <p:tgtEl>
                                          <p:spTgt spid="84004"/>
                                        </p:tgtEl>
                                        <p:attrNameLst>
                                          <p:attrName>style.visibility</p:attrName>
                                        </p:attrNameLst>
                                      </p:cBhvr>
                                      <p:to>
                                        <p:strVal val="hidden"/>
                                      </p:to>
                                    </p:set>
                                  </p:childTnLst>
                                </p:cTn>
                              </p:par>
                            </p:childTnLst>
                          </p:cTn>
                        </p:par>
                        <p:par>
                          <p:cTn id="154" fill="hold" nodeType="afterGroup">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84003"/>
                                        </p:tgtEl>
                                        <p:attrNameLst>
                                          <p:attrName>style.visibility</p:attrName>
                                        </p:attrNameLst>
                                      </p:cBhvr>
                                      <p:to>
                                        <p:strVal val="visible"/>
                                      </p:to>
                                    </p:set>
                                    <p:animEffect transition="in" filter="dissolve">
                                      <p:cBhvr>
                                        <p:cTn id="157" dur="500"/>
                                        <p:tgtEl>
                                          <p:spTgt spid="84003"/>
                                        </p:tgtEl>
                                      </p:cBhvr>
                                    </p:animEffect>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par>
                          <p:cTn id="158" fill="hold" nodeType="afterGroup">
                            <p:stCondLst>
                              <p:cond delay="15500"/>
                            </p:stCondLst>
                            <p:childTnLst>
                              <p:par>
                                <p:cTn id="159" presetID="53" presetClass="exit" presetSubtype="0" fill="hold" nodeType="afterEffect">
                                  <p:stCondLst>
                                    <p:cond delay="0"/>
                                  </p:stCondLst>
                                  <p:childTnLst>
                                    <p:anim calcmode="lin" valueType="num">
                                      <p:cBhvr>
                                        <p:cTn id="160" dur="500"/>
                                        <p:tgtEl>
                                          <p:spTgt spid="84003"/>
                                        </p:tgtEl>
                                        <p:attrNameLst>
                                          <p:attrName>ppt_w</p:attrName>
                                        </p:attrNameLst>
                                      </p:cBhvr>
                                      <p:tavLst>
                                        <p:tav tm="0">
                                          <p:val>
                                            <p:strVal val="ppt_w"/>
                                          </p:val>
                                        </p:tav>
                                        <p:tav tm="100000">
                                          <p:val>
                                            <p:fltVal val="0"/>
                                          </p:val>
                                        </p:tav>
                                      </p:tavLst>
                                    </p:anim>
                                    <p:anim calcmode="lin" valueType="num">
                                      <p:cBhvr>
                                        <p:cTn id="161" dur="500"/>
                                        <p:tgtEl>
                                          <p:spTgt spid="84003"/>
                                        </p:tgtEl>
                                        <p:attrNameLst>
                                          <p:attrName>ppt_h</p:attrName>
                                        </p:attrNameLst>
                                      </p:cBhvr>
                                      <p:tavLst>
                                        <p:tav tm="0">
                                          <p:val>
                                            <p:strVal val="ppt_h"/>
                                          </p:val>
                                        </p:tav>
                                        <p:tav tm="100000">
                                          <p:val>
                                            <p:fltVal val="0"/>
                                          </p:val>
                                        </p:tav>
                                      </p:tavLst>
                                    </p:anim>
                                    <p:animEffect transition="out" filter="fade">
                                      <p:cBhvr>
                                        <p:cTn id="162" dur="500"/>
                                        <p:tgtEl>
                                          <p:spTgt spid="84003"/>
                                        </p:tgtEl>
                                      </p:cBhvr>
                                    </p:animEffect>
                                    <p:set>
                                      <p:cBhvr>
                                        <p:cTn id="163" dur="1" fill="hold">
                                          <p:stCondLst>
                                            <p:cond delay="499"/>
                                          </p:stCondLst>
                                        </p:cTn>
                                        <p:tgtEl>
                                          <p:spTgt spid="84003"/>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84019"/>
                                        </p:tgtEl>
                                        <p:attrNameLst>
                                          <p:attrName>style.visibility</p:attrName>
                                        </p:attrNameLst>
                                      </p:cBhvr>
                                      <p:to>
                                        <p:strVal val="visible"/>
                                      </p:to>
                                    </p:set>
                                    <p:anim calcmode="lin" valueType="num">
                                      <p:cBhvr>
                                        <p:cTn id="166" dur="500" fill="hold"/>
                                        <p:tgtEl>
                                          <p:spTgt spid="84019"/>
                                        </p:tgtEl>
                                        <p:attrNameLst>
                                          <p:attrName>ppt_w</p:attrName>
                                        </p:attrNameLst>
                                      </p:cBhvr>
                                      <p:tavLst>
                                        <p:tav tm="0">
                                          <p:val>
                                            <p:fltVal val="0"/>
                                          </p:val>
                                        </p:tav>
                                        <p:tav tm="100000">
                                          <p:val>
                                            <p:strVal val="#ppt_w"/>
                                          </p:val>
                                        </p:tav>
                                      </p:tavLst>
                                    </p:anim>
                                    <p:anim calcmode="lin" valueType="num">
                                      <p:cBhvr>
                                        <p:cTn id="167" dur="500" fill="hold"/>
                                        <p:tgtEl>
                                          <p:spTgt spid="84019"/>
                                        </p:tgtEl>
                                        <p:attrNameLst>
                                          <p:attrName>ppt_h</p:attrName>
                                        </p:attrNameLst>
                                      </p:cBhvr>
                                      <p:tavLst>
                                        <p:tav tm="0">
                                          <p:val>
                                            <p:fltVal val="0"/>
                                          </p:val>
                                        </p:tav>
                                        <p:tav tm="100000">
                                          <p:val>
                                            <p:strVal val="#ppt_h"/>
                                          </p:val>
                                        </p:tav>
                                      </p:tavLst>
                                    </p:anim>
                                    <p:animEffect transition="in" filter="fade">
                                      <p:cBhvr>
                                        <p:cTn id="168" dur="500"/>
                                        <p:tgtEl>
                                          <p:spTgt spid="84019"/>
                                        </p:tgtEl>
                                      </p:cBhvr>
                                    </p:animEffec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xit" presetSubtype="2" fill="hold" nodeType="clickEffect">
                                  <p:stCondLst>
                                    <p:cond delay="0"/>
                                  </p:stCondLst>
                                  <p:childTnLst>
                                    <p:anim calcmode="lin" valueType="num">
                                      <p:cBhvr additive="base">
                                        <p:cTn id="172" dur="500"/>
                                        <p:tgtEl>
                                          <p:spTgt spid="84019"/>
                                        </p:tgtEl>
                                        <p:attrNameLst>
                                          <p:attrName>ppt_x</p:attrName>
                                        </p:attrNameLst>
                                      </p:cBhvr>
                                      <p:tavLst>
                                        <p:tav tm="0">
                                          <p:val>
                                            <p:strVal val="ppt_x"/>
                                          </p:val>
                                        </p:tav>
                                        <p:tav tm="100000">
                                          <p:val>
                                            <p:strVal val="1+ppt_w/2"/>
                                          </p:val>
                                        </p:tav>
                                      </p:tavLst>
                                    </p:anim>
                                    <p:anim calcmode="lin" valueType="num">
                                      <p:cBhvr additive="base">
                                        <p:cTn id="173" dur="500"/>
                                        <p:tgtEl>
                                          <p:spTgt spid="84019"/>
                                        </p:tgtEl>
                                        <p:attrNameLst>
                                          <p:attrName>ppt_y</p:attrName>
                                        </p:attrNameLst>
                                      </p:cBhvr>
                                      <p:tavLst>
                                        <p:tav tm="0">
                                          <p:val>
                                            <p:strVal val="ppt_y"/>
                                          </p:val>
                                        </p:tav>
                                        <p:tav tm="100000">
                                          <p:val>
                                            <p:strVal val="ppt_y"/>
                                          </p:val>
                                        </p:tav>
                                      </p:tavLst>
                                    </p:anim>
                                    <p:set>
                                      <p:cBhvr>
                                        <p:cTn id="174" dur="1" fill="hold">
                                          <p:stCondLst>
                                            <p:cond delay="499"/>
                                          </p:stCondLst>
                                        </p:cTn>
                                        <p:tgtEl>
                                          <p:spTgt spid="840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35867"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pic>
        <p:nvPicPr>
          <p:cNvPr id="35843" name="Picture 29" descr="Picture1"/>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88" y="741363"/>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3" descr="Bellcoll">
            <a:hlinkClick r:id="" action="ppaction://hlinkshowjump?jump=firstslid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8588" y="-304800"/>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1524000" y="4648200"/>
            <a:ext cx="1752600" cy="1752600"/>
            <a:chOff x="816" y="4368"/>
            <a:chExt cx="1104" cy="1104"/>
          </a:xfrm>
        </p:grpSpPr>
        <p:sp>
          <p:nvSpPr>
            <p:cNvPr id="35864" name="AutoShape 52"/>
            <p:cNvSpPr>
              <a:spLocks noChangeArrowheads="1"/>
            </p:cNvSpPr>
            <p:nvPr/>
          </p:nvSpPr>
          <p:spPr bwMode="auto">
            <a:xfrm>
              <a:off x="816" y="436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35865" name="WordArt 53"/>
            <p:cNvSpPr>
              <a:spLocks noChangeArrowheads="1" noChangeShapeType="1" noTextEdit="1"/>
            </p:cNvSpPr>
            <p:nvPr/>
          </p:nvSpPr>
          <p:spPr bwMode="auto">
            <a:xfrm>
              <a:off x="1032" y="4560"/>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35862" name="TextBox 1"/>
          <p:cNvSpPr txBox="1">
            <a:spLocks noChangeArrowheads="1"/>
          </p:cNvSpPr>
          <p:nvPr/>
        </p:nvSpPr>
        <p:spPr bwMode="auto">
          <a:xfrm>
            <a:off x="411163" y="1079500"/>
            <a:ext cx="87074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3600" b="1">
                <a:solidFill>
                  <a:srgbClr val="FF0000"/>
                </a:solidFill>
                <a:latin typeface="Times New Roman" panose="02020603050405020304" pitchFamily="18" charset="0"/>
              </a:rPr>
              <a:t>“Khi đổi chỗ các thừa số trong một tích thì tích đó không thay đổi.”</a:t>
            </a:r>
          </a:p>
          <a:p>
            <a:pPr algn="ctr">
              <a:lnSpc>
                <a:spcPct val="150000"/>
              </a:lnSpc>
              <a:spcBef>
                <a:spcPct val="0"/>
              </a:spcBef>
              <a:buFontTx/>
              <a:buNone/>
            </a:pPr>
            <a:r>
              <a:rPr lang="en-US" altLang="en-US" sz="3600" b="1">
                <a:latin typeface="Times New Roman" panose="02020603050405020304" pitchFamily="18" charset="0"/>
              </a:rPr>
              <a:t>Đây là tính chất gì của phép nhân? </a:t>
            </a:r>
          </a:p>
          <a:p>
            <a:pPr algn="ctr">
              <a:lnSpc>
                <a:spcPct val="150000"/>
              </a:lnSpc>
              <a:spcBef>
                <a:spcPct val="0"/>
              </a:spcBef>
              <a:buFontTx/>
              <a:buNone/>
            </a:pPr>
            <a:r>
              <a:rPr lang="en-US" altLang="en-US" sz="3600" b="1">
                <a:latin typeface="Times New Roman" panose="02020603050405020304" pitchFamily="18" charset="0"/>
              </a:rPr>
              <a:t>(từ gồm 8 chữ cái)</a:t>
            </a:r>
          </a:p>
        </p:txBody>
      </p:sp>
      <p:pic>
        <p:nvPicPr>
          <p:cNvPr id="35863" name="Picture 32" descr="people008">
            <a:hlinkClick r:id="rId7" action="ppaction://hlinksldjump"/>
          </p:cNvPr>
          <p:cNvPicPr>
            <a:picLocks noChangeAspect="1" noChangeArrowheads="1" noCrop="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018"/>
                                        </p:tgtEl>
                                        <p:attrNameLst>
                                          <p:attrName>style.visibility</p:attrName>
                                        </p:attrNameLst>
                                      </p:cBhvr>
                                      <p:to>
                                        <p:strVal val="visible"/>
                                      </p:to>
                                    </p:set>
                                    <p:animEffect transition="in" filter="dissolve">
                                      <p:cBhvr>
                                        <p:cTn id="7" dur="500"/>
                                        <p:tgtEl>
                                          <p:spTgt spid="840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3" presetClass="exit" presetSubtype="0" fill="hold" nodeType="afterEffect">
                                  <p:stCondLst>
                                    <p:cond delay="0"/>
                                  </p:stCondLst>
                                  <p:childTnLst>
                                    <p:anim calcmode="lin" valueType="num">
                                      <p:cBhvr>
                                        <p:cTn id="10" dur="500"/>
                                        <p:tgtEl>
                                          <p:spTgt spid="84018"/>
                                        </p:tgtEl>
                                        <p:attrNameLst>
                                          <p:attrName>ppt_w</p:attrName>
                                        </p:attrNameLst>
                                      </p:cBhvr>
                                      <p:tavLst>
                                        <p:tav tm="0">
                                          <p:val>
                                            <p:strVal val="ppt_w"/>
                                          </p:val>
                                        </p:tav>
                                        <p:tav tm="100000">
                                          <p:val>
                                            <p:fltVal val="0"/>
                                          </p:val>
                                        </p:tav>
                                      </p:tavLst>
                                    </p:anim>
                                    <p:anim calcmode="lin" valueType="num">
                                      <p:cBhvr>
                                        <p:cTn id="11" dur="500"/>
                                        <p:tgtEl>
                                          <p:spTgt spid="84018"/>
                                        </p:tgtEl>
                                        <p:attrNameLst>
                                          <p:attrName>ppt_h</p:attrName>
                                        </p:attrNameLst>
                                      </p:cBhvr>
                                      <p:tavLst>
                                        <p:tav tm="0">
                                          <p:val>
                                            <p:strVal val="ppt_h"/>
                                          </p:val>
                                        </p:tav>
                                        <p:tav tm="100000">
                                          <p:val>
                                            <p:fltVal val="0"/>
                                          </p:val>
                                        </p:tav>
                                      </p:tavLst>
                                    </p:anim>
                                    <p:animEffect transition="out" filter="fade">
                                      <p:cBhvr>
                                        <p:cTn id="12" dur="500"/>
                                        <p:tgtEl>
                                          <p:spTgt spid="84018"/>
                                        </p:tgtEl>
                                      </p:cBhvr>
                                    </p:animEffect>
                                    <p:set>
                                      <p:cBhvr>
                                        <p:cTn id="13" dur="1" fill="hold">
                                          <p:stCondLst>
                                            <p:cond delay="499"/>
                                          </p:stCondLst>
                                        </p:cTn>
                                        <p:tgtEl>
                                          <p:spTgt spid="84018"/>
                                        </p:tgtEl>
                                        <p:attrNameLst>
                                          <p:attrName>style.visibility</p:attrName>
                                        </p:attrNameLst>
                                      </p:cBhvr>
                                      <p:to>
                                        <p:strVal val="hidden"/>
                                      </p:to>
                                    </p:se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84017"/>
                                        </p:tgtEl>
                                        <p:attrNameLst>
                                          <p:attrName>style.visibility</p:attrName>
                                        </p:attrNameLst>
                                      </p:cBhvr>
                                      <p:to>
                                        <p:strVal val="visible"/>
                                      </p:to>
                                    </p:set>
                                    <p:animEffect transition="in" filter="dissolve">
                                      <p:cBhvr>
                                        <p:cTn id="17" dur="500"/>
                                        <p:tgtEl>
                                          <p:spTgt spid="8401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500"/>
                            </p:stCondLst>
                            <p:childTnLst>
                              <p:par>
                                <p:cTn id="19" presetID="53" presetClass="exit" presetSubtype="0" fill="hold" nodeType="afterEffect">
                                  <p:stCondLst>
                                    <p:cond delay="0"/>
                                  </p:stCondLst>
                                  <p:childTnLst>
                                    <p:anim calcmode="lin" valueType="num">
                                      <p:cBhvr>
                                        <p:cTn id="20" dur="500"/>
                                        <p:tgtEl>
                                          <p:spTgt spid="84017"/>
                                        </p:tgtEl>
                                        <p:attrNameLst>
                                          <p:attrName>ppt_w</p:attrName>
                                        </p:attrNameLst>
                                      </p:cBhvr>
                                      <p:tavLst>
                                        <p:tav tm="0">
                                          <p:val>
                                            <p:strVal val="ppt_w"/>
                                          </p:val>
                                        </p:tav>
                                        <p:tav tm="100000">
                                          <p:val>
                                            <p:fltVal val="0"/>
                                          </p:val>
                                        </p:tav>
                                      </p:tavLst>
                                    </p:anim>
                                    <p:anim calcmode="lin" valueType="num">
                                      <p:cBhvr>
                                        <p:cTn id="21" dur="500"/>
                                        <p:tgtEl>
                                          <p:spTgt spid="84017"/>
                                        </p:tgtEl>
                                        <p:attrNameLst>
                                          <p:attrName>ppt_h</p:attrName>
                                        </p:attrNameLst>
                                      </p:cBhvr>
                                      <p:tavLst>
                                        <p:tav tm="0">
                                          <p:val>
                                            <p:strVal val="ppt_h"/>
                                          </p:val>
                                        </p:tav>
                                        <p:tav tm="100000">
                                          <p:val>
                                            <p:fltVal val="0"/>
                                          </p:val>
                                        </p:tav>
                                      </p:tavLst>
                                    </p:anim>
                                    <p:animEffect transition="out" filter="fade">
                                      <p:cBhvr>
                                        <p:cTn id="22" dur="500"/>
                                        <p:tgtEl>
                                          <p:spTgt spid="84017"/>
                                        </p:tgtEl>
                                      </p:cBhvr>
                                    </p:animEffect>
                                    <p:set>
                                      <p:cBhvr>
                                        <p:cTn id="23" dur="1" fill="hold">
                                          <p:stCondLst>
                                            <p:cond delay="499"/>
                                          </p:stCondLst>
                                        </p:cTn>
                                        <p:tgtEl>
                                          <p:spTgt spid="8401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84016"/>
                                        </p:tgtEl>
                                        <p:attrNameLst>
                                          <p:attrName>style.visibility</p:attrName>
                                        </p:attrNameLst>
                                      </p:cBhvr>
                                      <p:to>
                                        <p:strVal val="visible"/>
                                      </p:to>
                                    </p:set>
                                    <p:animEffect transition="in" filter="dissolve">
                                      <p:cBhvr>
                                        <p:cTn id="27" dur="500"/>
                                        <p:tgtEl>
                                          <p:spTgt spid="8401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2500"/>
                            </p:stCondLst>
                            <p:childTnLst>
                              <p:par>
                                <p:cTn id="29" presetID="53" presetClass="exit" presetSubtype="0" fill="hold" nodeType="afterEffect">
                                  <p:stCondLst>
                                    <p:cond delay="0"/>
                                  </p:stCondLst>
                                  <p:childTnLst>
                                    <p:anim calcmode="lin" valueType="num">
                                      <p:cBhvr>
                                        <p:cTn id="30" dur="500"/>
                                        <p:tgtEl>
                                          <p:spTgt spid="84016"/>
                                        </p:tgtEl>
                                        <p:attrNameLst>
                                          <p:attrName>ppt_w</p:attrName>
                                        </p:attrNameLst>
                                      </p:cBhvr>
                                      <p:tavLst>
                                        <p:tav tm="0">
                                          <p:val>
                                            <p:strVal val="ppt_w"/>
                                          </p:val>
                                        </p:tav>
                                        <p:tav tm="100000">
                                          <p:val>
                                            <p:fltVal val="0"/>
                                          </p:val>
                                        </p:tav>
                                      </p:tavLst>
                                    </p:anim>
                                    <p:anim calcmode="lin" valueType="num">
                                      <p:cBhvr>
                                        <p:cTn id="31" dur="500"/>
                                        <p:tgtEl>
                                          <p:spTgt spid="84016"/>
                                        </p:tgtEl>
                                        <p:attrNameLst>
                                          <p:attrName>ppt_h</p:attrName>
                                        </p:attrNameLst>
                                      </p:cBhvr>
                                      <p:tavLst>
                                        <p:tav tm="0">
                                          <p:val>
                                            <p:strVal val="ppt_h"/>
                                          </p:val>
                                        </p:tav>
                                        <p:tav tm="100000">
                                          <p:val>
                                            <p:fltVal val="0"/>
                                          </p:val>
                                        </p:tav>
                                      </p:tavLst>
                                    </p:anim>
                                    <p:animEffect transition="out" filter="fade">
                                      <p:cBhvr>
                                        <p:cTn id="32" dur="500"/>
                                        <p:tgtEl>
                                          <p:spTgt spid="84016"/>
                                        </p:tgtEl>
                                      </p:cBhvr>
                                    </p:animEffect>
                                    <p:set>
                                      <p:cBhvr>
                                        <p:cTn id="33" dur="1" fill="hold">
                                          <p:stCondLst>
                                            <p:cond delay="499"/>
                                          </p:stCondLst>
                                        </p:cTn>
                                        <p:tgtEl>
                                          <p:spTgt spid="84016"/>
                                        </p:tgtEl>
                                        <p:attrNameLst>
                                          <p:attrName>style.visibility</p:attrName>
                                        </p:attrNameLst>
                                      </p:cBhvr>
                                      <p:to>
                                        <p:strVal val="hidden"/>
                                      </p:to>
                                    </p:se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84015"/>
                                        </p:tgtEl>
                                        <p:attrNameLst>
                                          <p:attrName>style.visibility</p:attrName>
                                        </p:attrNameLst>
                                      </p:cBhvr>
                                      <p:to>
                                        <p:strVal val="visible"/>
                                      </p:to>
                                    </p:set>
                                    <p:animEffect transition="in" filter="dissolve">
                                      <p:cBhvr>
                                        <p:cTn id="37" dur="500"/>
                                        <p:tgtEl>
                                          <p:spTgt spid="840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53" presetClass="exit" presetSubtype="0" fill="hold" nodeType="afterEffect">
                                  <p:stCondLst>
                                    <p:cond delay="0"/>
                                  </p:stCondLst>
                                  <p:childTnLst>
                                    <p:anim calcmode="lin" valueType="num">
                                      <p:cBhvr>
                                        <p:cTn id="40" dur="500"/>
                                        <p:tgtEl>
                                          <p:spTgt spid="84015"/>
                                        </p:tgtEl>
                                        <p:attrNameLst>
                                          <p:attrName>ppt_w</p:attrName>
                                        </p:attrNameLst>
                                      </p:cBhvr>
                                      <p:tavLst>
                                        <p:tav tm="0">
                                          <p:val>
                                            <p:strVal val="ppt_w"/>
                                          </p:val>
                                        </p:tav>
                                        <p:tav tm="100000">
                                          <p:val>
                                            <p:fltVal val="0"/>
                                          </p:val>
                                        </p:tav>
                                      </p:tavLst>
                                    </p:anim>
                                    <p:anim calcmode="lin" valueType="num">
                                      <p:cBhvr>
                                        <p:cTn id="41" dur="500"/>
                                        <p:tgtEl>
                                          <p:spTgt spid="84015"/>
                                        </p:tgtEl>
                                        <p:attrNameLst>
                                          <p:attrName>ppt_h</p:attrName>
                                        </p:attrNameLst>
                                      </p:cBhvr>
                                      <p:tavLst>
                                        <p:tav tm="0">
                                          <p:val>
                                            <p:strVal val="ppt_h"/>
                                          </p:val>
                                        </p:tav>
                                        <p:tav tm="100000">
                                          <p:val>
                                            <p:fltVal val="0"/>
                                          </p:val>
                                        </p:tav>
                                      </p:tavLst>
                                    </p:anim>
                                    <p:animEffect transition="out" filter="fade">
                                      <p:cBhvr>
                                        <p:cTn id="42" dur="500"/>
                                        <p:tgtEl>
                                          <p:spTgt spid="84015"/>
                                        </p:tgtEl>
                                      </p:cBhvr>
                                    </p:animEffect>
                                    <p:set>
                                      <p:cBhvr>
                                        <p:cTn id="43" dur="1" fill="hold">
                                          <p:stCondLst>
                                            <p:cond delay="499"/>
                                          </p:stCondLst>
                                        </p:cTn>
                                        <p:tgtEl>
                                          <p:spTgt spid="84015"/>
                                        </p:tgtEl>
                                        <p:attrNameLst>
                                          <p:attrName>style.visibility</p:attrName>
                                        </p:attrNameLst>
                                      </p:cBhvr>
                                      <p:to>
                                        <p:strVal val="hidden"/>
                                      </p:to>
                                    </p:set>
                                  </p:childTnLst>
                                </p:cTn>
                              </p:par>
                            </p:childTnLst>
                          </p:cTn>
                        </p:par>
                        <p:par>
                          <p:cTn id="44" fill="hold" nodeType="afterGroup">
                            <p:stCondLst>
                              <p:cond delay="4000"/>
                            </p:stCondLst>
                            <p:childTnLst>
                              <p:par>
                                <p:cTn id="45" presetID="9" presetClass="entr" presetSubtype="0" fill="hold" nodeType="afterEffect">
                                  <p:stCondLst>
                                    <p:cond delay="0"/>
                                  </p:stCondLst>
                                  <p:childTnLst>
                                    <p:set>
                                      <p:cBhvr>
                                        <p:cTn id="46" dur="1" fill="hold">
                                          <p:stCondLst>
                                            <p:cond delay="0"/>
                                          </p:stCondLst>
                                        </p:cTn>
                                        <p:tgtEl>
                                          <p:spTgt spid="84014"/>
                                        </p:tgtEl>
                                        <p:attrNameLst>
                                          <p:attrName>style.visibility</p:attrName>
                                        </p:attrNameLst>
                                      </p:cBhvr>
                                      <p:to>
                                        <p:strVal val="visible"/>
                                      </p:to>
                                    </p:set>
                                    <p:animEffect transition="in" filter="dissolve">
                                      <p:cBhvr>
                                        <p:cTn id="47" dur="500"/>
                                        <p:tgtEl>
                                          <p:spTgt spid="8401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nodeType="afterGroup">
                            <p:stCondLst>
                              <p:cond delay="4500"/>
                            </p:stCondLst>
                            <p:childTnLst>
                              <p:par>
                                <p:cTn id="49" presetID="53" presetClass="exit" presetSubtype="0" fill="hold" nodeType="afterEffect">
                                  <p:stCondLst>
                                    <p:cond delay="0"/>
                                  </p:stCondLst>
                                  <p:childTnLst>
                                    <p:anim calcmode="lin" valueType="num">
                                      <p:cBhvr>
                                        <p:cTn id="50" dur="500"/>
                                        <p:tgtEl>
                                          <p:spTgt spid="84014"/>
                                        </p:tgtEl>
                                        <p:attrNameLst>
                                          <p:attrName>ppt_w</p:attrName>
                                        </p:attrNameLst>
                                      </p:cBhvr>
                                      <p:tavLst>
                                        <p:tav tm="0">
                                          <p:val>
                                            <p:strVal val="ppt_w"/>
                                          </p:val>
                                        </p:tav>
                                        <p:tav tm="100000">
                                          <p:val>
                                            <p:fltVal val="0"/>
                                          </p:val>
                                        </p:tav>
                                      </p:tavLst>
                                    </p:anim>
                                    <p:anim calcmode="lin" valueType="num">
                                      <p:cBhvr>
                                        <p:cTn id="51" dur="500"/>
                                        <p:tgtEl>
                                          <p:spTgt spid="84014"/>
                                        </p:tgtEl>
                                        <p:attrNameLst>
                                          <p:attrName>ppt_h</p:attrName>
                                        </p:attrNameLst>
                                      </p:cBhvr>
                                      <p:tavLst>
                                        <p:tav tm="0">
                                          <p:val>
                                            <p:strVal val="ppt_h"/>
                                          </p:val>
                                        </p:tav>
                                        <p:tav tm="100000">
                                          <p:val>
                                            <p:fltVal val="0"/>
                                          </p:val>
                                        </p:tav>
                                      </p:tavLst>
                                    </p:anim>
                                    <p:animEffect transition="out" filter="fade">
                                      <p:cBhvr>
                                        <p:cTn id="52" dur="500"/>
                                        <p:tgtEl>
                                          <p:spTgt spid="84014"/>
                                        </p:tgtEl>
                                      </p:cBhvr>
                                    </p:animEffect>
                                    <p:set>
                                      <p:cBhvr>
                                        <p:cTn id="53" dur="1" fill="hold">
                                          <p:stCondLst>
                                            <p:cond delay="499"/>
                                          </p:stCondLst>
                                        </p:cTn>
                                        <p:tgtEl>
                                          <p:spTgt spid="84014"/>
                                        </p:tgtEl>
                                        <p:attrNameLst>
                                          <p:attrName>style.visibility</p:attrName>
                                        </p:attrNameLst>
                                      </p:cBhvr>
                                      <p:to>
                                        <p:strVal val="hidden"/>
                                      </p:to>
                                    </p:set>
                                  </p:childTnLst>
                                </p:cTn>
                              </p:par>
                            </p:childTnLst>
                          </p:cTn>
                        </p:par>
                        <p:par>
                          <p:cTn id="54" fill="hold" nodeType="afterGroup">
                            <p:stCondLst>
                              <p:cond delay="5000"/>
                            </p:stCondLst>
                            <p:childTnLst>
                              <p:par>
                                <p:cTn id="55" presetID="9" presetClass="entr" presetSubtype="0" fill="hold" nodeType="afterEffect">
                                  <p:stCondLst>
                                    <p:cond delay="0"/>
                                  </p:stCondLst>
                                  <p:childTnLst>
                                    <p:set>
                                      <p:cBhvr>
                                        <p:cTn id="56" dur="1" fill="hold">
                                          <p:stCondLst>
                                            <p:cond delay="0"/>
                                          </p:stCondLst>
                                        </p:cTn>
                                        <p:tgtEl>
                                          <p:spTgt spid="84013"/>
                                        </p:tgtEl>
                                        <p:attrNameLst>
                                          <p:attrName>style.visibility</p:attrName>
                                        </p:attrNameLst>
                                      </p:cBhvr>
                                      <p:to>
                                        <p:strVal val="visible"/>
                                      </p:to>
                                    </p:set>
                                    <p:animEffect transition="in" filter="dissolve">
                                      <p:cBhvr>
                                        <p:cTn id="57" dur="500"/>
                                        <p:tgtEl>
                                          <p:spTgt spid="84013"/>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500"/>
                            </p:stCondLst>
                            <p:childTnLst>
                              <p:par>
                                <p:cTn id="59" presetID="53" presetClass="exit" presetSubtype="0" fill="hold" nodeType="afterEffect">
                                  <p:stCondLst>
                                    <p:cond delay="0"/>
                                  </p:stCondLst>
                                  <p:childTnLst>
                                    <p:anim calcmode="lin" valueType="num">
                                      <p:cBhvr>
                                        <p:cTn id="60" dur="500"/>
                                        <p:tgtEl>
                                          <p:spTgt spid="84013"/>
                                        </p:tgtEl>
                                        <p:attrNameLst>
                                          <p:attrName>ppt_w</p:attrName>
                                        </p:attrNameLst>
                                      </p:cBhvr>
                                      <p:tavLst>
                                        <p:tav tm="0">
                                          <p:val>
                                            <p:strVal val="ppt_w"/>
                                          </p:val>
                                        </p:tav>
                                        <p:tav tm="100000">
                                          <p:val>
                                            <p:fltVal val="0"/>
                                          </p:val>
                                        </p:tav>
                                      </p:tavLst>
                                    </p:anim>
                                    <p:anim calcmode="lin" valueType="num">
                                      <p:cBhvr>
                                        <p:cTn id="61" dur="500"/>
                                        <p:tgtEl>
                                          <p:spTgt spid="84013"/>
                                        </p:tgtEl>
                                        <p:attrNameLst>
                                          <p:attrName>ppt_h</p:attrName>
                                        </p:attrNameLst>
                                      </p:cBhvr>
                                      <p:tavLst>
                                        <p:tav tm="0">
                                          <p:val>
                                            <p:strVal val="ppt_h"/>
                                          </p:val>
                                        </p:tav>
                                        <p:tav tm="100000">
                                          <p:val>
                                            <p:fltVal val="0"/>
                                          </p:val>
                                        </p:tav>
                                      </p:tavLst>
                                    </p:anim>
                                    <p:animEffect transition="out" filter="fade">
                                      <p:cBhvr>
                                        <p:cTn id="62" dur="500"/>
                                        <p:tgtEl>
                                          <p:spTgt spid="84013"/>
                                        </p:tgtEl>
                                      </p:cBhvr>
                                    </p:animEffect>
                                    <p:set>
                                      <p:cBhvr>
                                        <p:cTn id="63" dur="1" fill="hold">
                                          <p:stCondLst>
                                            <p:cond delay="499"/>
                                          </p:stCondLst>
                                        </p:cTn>
                                        <p:tgtEl>
                                          <p:spTgt spid="84013"/>
                                        </p:tgtEl>
                                        <p:attrNameLst>
                                          <p:attrName>style.visibility</p:attrName>
                                        </p:attrNameLst>
                                      </p:cBhvr>
                                      <p:to>
                                        <p:strVal val="hidden"/>
                                      </p:to>
                                    </p:set>
                                  </p:childTnLst>
                                </p:cTn>
                              </p:par>
                            </p:childTnLst>
                          </p:cTn>
                        </p:par>
                        <p:par>
                          <p:cTn id="64" fill="hold" nodeType="afterGroup">
                            <p:stCondLst>
                              <p:cond delay="6000"/>
                            </p:stCondLst>
                            <p:childTnLst>
                              <p:par>
                                <p:cTn id="65" presetID="9" presetClass="entr" presetSubtype="0" fill="hold" nodeType="afterEffect">
                                  <p:stCondLst>
                                    <p:cond delay="0"/>
                                  </p:stCondLst>
                                  <p:childTnLst>
                                    <p:set>
                                      <p:cBhvr>
                                        <p:cTn id="66" dur="1" fill="hold">
                                          <p:stCondLst>
                                            <p:cond delay="0"/>
                                          </p:stCondLst>
                                        </p:cTn>
                                        <p:tgtEl>
                                          <p:spTgt spid="84012"/>
                                        </p:tgtEl>
                                        <p:attrNameLst>
                                          <p:attrName>style.visibility</p:attrName>
                                        </p:attrNameLst>
                                      </p:cBhvr>
                                      <p:to>
                                        <p:strVal val="visible"/>
                                      </p:to>
                                    </p:set>
                                    <p:animEffect transition="in" filter="dissolve">
                                      <p:cBhvr>
                                        <p:cTn id="67" dur="500"/>
                                        <p:tgtEl>
                                          <p:spTgt spid="84012"/>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6500"/>
                            </p:stCondLst>
                            <p:childTnLst>
                              <p:par>
                                <p:cTn id="69" presetID="53" presetClass="exit" presetSubtype="0" fill="hold" nodeType="afterEffect">
                                  <p:stCondLst>
                                    <p:cond delay="0"/>
                                  </p:stCondLst>
                                  <p:childTnLst>
                                    <p:anim calcmode="lin" valueType="num">
                                      <p:cBhvr>
                                        <p:cTn id="70" dur="500"/>
                                        <p:tgtEl>
                                          <p:spTgt spid="84012"/>
                                        </p:tgtEl>
                                        <p:attrNameLst>
                                          <p:attrName>ppt_w</p:attrName>
                                        </p:attrNameLst>
                                      </p:cBhvr>
                                      <p:tavLst>
                                        <p:tav tm="0">
                                          <p:val>
                                            <p:strVal val="ppt_w"/>
                                          </p:val>
                                        </p:tav>
                                        <p:tav tm="100000">
                                          <p:val>
                                            <p:fltVal val="0"/>
                                          </p:val>
                                        </p:tav>
                                      </p:tavLst>
                                    </p:anim>
                                    <p:anim calcmode="lin" valueType="num">
                                      <p:cBhvr>
                                        <p:cTn id="71" dur="500"/>
                                        <p:tgtEl>
                                          <p:spTgt spid="84012"/>
                                        </p:tgtEl>
                                        <p:attrNameLst>
                                          <p:attrName>ppt_h</p:attrName>
                                        </p:attrNameLst>
                                      </p:cBhvr>
                                      <p:tavLst>
                                        <p:tav tm="0">
                                          <p:val>
                                            <p:strVal val="ppt_h"/>
                                          </p:val>
                                        </p:tav>
                                        <p:tav tm="100000">
                                          <p:val>
                                            <p:fltVal val="0"/>
                                          </p:val>
                                        </p:tav>
                                      </p:tavLst>
                                    </p:anim>
                                    <p:animEffect transition="out" filter="fade">
                                      <p:cBhvr>
                                        <p:cTn id="72" dur="500"/>
                                        <p:tgtEl>
                                          <p:spTgt spid="84012"/>
                                        </p:tgtEl>
                                      </p:cBhvr>
                                    </p:animEffect>
                                    <p:set>
                                      <p:cBhvr>
                                        <p:cTn id="73" dur="1" fill="hold">
                                          <p:stCondLst>
                                            <p:cond delay="499"/>
                                          </p:stCondLst>
                                        </p:cTn>
                                        <p:tgtEl>
                                          <p:spTgt spid="84012"/>
                                        </p:tgtEl>
                                        <p:attrNameLst>
                                          <p:attrName>style.visibility</p:attrName>
                                        </p:attrNameLst>
                                      </p:cBhvr>
                                      <p:to>
                                        <p:strVal val="hidden"/>
                                      </p:to>
                                    </p:set>
                                  </p:childTnLst>
                                </p:cTn>
                              </p:par>
                            </p:childTnLst>
                          </p:cTn>
                        </p:par>
                        <p:par>
                          <p:cTn id="74" fill="hold" nodeType="afterGroup">
                            <p:stCondLst>
                              <p:cond delay="7000"/>
                            </p:stCondLst>
                            <p:childTnLst>
                              <p:par>
                                <p:cTn id="75" presetID="9" presetClass="entr" presetSubtype="0" fill="hold" nodeType="afterEffect">
                                  <p:stCondLst>
                                    <p:cond delay="0"/>
                                  </p:stCondLst>
                                  <p:childTnLst>
                                    <p:set>
                                      <p:cBhvr>
                                        <p:cTn id="76" dur="1" fill="hold">
                                          <p:stCondLst>
                                            <p:cond delay="0"/>
                                          </p:stCondLst>
                                        </p:cTn>
                                        <p:tgtEl>
                                          <p:spTgt spid="84011"/>
                                        </p:tgtEl>
                                        <p:attrNameLst>
                                          <p:attrName>style.visibility</p:attrName>
                                        </p:attrNameLst>
                                      </p:cBhvr>
                                      <p:to>
                                        <p:strVal val="visible"/>
                                      </p:to>
                                    </p:set>
                                    <p:animEffect transition="in" filter="dissolve">
                                      <p:cBhvr>
                                        <p:cTn id="77" dur="500"/>
                                        <p:tgtEl>
                                          <p:spTgt spid="84011"/>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7500"/>
                            </p:stCondLst>
                            <p:childTnLst>
                              <p:par>
                                <p:cTn id="79" presetID="53" presetClass="exit" presetSubtype="0" fill="hold" nodeType="afterEffect">
                                  <p:stCondLst>
                                    <p:cond delay="0"/>
                                  </p:stCondLst>
                                  <p:childTnLst>
                                    <p:anim calcmode="lin" valueType="num">
                                      <p:cBhvr>
                                        <p:cTn id="80" dur="500"/>
                                        <p:tgtEl>
                                          <p:spTgt spid="84011"/>
                                        </p:tgtEl>
                                        <p:attrNameLst>
                                          <p:attrName>ppt_w</p:attrName>
                                        </p:attrNameLst>
                                      </p:cBhvr>
                                      <p:tavLst>
                                        <p:tav tm="0">
                                          <p:val>
                                            <p:strVal val="ppt_w"/>
                                          </p:val>
                                        </p:tav>
                                        <p:tav tm="100000">
                                          <p:val>
                                            <p:fltVal val="0"/>
                                          </p:val>
                                        </p:tav>
                                      </p:tavLst>
                                    </p:anim>
                                    <p:anim calcmode="lin" valueType="num">
                                      <p:cBhvr>
                                        <p:cTn id="81" dur="500"/>
                                        <p:tgtEl>
                                          <p:spTgt spid="84011"/>
                                        </p:tgtEl>
                                        <p:attrNameLst>
                                          <p:attrName>ppt_h</p:attrName>
                                        </p:attrNameLst>
                                      </p:cBhvr>
                                      <p:tavLst>
                                        <p:tav tm="0">
                                          <p:val>
                                            <p:strVal val="ppt_h"/>
                                          </p:val>
                                        </p:tav>
                                        <p:tav tm="100000">
                                          <p:val>
                                            <p:fltVal val="0"/>
                                          </p:val>
                                        </p:tav>
                                      </p:tavLst>
                                    </p:anim>
                                    <p:animEffect transition="out" filter="fade">
                                      <p:cBhvr>
                                        <p:cTn id="82" dur="500"/>
                                        <p:tgtEl>
                                          <p:spTgt spid="84011"/>
                                        </p:tgtEl>
                                      </p:cBhvr>
                                    </p:animEffect>
                                    <p:set>
                                      <p:cBhvr>
                                        <p:cTn id="83" dur="1" fill="hold">
                                          <p:stCondLst>
                                            <p:cond delay="499"/>
                                          </p:stCondLst>
                                        </p:cTn>
                                        <p:tgtEl>
                                          <p:spTgt spid="84011"/>
                                        </p:tgtEl>
                                        <p:attrNameLst>
                                          <p:attrName>style.visibility</p:attrName>
                                        </p:attrNameLst>
                                      </p:cBhvr>
                                      <p:to>
                                        <p:strVal val="hidden"/>
                                      </p:to>
                                    </p:set>
                                  </p:childTnLst>
                                </p:cTn>
                              </p:par>
                            </p:childTnLst>
                          </p:cTn>
                        </p:par>
                        <p:par>
                          <p:cTn id="84" fill="hold" nodeType="afterGroup">
                            <p:stCondLst>
                              <p:cond delay="8000"/>
                            </p:stCondLst>
                            <p:childTnLst>
                              <p:par>
                                <p:cTn id="85" presetID="9" presetClass="entr" presetSubtype="0" fill="hold" nodeType="afterEffect">
                                  <p:stCondLst>
                                    <p:cond delay="0"/>
                                  </p:stCondLst>
                                  <p:childTnLst>
                                    <p:set>
                                      <p:cBhvr>
                                        <p:cTn id="86" dur="1" fill="hold">
                                          <p:stCondLst>
                                            <p:cond delay="0"/>
                                          </p:stCondLst>
                                        </p:cTn>
                                        <p:tgtEl>
                                          <p:spTgt spid="84010"/>
                                        </p:tgtEl>
                                        <p:attrNameLst>
                                          <p:attrName>style.visibility</p:attrName>
                                        </p:attrNameLst>
                                      </p:cBhvr>
                                      <p:to>
                                        <p:strVal val="visible"/>
                                      </p:to>
                                    </p:set>
                                    <p:animEffect transition="in" filter="dissolve">
                                      <p:cBhvr>
                                        <p:cTn id="87" dur="500"/>
                                        <p:tgtEl>
                                          <p:spTgt spid="8401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nodeType="afterGroup">
                            <p:stCondLst>
                              <p:cond delay="8500"/>
                            </p:stCondLst>
                            <p:childTnLst>
                              <p:par>
                                <p:cTn id="89" presetID="53" presetClass="exit" presetSubtype="0" fill="hold" nodeType="afterEffect">
                                  <p:stCondLst>
                                    <p:cond delay="0"/>
                                  </p:stCondLst>
                                  <p:childTnLst>
                                    <p:anim calcmode="lin" valueType="num">
                                      <p:cBhvr>
                                        <p:cTn id="90" dur="500"/>
                                        <p:tgtEl>
                                          <p:spTgt spid="84010"/>
                                        </p:tgtEl>
                                        <p:attrNameLst>
                                          <p:attrName>ppt_w</p:attrName>
                                        </p:attrNameLst>
                                      </p:cBhvr>
                                      <p:tavLst>
                                        <p:tav tm="0">
                                          <p:val>
                                            <p:strVal val="ppt_w"/>
                                          </p:val>
                                        </p:tav>
                                        <p:tav tm="100000">
                                          <p:val>
                                            <p:fltVal val="0"/>
                                          </p:val>
                                        </p:tav>
                                      </p:tavLst>
                                    </p:anim>
                                    <p:anim calcmode="lin" valueType="num">
                                      <p:cBhvr>
                                        <p:cTn id="91" dur="500"/>
                                        <p:tgtEl>
                                          <p:spTgt spid="84010"/>
                                        </p:tgtEl>
                                        <p:attrNameLst>
                                          <p:attrName>ppt_h</p:attrName>
                                        </p:attrNameLst>
                                      </p:cBhvr>
                                      <p:tavLst>
                                        <p:tav tm="0">
                                          <p:val>
                                            <p:strVal val="ppt_h"/>
                                          </p:val>
                                        </p:tav>
                                        <p:tav tm="100000">
                                          <p:val>
                                            <p:fltVal val="0"/>
                                          </p:val>
                                        </p:tav>
                                      </p:tavLst>
                                    </p:anim>
                                    <p:animEffect transition="out" filter="fade">
                                      <p:cBhvr>
                                        <p:cTn id="92" dur="500"/>
                                        <p:tgtEl>
                                          <p:spTgt spid="84010"/>
                                        </p:tgtEl>
                                      </p:cBhvr>
                                    </p:animEffect>
                                    <p:set>
                                      <p:cBhvr>
                                        <p:cTn id="93" dur="1" fill="hold">
                                          <p:stCondLst>
                                            <p:cond delay="499"/>
                                          </p:stCondLst>
                                        </p:cTn>
                                        <p:tgtEl>
                                          <p:spTgt spid="84010"/>
                                        </p:tgtEl>
                                        <p:attrNameLst>
                                          <p:attrName>style.visibility</p:attrName>
                                        </p:attrNameLst>
                                      </p:cBhvr>
                                      <p:to>
                                        <p:strVal val="hidden"/>
                                      </p:to>
                                    </p:set>
                                  </p:childTnLst>
                                </p:cTn>
                              </p:par>
                            </p:childTnLst>
                          </p:cTn>
                        </p:par>
                        <p:par>
                          <p:cTn id="94" fill="hold" nodeType="afterGroup">
                            <p:stCondLst>
                              <p:cond delay="9000"/>
                            </p:stCondLst>
                            <p:childTnLst>
                              <p:par>
                                <p:cTn id="95" presetID="9" presetClass="entr" presetSubtype="0" fill="hold" nodeType="afterEffect">
                                  <p:stCondLst>
                                    <p:cond delay="0"/>
                                  </p:stCondLst>
                                  <p:childTnLst>
                                    <p:set>
                                      <p:cBhvr>
                                        <p:cTn id="96" dur="1" fill="hold">
                                          <p:stCondLst>
                                            <p:cond delay="0"/>
                                          </p:stCondLst>
                                        </p:cTn>
                                        <p:tgtEl>
                                          <p:spTgt spid="84009"/>
                                        </p:tgtEl>
                                        <p:attrNameLst>
                                          <p:attrName>style.visibility</p:attrName>
                                        </p:attrNameLst>
                                      </p:cBhvr>
                                      <p:to>
                                        <p:strVal val="visible"/>
                                      </p:to>
                                    </p:set>
                                    <p:animEffect transition="in" filter="dissolve">
                                      <p:cBhvr>
                                        <p:cTn id="97" dur="500"/>
                                        <p:tgtEl>
                                          <p:spTgt spid="8400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9500"/>
                            </p:stCondLst>
                            <p:childTnLst>
                              <p:par>
                                <p:cTn id="99" presetID="53" presetClass="exit" presetSubtype="0" fill="hold" nodeType="afterEffect">
                                  <p:stCondLst>
                                    <p:cond delay="0"/>
                                  </p:stCondLst>
                                  <p:childTnLst>
                                    <p:anim calcmode="lin" valueType="num">
                                      <p:cBhvr>
                                        <p:cTn id="100" dur="500"/>
                                        <p:tgtEl>
                                          <p:spTgt spid="84009"/>
                                        </p:tgtEl>
                                        <p:attrNameLst>
                                          <p:attrName>ppt_w</p:attrName>
                                        </p:attrNameLst>
                                      </p:cBhvr>
                                      <p:tavLst>
                                        <p:tav tm="0">
                                          <p:val>
                                            <p:strVal val="ppt_w"/>
                                          </p:val>
                                        </p:tav>
                                        <p:tav tm="100000">
                                          <p:val>
                                            <p:fltVal val="0"/>
                                          </p:val>
                                        </p:tav>
                                      </p:tavLst>
                                    </p:anim>
                                    <p:anim calcmode="lin" valueType="num">
                                      <p:cBhvr>
                                        <p:cTn id="101" dur="500"/>
                                        <p:tgtEl>
                                          <p:spTgt spid="84009"/>
                                        </p:tgtEl>
                                        <p:attrNameLst>
                                          <p:attrName>ppt_h</p:attrName>
                                        </p:attrNameLst>
                                      </p:cBhvr>
                                      <p:tavLst>
                                        <p:tav tm="0">
                                          <p:val>
                                            <p:strVal val="ppt_h"/>
                                          </p:val>
                                        </p:tav>
                                        <p:tav tm="100000">
                                          <p:val>
                                            <p:fltVal val="0"/>
                                          </p:val>
                                        </p:tav>
                                      </p:tavLst>
                                    </p:anim>
                                    <p:animEffect transition="out" filter="fade">
                                      <p:cBhvr>
                                        <p:cTn id="102" dur="500"/>
                                        <p:tgtEl>
                                          <p:spTgt spid="84009"/>
                                        </p:tgtEl>
                                      </p:cBhvr>
                                    </p:animEffect>
                                    <p:set>
                                      <p:cBhvr>
                                        <p:cTn id="103" dur="1" fill="hold">
                                          <p:stCondLst>
                                            <p:cond delay="499"/>
                                          </p:stCondLst>
                                        </p:cTn>
                                        <p:tgtEl>
                                          <p:spTgt spid="84009"/>
                                        </p:tgtEl>
                                        <p:attrNameLst>
                                          <p:attrName>style.visibility</p:attrName>
                                        </p:attrNameLst>
                                      </p:cBhvr>
                                      <p:to>
                                        <p:strVal val="hidden"/>
                                      </p:to>
                                    </p:set>
                                  </p:childTnLst>
                                </p:cTn>
                              </p:par>
                            </p:childTnLst>
                          </p:cTn>
                        </p:par>
                        <p:par>
                          <p:cTn id="104" fill="hold" nodeType="afterGroup">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84008"/>
                                        </p:tgtEl>
                                        <p:attrNameLst>
                                          <p:attrName>style.visibility</p:attrName>
                                        </p:attrNameLst>
                                      </p:cBhvr>
                                      <p:to>
                                        <p:strVal val="visible"/>
                                      </p:to>
                                    </p:set>
                                    <p:animEffect transition="in" filter="dissolve">
                                      <p:cBhvr>
                                        <p:cTn id="107" dur="500"/>
                                        <p:tgtEl>
                                          <p:spTgt spid="84008"/>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nodeType="afterGroup">
                            <p:stCondLst>
                              <p:cond delay="10500"/>
                            </p:stCondLst>
                            <p:childTnLst>
                              <p:par>
                                <p:cTn id="109" presetID="53" presetClass="exit" presetSubtype="0" fill="hold" nodeType="afterEffect">
                                  <p:stCondLst>
                                    <p:cond delay="0"/>
                                  </p:stCondLst>
                                  <p:childTnLst>
                                    <p:anim calcmode="lin" valueType="num">
                                      <p:cBhvr>
                                        <p:cTn id="110" dur="500"/>
                                        <p:tgtEl>
                                          <p:spTgt spid="84008"/>
                                        </p:tgtEl>
                                        <p:attrNameLst>
                                          <p:attrName>ppt_w</p:attrName>
                                        </p:attrNameLst>
                                      </p:cBhvr>
                                      <p:tavLst>
                                        <p:tav tm="0">
                                          <p:val>
                                            <p:strVal val="ppt_w"/>
                                          </p:val>
                                        </p:tav>
                                        <p:tav tm="100000">
                                          <p:val>
                                            <p:fltVal val="0"/>
                                          </p:val>
                                        </p:tav>
                                      </p:tavLst>
                                    </p:anim>
                                    <p:anim calcmode="lin" valueType="num">
                                      <p:cBhvr>
                                        <p:cTn id="111" dur="500"/>
                                        <p:tgtEl>
                                          <p:spTgt spid="84008"/>
                                        </p:tgtEl>
                                        <p:attrNameLst>
                                          <p:attrName>ppt_h</p:attrName>
                                        </p:attrNameLst>
                                      </p:cBhvr>
                                      <p:tavLst>
                                        <p:tav tm="0">
                                          <p:val>
                                            <p:strVal val="ppt_h"/>
                                          </p:val>
                                        </p:tav>
                                        <p:tav tm="100000">
                                          <p:val>
                                            <p:fltVal val="0"/>
                                          </p:val>
                                        </p:tav>
                                      </p:tavLst>
                                    </p:anim>
                                    <p:animEffect transition="out" filter="fade">
                                      <p:cBhvr>
                                        <p:cTn id="112" dur="500"/>
                                        <p:tgtEl>
                                          <p:spTgt spid="84008"/>
                                        </p:tgtEl>
                                      </p:cBhvr>
                                    </p:animEffect>
                                    <p:set>
                                      <p:cBhvr>
                                        <p:cTn id="113" dur="1" fill="hold">
                                          <p:stCondLst>
                                            <p:cond delay="499"/>
                                          </p:stCondLst>
                                        </p:cTn>
                                        <p:tgtEl>
                                          <p:spTgt spid="84008"/>
                                        </p:tgtEl>
                                        <p:attrNameLst>
                                          <p:attrName>style.visibility</p:attrName>
                                        </p:attrNameLst>
                                      </p:cBhvr>
                                      <p:to>
                                        <p:strVal val="hidden"/>
                                      </p:to>
                                    </p:set>
                                  </p:childTnLst>
                                </p:cTn>
                              </p:par>
                            </p:childTnLst>
                          </p:cTn>
                        </p:par>
                        <p:par>
                          <p:cTn id="114" fill="hold" nodeType="afterGroup">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84007"/>
                                        </p:tgtEl>
                                        <p:attrNameLst>
                                          <p:attrName>style.visibility</p:attrName>
                                        </p:attrNameLst>
                                      </p:cBhvr>
                                      <p:to>
                                        <p:strVal val="visible"/>
                                      </p:to>
                                    </p:set>
                                    <p:animEffect transition="in" filter="dissolve">
                                      <p:cBhvr>
                                        <p:cTn id="117" dur="500"/>
                                        <p:tgtEl>
                                          <p:spTgt spid="8400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18" fill="hold" nodeType="afterGroup">
                            <p:stCondLst>
                              <p:cond delay="11500"/>
                            </p:stCondLst>
                            <p:childTnLst>
                              <p:par>
                                <p:cTn id="119" presetID="53" presetClass="exit" presetSubtype="0" fill="hold" nodeType="afterEffect">
                                  <p:stCondLst>
                                    <p:cond delay="0"/>
                                  </p:stCondLst>
                                  <p:childTnLst>
                                    <p:anim calcmode="lin" valueType="num">
                                      <p:cBhvr>
                                        <p:cTn id="120" dur="500"/>
                                        <p:tgtEl>
                                          <p:spTgt spid="84007"/>
                                        </p:tgtEl>
                                        <p:attrNameLst>
                                          <p:attrName>ppt_w</p:attrName>
                                        </p:attrNameLst>
                                      </p:cBhvr>
                                      <p:tavLst>
                                        <p:tav tm="0">
                                          <p:val>
                                            <p:strVal val="ppt_w"/>
                                          </p:val>
                                        </p:tav>
                                        <p:tav tm="100000">
                                          <p:val>
                                            <p:fltVal val="0"/>
                                          </p:val>
                                        </p:tav>
                                      </p:tavLst>
                                    </p:anim>
                                    <p:anim calcmode="lin" valueType="num">
                                      <p:cBhvr>
                                        <p:cTn id="121" dur="500"/>
                                        <p:tgtEl>
                                          <p:spTgt spid="84007"/>
                                        </p:tgtEl>
                                        <p:attrNameLst>
                                          <p:attrName>ppt_h</p:attrName>
                                        </p:attrNameLst>
                                      </p:cBhvr>
                                      <p:tavLst>
                                        <p:tav tm="0">
                                          <p:val>
                                            <p:strVal val="ppt_h"/>
                                          </p:val>
                                        </p:tav>
                                        <p:tav tm="100000">
                                          <p:val>
                                            <p:fltVal val="0"/>
                                          </p:val>
                                        </p:tav>
                                      </p:tavLst>
                                    </p:anim>
                                    <p:animEffect transition="out" filter="fade">
                                      <p:cBhvr>
                                        <p:cTn id="122" dur="500"/>
                                        <p:tgtEl>
                                          <p:spTgt spid="84007"/>
                                        </p:tgtEl>
                                      </p:cBhvr>
                                    </p:animEffect>
                                    <p:set>
                                      <p:cBhvr>
                                        <p:cTn id="123" dur="1" fill="hold">
                                          <p:stCondLst>
                                            <p:cond delay="499"/>
                                          </p:stCondLst>
                                        </p:cTn>
                                        <p:tgtEl>
                                          <p:spTgt spid="84007"/>
                                        </p:tgtEl>
                                        <p:attrNameLst>
                                          <p:attrName>style.visibility</p:attrName>
                                        </p:attrNameLst>
                                      </p:cBhvr>
                                      <p:to>
                                        <p:strVal val="hidden"/>
                                      </p:to>
                                    </p:set>
                                  </p:childTnLst>
                                </p:cTn>
                              </p:par>
                            </p:childTnLst>
                          </p:cTn>
                        </p:par>
                        <p:par>
                          <p:cTn id="124" fill="hold" nodeType="afterGroup">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84006"/>
                                        </p:tgtEl>
                                        <p:attrNameLst>
                                          <p:attrName>style.visibility</p:attrName>
                                        </p:attrNameLst>
                                      </p:cBhvr>
                                      <p:to>
                                        <p:strVal val="visible"/>
                                      </p:to>
                                    </p:set>
                                    <p:animEffect transition="in" filter="dissolve">
                                      <p:cBhvr>
                                        <p:cTn id="127" dur="500"/>
                                        <p:tgtEl>
                                          <p:spTgt spid="84006"/>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12500"/>
                            </p:stCondLst>
                            <p:childTnLst>
                              <p:par>
                                <p:cTn id="129" presetID="53" presetClass="exit" presetSubtype="0" fill="hold" nodeType="afterEffect">
                                  <p:stCondLst>
                                    <p:cond delay="0"/>
                                  </p:stCondLst>
                                  <p:childTnLst>
                                    <p:anim calcmode="lin" valueType="num">
                                      <p:cBhvr>
                                        <p:cTn id="130" dur="500"/>
                                        <p:tgtEl>
                                          <p:spTgt spid="84006"/>
                                        </p:tgtEl>
                                        <p:attrNameLst>
                                          <p:attrName>ppt_w</p:attrName>
                                        </p:attrNameLst>
                                      </p:cBhvr>
                                      <p:tavLst>
                                        <p:tav tm="0">
                                          <p:val>
                                            <p:strVal val="ppt_w"/>
                                          </p:val>
                                        </p:tav>
                                        <p:tav tm="100000">
                                          <p:val>
                                            <p:fltVal val="0"/>
                                          </p:val>
                                        </p:tav>
                                      </p:tavLst>
                                    </p:anim>
                                    <p:anim calcmode="lin" valueType="num">
                                      <p:cBhvr>
                                        <p:cTn id="131" dur="500"/>
                                        <p:tgtEl>
                                          <p:spTgt spid="84006"/>
                                        </p:tgtEl>
                                        <p:attrNameLst>
                                          <p:attrName>ppt_h</p:attrName>
                                        </p:attrNameLst>
                                      </p:cBhvr>
                                      <p:tavLst>
                                        <p:tav tm="0">
                                          <p:val>
                                            <p:strVal val="ppt_h"/>
                                          </p:val>
                                        </p:tav>
                                        <p:tav tm="100000">
                                          <p:val>
                                            <p:fltVal val="0"/>
                                          </p:val>
                                        </p:tav>
                                      </p:tavLst>
                                    </p:anim>
                                    <p:animEffect transition="out" filter="fade">
                                      <p:cBhvr>
                                        <p:cTn id="132" dur="500"/>
                                        <p:tgtEl>
                                          <p:spTgt spid="84006"/>
                                        </p:tgtEl>
                                      </p:cBhvr>
                                    </p:animEffect>
                                    <p:set>
                                      <p:cBhvr>
                                        <p:cTn id="133" dur="1" fill="hold">
                                          <p:stCondLst>
                                            <p:cond delay="499"/>
                                          </p:stCondLst>
                                        </p:cTn>
                                        <p:tgtEl>
                                          <p:spTgt spid="84006"/>
                                        </p:tgtEl>
                                        <p:attrNameLst>
                                          <p:attrName>style.visibility</p:attrName>
                                        </p:attrNameLst>
                                      </p:cBhvr>
                                      <p:to>
                                        <p:strVal val="hidden"/>
                                      </p:to>
                                    </p:set>
                                  </p:childTnLst>
                                </p:cTn>
                              </p:par>
                            </p:childTnLst>
                          </p:cTn>
                        </p:par>
                        <p:par>
                          <p:cTn id="134" fill="hold" nodeType="afterGroup">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84005"/>
                                        </p:tgtEl>
                                        <p:attrNameLst>
                                          <p:attrName>style.visibility</p:attrName>
                                        </p:attrNameLst>
                                      </p:cBhvr>
                                      <p:to>
                                        <p:strVal val="visible"/>
                                      </p:to>
                                    </p:set>
                                    <p:animEffect transition="in" filter="dissolve">
                                      <p:cBhvr>
                                        <p:cTn id="137" dur="500"/>
                                        <p:tgtEl>
                                          <p:spTgt spid="84005"/>
                                        </p:tgtEl>
                                      </p:cBhvr>
                                    </p:animEffect>
                                  </p:childTnLst>
                                  <p:subTnLst>
                                    <p:audio>
                                      <p:cMediaNode>
                                        <p:cTn display="0" masterRel="sameClick">
                                          <p:stCondLst>
                                            <p:cond evt="begin" delay="0">
                                              <p:tn val="135"/>
                                            </p:cond>
                                          </p:stCondLst>
                                          <p:endCondLst>
                                            <p:cond evt="onStopAudio" delay="0">
                                              <p:tgtEl>
                                                <p:sldTgt/>
                                              </p:tgtEl>
                                            </p:cond>
                                          </p:endCondLst>
                                        </p:cTn>
                                        <p:tgtEl>
                                          <p:sndTgt r:embed="rId3" name="camera.wav"/>
                                        </p:tgtEl>
                                      </p:cMediaNode>
                                    </p:audio>
                                  </p:subTnLst>
                                </p:cTn>
                              </p:par>
                            </p:childTnLst>
                          </p:cTn>
                        </p:par>
                        <p:par>
                          <p:cTn id="138" fill="hold" nodeType="afterGroup">
                            <p:stCondLst>
                              <p:cond delay="13500"/>
                            </p:stCondLst>
                            <p:childTnLst>
                              <p:par>
                                <p:cTn id="139" presetID="53" presetClass="exit" presetSubtype="0" fill="hold" nodeType="afterEffect">
                                  <p:stCondLst>
                                    <p:cond delay="0"/>
                                  </p:stCondLst>
                                  <p:childTnLst>
                                    <p:anim calcmode="lin" valueType="num">
                                      <p:cBhvr>
                                        <p:cTn id="140" dur="500"/>
                                        <p:tgtEl>
                                          <p:spTgt spid="84005"/>
                                        </p:tgtEl>
                                        <p:attrNameLst>
                                          <p:attrName>ppt_w</p:attrName>
                                        </p:attrNameLst>
                                      </p:cBhvr>
                                      <p:tavLst>
                                        <p:tav tm="0">
                                          <p:val>
                                            <p:strVal val="ppt_w"/>
                                          </p:val>
                                        </p:tav>
                                        <p:tav tm="100000">
                                          <p:val>
                                            <p:fltVal val="0"/>
                                          </p:val>
                                        </p:tav>
                                      </p:tavLst>
                                    </p:anim>
                                    <p:anim calcmode="lin" valueType="num">
                                      <p:cBhvr>
                                        <p:cTn id="141" dur="500"/>
                                        <p:tgtEl>
                                          <p:spTgt spid="84005"/>
                                        </p:tgtEl>
                                        <p:attrNameLst>
                                          <p:attrName>ppt_h</p:attrName>
                                        </p:attrNameLst>
                                      </p:cBhvr>
                                      <p:tavLst>
                                        <p:tav tm="0">
                                          <p:val>
                                            <p:strVal val="ppt_h"/>
                                          </p:val>
                                        </p:tav>
                                        <p:tav tm="100000">
                                          <p:val>
                                            <p:fltVal val="0"/>
                                          </p:val>
                                        </p:tav>
                                      </p:tavLst>
                                    </p:anim>
                                    <p:animEffect transition="out" filter="fade">
                                      <p:cBhvr>
                                        <p:cTn id="142" dur="500"/>
                                        <p:tgtEl>
                                          <p:spTgt spid="84005"/>
                                        </p:tgtEl>
                                      </p:cBhvr>
                                    </p:animEffect>
                                    <p:set>
                                      <p:cBhvr>
                                        <p:cTn id="143" dur="1" fill="hold">
                                          <p:stCondLst>
                                            <p:cond delay="499"/>
                                          </p:stCondLst>
                                        </p:cTn>
                                        <p:tgtEl>
                                          <p:spTgt spid="84005"/>
                                        </p:tgtEl>
                                        <p:attrNameLst>
                                          <p:attrName>style.visibility</p:attrName>
                                        </p:attrNameLst>
                                      </p:cBhvr>
                                      <p:to>
                                        <p:strVal val="hidden"/>
                                      </p:to>
                                    </p:set>
                                  </p:childTnLst>
                                </p:cTn>
                              </p:par>
                            </p:childTnLst>
                          </p:cTn>
                        </p:par>
                        <p:par>
                          <p:cTn id="144" fill="hold" nodeType="afterGroup">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84004"/>
                                        </p:tgtEl>
                                        <p:attrNameLst>
                                          <p:attrName>style.visibility</p:attrName>
                                        </p:attrNameLst>
                                      </p:cBhvr>
                                      <p:to>
                                        <p:strVal val="visible"/>
                                      </p:to>
                                    </p:set>
                                    <p:animEffect transition="in" filter="dissolve">
                                      <p:cBhvr>
                                        <p:cTn id="147" dur="500"/>
                                        <p:tgtEl>
                                          <p:spTgt spid="84004"/>
                                        </p:tgtEl>
                                      </p:cBhvr>
                                    </p:animEffect>
                                  </p:childTnLst>
                                  <p:subTnLst>
                                    <p:audio>
                                      <p:cMediaNode>
                                        <p:cTn display="0" masterRel="sameClick">
                                          <p:stCondLst>
                                            <p:cond evt="begin" delay="0">
                                              <p:tn val="145"/>
                                            </p:cond>
                                          </p:stCondLst>
                                          <p:endCondLst>
                                            <p:cond evt="onStopAudio" delay="0">
                                              <p:tgtEl>
                                                <p:sldTgt/>
                                              </p:tgtEl>
                                            </p:cond>
                                          </p:endCondLst>
                                        </p:cTn>
                                        <p:tgtEl>
                                          <p:sndTgt r:embed="rId3" name="camera.wav"/>
                                        </p:tgtEl>
                                      </p:cMediaNode>
                                    </p:audio>
                                  </p:subTnLst>
                                </p:cTn>
                              </p:par>
                            </p:childTnLst>
                          </p:cTn>
                        </p:par>
                        <p:par>
                          <p:cTn id="148" fill="hold" nodeType="afterGroup">
                            <p:stCondLst>
                              <p:cond delay="14500"/>
                            </p:stCondLst>
                            <p:childTnLst>
                              <p:par>
                                <p:cTn id="149" presetID="53" presetClass="exit" presetSubtype="0" fill="hold" nodeType="afterEffect">
                                  <p:stCondLst>
                                    <p:cond delay="0"/>
                                  </p:stCondLst>
                                  <p:childTnLst>
                                    <p:anim calcmode="lin" valueType="num">
                                      <p:cBhvr>
                                        <p:cTn id="150" dur="500"/>
                                        <p:tgtEl>
                                          <p:spTgt spid="84004"/>
                                        </p:tgtEl>
                                        <p:attrNameLst>
                                          <p:attrName>ppt_w</p:attrName>
                                        </p:attrNameLst>
                                      </p:cBhvr>
                                      <p:tavLst>
                                        <p:tav tm="0">
                                          <p:val>
                                            <p:strVal val="ppt_w"/>
                                          </p:val>
                                        </p:tav>
                                        <p:tav tm="100000">
                                          <p:val>
                                            <p:fltVal val="0"/>
                                          </p:val>
                                        </p:tav>
                                      </p:tavLst>
                                    </p:anim>
                                    <p:anim calcmode="lin" valueType="num">
                                      <p:cBhvr>
                                        <p:cTn id="151" dur="500"/>
                                        <p:tgtEl>
                                          <p:spTgt spid="84004"/>
                                        </p:tgtEl>
                                        <p:attrNameLst>
                                          <p:attrName>ppt_h</p:attrName>
                                        </p:attrNameLst>
                                      </p:cBhvr>
                                      <p:tavLst>
                                        <p:tav tm="0">
                                          <p:val>
                                            <p:strVal val="ppt_h"/>
                                          </p:val>
                                        </p:tav>
                                        <p:tav tm="100000">
                                          <p:val>
                                            <p:fltVal val="0"/>
                                          </p:val>
                                        </p:tav>
                                      </p:tavLst>
                                    </p:anim>
                                    <p:animEffect transition="out" filter="fade">
                                      <p:cBhvr>
                                        <p:cTn id="152" dur="500"/>
                                        <p:tgtEl>
                                          <p:spTgt spid="84004"/>
                                        </p:tgtEl>
                                      </p:cBhvr>
                                    </p:animEffect>
                                    <p:set>
                                      <p:cBhvr>
                                        <p:cTn id="153" dur="1" fill="hold">
                                          <p:stCondLst>
                                            <p:cond delay="499"/>
                                          </p:stCondLst>
                                        </p:cTn>
                                        <p:tgtEl>
                                          <p:spTgt spid="84004"/>
                                        </p:tgtEl>
                                        <p:attrNameLst>
                                          <p:attrName>style.visibility</p:attrName>
                                        </p:attrNameLst>
                                      </p:cBhvr>
                                      <p:to>
                                        <p:strVal val="hidden"/>
                                      </p:to>
                                    </p:set>
                                  </p:childTnLst>
                                </p:cTn>
                              </p:par>
                            </p:childTnLst>
                          </p:cTn>
                        </p:par>
                        <p:par>
                          <p:cTn id="154" fill="hold" nodeType="afterGroup">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84003"/>
                                        </p:tgtEl>
                                        <p:attrNameLst>
                                          <p:attrName>style.visibility</p:attrName>
                                        </p:attrNameLst>
                                      </p:cBhvr>
                                      <p:to>
                                        <p:strVal val="visible"/>
                                      </p:to>
                                    </p:set>
                                    <p:animEffect transition="in" filter="dissolve">
                                      <p:cBhvr>
                                        <p:cTn id="157" dur="500"/>
                                        <p:tgtEl>
                                          <p:spTgt spid="84003"/>
                                        </p:tgtEl>
                                      </p:cBhvr>
                                    </p:animEffect>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par>
                          <p:cTn id="158" fill="hold" nodeType="afterGroup">
                            <p:stCondLst>
                              <p:cond delay="15500"/>
                            </p:stCondLst>
                            <p:childTnLst>
                              <p:par>
                                <p:cTn id="159" presetID="53" presetClass="exit" presetSubtype="0" fill="hold" nodeType="afterEffect">
                                  <p:stCondLst>
                                    <p:cond delay="0"/>
                                  </p:stCondLst>
                                  <p:childTnLst>
                                    <p:anim calcmode="lin" valueType="num">
                                      <p:cBhvr>
                                        <p:cTn id="160" dur="500"/>
                                        <p:tgtEl>
                                          <p:spTgt spid="84003"/>
                                        </p:tgtEl>
                                        <p:attrNameLst>
                                          <p:attrName>ppt_w</p:attrName>
                                        </p:attrNameLst>
                                      </p:cBhvr>
                                      <p:tavLst>
                                        <p:tav tm="0">
                                          <p:val>
                                            <p:strVal val="ppt_w"/>
                                          </p:val>
                                        </p:tav>
                                        <p:tav tm="100000">
                                          <p:val>
                                            <p:fltVal val="0"/>
                                          </p:val>
                                        </p:tav>
                                      </p:tavLst>
                                    </p:anim>
                                    <p:anim calcmode="lin" valueType="num">
                                      <p:cBhvr>
                                        <p:cTn id="161" dur="500"/>
                                        <p:tgtEl>
                                          <p:spTgt spid="84003"/>
                                        </p:tgtEl>
                                        <p:attrNameLst>
                                          <p:attrName>ppt_h</p:attrName>
                                        </p:attrNameLst>
                                      </p:cBhvr>
                                      <p:tavLst>
                                        <p:tav tm="0">
                                          <p:val>
                                            <p:strVal val="ppt_h"/>
                                          </p:val>
                                        </p:tav>
                                        <p:tav tm="100000">
                                          <p:val>
                                            <p:fltVal val="0"/>
                                          </p:val>
                                        </p:tav>
                                      </p:tavLst>
                                    </p:anim>
                                    <p:animEffect transition="out" filter="fade">
                                      <p:cBhvr>
                                        <p:cTn id="162" dur="500"/>
                                        <p:tgtEl>
                                          <p:spTgt spid="84003"/>
                                        </p:tgtEl>
                                      </p:cBhvr>
                                    </p:animEffect>
                                    <p:set>
                                      <p:cBhvr>
                                        <p:cTn id="163" dur="1" fill="hold">
                                          <p:stCondLst>
                                            <p:cond delay="499"/>
                                          </p:stCondLst>
                                        </p:cTn>
                                        <p:tgtEl>
                                          <p:spTgt spid="84003"/>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84019"/>
                                        </p:tgtEl>
                                        <p:attrNameLst>
                                          <p:attrName>style.visibility</p:attrName>
                                        </p:attrNameLst>
                                      </p:cBhvr>
                                      <p:to>
                                        <p:strVal val="visible"/>
                                      </p:to>
                                    </p:set>
                                    <p:anim calcmode="lin" valueType="num">
                                      <p:cBhvr>
                                        <p:cTn id="166" dur="500" fill="hold"/>
                                        <p:tgtEl>
                                          <p:spTgt spid="84019"/>
                                        </p:tgtEl>
                                        <p:attrNameLst>
                                          <p:attrName>ppt_w</p:attrName>
                                        </p:attrNameLst>
                                      </p:cBhvr>
                                      <p:tavLst>
                                        <p:tav tm="0">
                                          <p:val>
                                            <p:fltVal val="0"/>
                                          </p:val>
                                        </p:tav>
                                        <p:tav tm="100000">
                                          <p:val>
                                            <p:strVal val="#ppt_w"/>
                                          </p:val>
                                        </p:tav>
                                      </p:tavLst>
                                    </p:anim>
                                    <p:anim calcmode="lin" valueType="num">
                                      <p:cBhvr>
                                        <p:cTn id="167" dur="500" fill="hold"/>
                                        <p:tgtEl>
                                          <p:spTgt spid="84019"/>
                                        </p:tgtEl>
                                        <p:attrNameLst>
                                          <p:attrName>ppt_h</p:attrName>
                                        </p:attrNameLst>
                                      </p:cBhvr>
                                      <p:tavLst>
                                        <p:tav tm="0">
                                          <p:val>
                                            <p:fltVal val="0"/>
                                          </p:val>
                                        </p:tav>
                                        <p:tav tm="100000">
                                          <p:val>
                                            <p:strVal val="#ppt_h"/>
                                          </p:val>
                                        </p:tav>
                                      </p:tavLst>
                                    </p:anim>
                                    <p:animEffect transition="in" filter="fade">
                                      <p:cBhvr>
                                        <p:cTn id="168" dur="500"/>
                                        <p:tgtEl>
                                          <p:spTgt spid="84019"/>
                                        </p:tgtEl>
                                      </p:cBhvr>
                                    </p:animEffec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xit" presetSubtype="2" fill="hold" nodeType="clickEffect">
                                  <p:stCondLst>
                                    <p:cond delay="0"/>
                                  </p:stCondLst>
                                  <p:childTnLst>
                                    <p:anim calcmode="lin" valueType="num">
                                      <p:cBhvr additive="base">
                                        <p:cTn id="172" dur="500"/>
                                        <p:tgtEl>
                                          <p:spTgt spid="84019"/>
                                        </p:tgtEl>
                                        <p:attrNameLst>
                                          <p:attrName>ppt_x</p:attrName>
                                        </p:attrNameLst>
                                      </p:cBhvr>
                                      <p:tavLst>
                                        <p:tav tm="0">
                                          <p:val>
                                            <p:strVal val="ppt_x"/>
                                          </p:val>
                                        </p:tav>
                                        <p:tav tm="100000">
                                          <p:val>
                                            <p:strVal val="1+ppt_w/2"/>
                                          </p:val>
                                        </p:tav>
                                      </p:tavLst>
                                    </p:anim>
                                    <p:anim calcmode="lin" valueType="num">
                                      <p:cBhvr additive="base">
                                        <p:cTn id="173" dur="500"/>
                                        <p:tgtEl>
                                          <p:spTgt spid="84019"/>
                                        </p:tgtEl>
                                        <p:attrNameLst>
                                          <p:attrName>ppt_y</p:attrName>
                                        </p:attrNameLst>
                                      </p:cBhvr>
                                      <p:tavLst>
                                        <p:tav tm="0">
                                          <p:val>
                                            <p:strVal val="ppt_y"/>
                                          </p:val>
                                        </p:tav>
                                        <p:tav tm="100000">
                                          <p:val>
                                            <p:strVal val="ppt_y"/>
                                          </p:val>
                                        </p:tav>
                                      </p:tavLst>
                                    </p:anim>
                                    <p:set>
                                      <p:cBhvr>
                                        <p:cTn id="174" dur="1" fill="hold">
                                          <p:stCondLst>
                                            <p:cond delay="499"/>
                                          </p:stCondLst>
                                        </p:cTn>
                                        <p:tgtEl>
                                          <p:spTgt spid="840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3689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1524000" y="4648200"/>
            <a:ext cx="1752600" cy="1752600"/>
            <a:chOff x="816" y="4368"/>
            <a:chExt cx="1104" cy="1104"/>
          </a:xfrm>
        </p:grpSpPr>
        <p:sp>
          <p:nvSpPr>
            <p:cNvPr id="36887" name="AutoShape 52"/>
            <p:cNvSpPr>
              <a:spLocks noChangeArrowheads="1"/>
            </p:cNvSpPr>
            <p:nvPr/>
          </p:nvSpPr>
          <p:spPr bwMode="auto">
            <a:xfrm>
              <a:off x="816" y="436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36888" name="WordArt 53"/>
            <p:cNvSpPr>
              <a:spLocks noChangeArrowheads="1" noChangeShapeType="1" noTextEdit="1"/>
            </p:cNvSpPr>
            <p:nvPr/>
          </p:nvSpPr>
          <p:spPr bwMode="auto">
            <a:xfrm>
              <a:off x="1032" y="4560"/>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36884" name="TextBox 28"/>
          <p:cNvSpPr txBox="1">
            <a:spLocks noChangeArrowheads="1"/>
          </p:cNvSpPr>
          <p:nvPr/>
        </p:nvSpPr>
        <p:spPr bwMode="auto">
          <a:xfrm>
            <a:off x="303213" y="1206500"/>
            <a:ext cx="8993187"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3500" b="1">
                <a:latin typeface="Times New Roman" panose="02020603050405020304" pitchFamily="18" charset="0"/>
              </a:rPr>
              <a:t>Điền từ còn thiếu vào chỗ chấm trong câu sau: </a:t>
            </a:r>
          </a:p>
          <a:p>
            <a:pPr algn="ctr">
              <a:lnSpc>
                <a:spcPct val="150000"/>
              </a:lnSpc>
              <a:spcBef>
                <a:spcPct val="0"/>
              </a:spcBef>
              <a:buFontTx/>
              <a:buNone/>
            </a:pPr>
            <a:r>
              <a:rPr lang="en-US" altLang="en-US" sz="3600" b="1">
                <a:solidFill>
                  <a:srgbClr val="FF0000"/>
                </a:solidFill>
                <a:latin typeface="Times New Roman" panose="02020603050405020304" pitchFamily="18" charset="0"/>
              </a:rPr>
              <a:t>He offen….. to school in the morning.</a:t>
            </a:r>
          </a:p>
          <a:p>
            <a:pPr algn="ctr">
              <a:lnSpc>
                <a:spcPct val="150000"/>
              </a:lnSpc>
              <a:spcBef>
                <a:spcPct val="0"/>
              </a:spcBef>
              <a:buFontTx/>
              <a:buNone/>
            </a:pPr>
            <a:r>
              <a:rPr lang="en-US" altLang="en-US" sz="3600" b="1">
                <a:latin typeface="Times New Roman" panose="02020603050405020304" pitchFamily="18" charset="0"/>
              </a:rPr>
              <a:t>(từ gồm 4 chữ cái)</a:t>
            </a:r>
            <a:endParaRPr lang="en-US" altLang="en-US" sz="3600" b="1">
              <a:solidFill>
                <a:srgbClr val="FF0000"/>
              </a:solidFill>
              <a:latin typeface="Times New Roman" panose="02020603050405020304" pitchFamily="18" charset="0"/>
            </a:endParaRPr>
          </a:p>
        </p:txBody>
      </p:sp>
      <p:pic>
        <p:nvPicPr>
          <p:cNvPr id="36885" name="Picture 32" descr="people008">
            <a:hlinkClick r:id="rId5" action="ppaction://hlinksldjump"/>
          </p:cNvP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33" descr="Bellcoll">
            <a:hlinkClick r:id="" action="ppaction://hlinkshowjump?jump=firstslid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8588" y="-304800"/>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018"/>
                                        </p:tgtEl>
                                        <p:attrNameLst>
                                          <p:attrName>style.visibility</p:attrName>
                                        </p:attrNameLst>
                                      </p:cBhvr>
                                      <p:to>
                                        <p:strVal val="visible"/>
                                      </p:to>
                                    </p:set>
                                    <p:animEffect transition="in" filter="dissolve">
                                      <p:cBhvr>
                                        <p:cTn id="7" dur="500"/>
                                        <p:tgtEl>
                                          <p:spTgt spid="840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3" presetClass="exit" presetSubtype="0" fill="hold" nodeType="afterEffect">
                                  <p:stCondLst>
                                    <p:cond delay="0"/>
                                  </p:stCondLst>
                                  <p:childTnLst>
                                    <p:anim calcmode="lin" valueType="num">
                                      <p:cBhvr>
                                        <p:cTn id="10" dur="500"/>
                                        <p:tgtEl>
                                          <p:spTgt spid="84018"/>
                                        </p:tgtEl>
                                        <p:attrNameLst>
                                          <p:attrName>ppt_w</p:attrName>
                                        </p:attrNameLst>
                                      </p:cBhvr>
                                      <p:tavLst>
                                        <p:tav tm="0">
                                          <p:val>
                                            <p:strVal val="ppt_w"/>
                                          </p:val>
                                        </p:tav>
                                        <p:tav tm="100000">
                                          <p:val>
                                            <p:fltVal val="0"/>
                                          </p:val>
                                        </p:tav>
                                      </p:tavLst>
                                    </p:anim>
                                    <p:anim calcmode="lin" valueType="num">
                                      <p:cBhvr>
                                        <p:cTn id="11" dur="500"/>
                                        <p:tgtEl>
                                          <p:spTgt spid="84018"/>
                                        </p:tgtEl>
                                        <p:attrNameLst>
                                          <p:attrName>ppt_h</p:attrName>
                                        </p:attrNameLst>
                                      </p:cBhvr>
                                      <p:tavLst>
                                        <p:tav tm="0">
                                          <p:val>
                                            <p:strVal val="ppt_h"/>
                                          </p:val>
                                        </p:tav>
                                        <p:tav tm="100000">
                                          <p:val>
                                            <p:fltVal val="0"/>
                                          </p:val>
                                        </p:tav>
                                      </p:tavLst>
                                    </p:anim>
                                    <p:animEffect transition="out" filter="fade">
                                      <p:cBhvr>
                                        <p:cTn id="12" dur="500"/>
                                        <p:tgtEl>
                                          <p:spTgt spid="84018"/>
                                        </p:tgtEl>
                                      </p:cBhvr>
                                    </p:animEffect>
                                    <p:set>
                                      <p:cBhvr>
                                        <p:cTn id="13" dur="1" fill="hold">
                                          <p:stCondLst>
                                            <p:cond delay="499"/>
                                          </p:stCondLst>
                                        </p:cTn>
                                        <p:tgtEl>
                                          <p:spTgt spid="84018"/>
                                        </p:tgtEl>
                                        <p:attrNameLst>
                                          <p:attrName>style.visibility</p:attrName>
                                        </p:attrNameLst>
                                      </p:cBhvr>
                                      <p:to>
                                        <p:strVal val="hidden"/>
                                      </p:to>
                                    </p:se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84017"/>
                                        </p:tgtEl>
                                        <p:attrNameLst>
                                          <p:attrName>style.visibility</p:attrName>
                                        </p:attrNameLst>
                                      </p:cBhvr>
                                      <p:to>
                                        <p:strVal val="visible"/>
                                      </p:to>
                                    </p:set>
                                    <p:animEffect transition="in" filter="dissolve">
                                      <p:cBhvr>
                                        <p:cTn id="17" dur="500"/>
                                        <p:tgtEl>
                                          <p:spTgt spid="8401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500"/>
                            </p:stCondLst>
                            <p:childTnLst>
                              <p:par>
                                <p:cTn id="19" presetID="53" presetClass="exit" presetSubtype="0" fill="hold" nodeType="afterEffect">
                                  <p:stCondLst>
                                    <p:cond delay="0"/>
                                  </p:stCondLst>
                                  <p:childTnLst>
                                    <p:anim calcmode="lin" valueType="num">
                                      <p:cBhvr>
                                        <p:cTn id="20" dur="500"/>
                                        <p:tgtEl>
                                          <p:spTgt spid="84017"/>
                                        </p:tgtEl>
                                        <p:attrNameLst>
                                          <p:attrName>ppt_w</p:attrName>
                                        </p:attrNameLst>
                                      </p:cBhvr>
                                      <p:tavLst>
                                        <p:tav tm="0">
                                          <p:val>
                                            <p:strVal val="ppt_w"/>
                                          </p:val>
                                        </p:tav>
                                        <p:tav tm="100000">
                                          <p:val>
                                            <p:fltVal val="0"/>
                                          </p:val>
                                        </p:tav>
                                      </p:tavLst>
                                    </p:anim>
                                    <p:anim calcmode="lin" valueType="num">
                                      <p:cBhvr>
                                        <p:cTn id="21" dur="500"/>
                                        <p:tgtEl>
                                          <p:spTgt spid="84017"/>
                                        </p:tgtEl>
                                        <p:attrNameLst>
                                          <p:attrName>ppt_h</p:attrName>
                                        </p:attrNameLst>
                                      </p:cBhvr>
                                      <p:tavLst>
                                        <p:tav tm="0">
                                          <p:val>
                                            <p:strVal val="ppt_h"/>
                                          </p:val>
                                        </p:tav>
                                        <p:tav tm="100000">
                                          <p:val>
                                            <p:fltVal val="0"/>
                                          </p:val>
                                        </p:tav>
                                      </p:tavLst>
                                    </p:anim>
                                    <p:animEffect transition="out" filter="fade">
                                      <p:cBhvr>
                                        <p:cTn id="22" dur="500"/>
                                        <p:tgtEl>
                                          <p:spTgt spid="84017"/>
                                        </p:tgtEl>
                                      </p:cBhvr>
                                    </p:animEffect>
                                    <p:set>
                                      <p:cBhvr>
                                        <p:cTn id="23" dur="1" fill="hold">
                                          <p:stCondLst>
                                            <p:cond delay="499"/>
                                          </p:stCondLst>
                                        </p:cTn>
                                        <p:tgtEl>
                                          <p:spTgt spid="8401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84016"/>
                                        </p:tgtEl>
                                        <p:attrNameLst>
                                          <p:attrName>style.visibility</p:attrName>
                                        </p:attrNameLst>
                                      </p:cBhvr>
                                      <p:to>
                                        <p:strVal val="visible"/>
                                      </p:to>
                                    </p:set>
                                    <p:animEffect transition="in" filter="dissolve">
                                      <p:cBhvr>
                                        <p:cTn id="27" dur="500"/>
                                        <p:tgtEl>
                                          <p:spTgt spid="8401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2500"/>
                            </p:stCondLst>
                            <p:childTnLst>
                              <p:par>
                                <p:cTn id="29" presetID="53" presetClass="exit" presetSubtype="0" fill="hold" nodeType="afterEffect">
                                  <p:stCondLst>
                                    <p:cond delay="0"/>
                                  </p:stCondLst>
                                  <p:childTnLst>
                                    <p:anim calcmode="lin" valueType="num">
                                      <p:cBhvr>
                                        <p:cTn id="30" dur="500"/>
                                        <p:tgtEl>
                                          <p:spTgt spid="84016"/>
                                        </p:tgtEl>
                                        <p:attrNameLst>
                                          <p:attrName>ppt_w</p:attrName>
                                        </p:attrNameLst>
                                      </p:cBhvr>
                                      <p:tavLst>
                                        <p:tav tm="0">
                                          <p:val>
                                            <p:strVal val="ppt_w"/>
                                          </p:val>
                                        </p:tav>
                                        <p:tav tm="100000">
                                          <p:val>
                                            <p:fltVal val="0"/>
                                          </p:val>
                                        </p:tav>
                                      </p:tavLst>
                                    </p:anim>
                                    <p:anim calcmode="lin" valueType="num">
                                      <p:cBhvr>
                                        <p:cTn id="31" dur="500"/>
                                        <p:tgtEl>
                                          <p:spTgt spid="84016"/>
                                        </p:tgtEl>
                                        <p:attrNameLst>
                                          <p:attrName>ppt_h</p:attrName>
                                        </p:attrNameLst>
                                      </p:cBhvr>
                                      <p:tavLst>
                                        <p:tav tm="0">
                                          <p:val>
                                            <p:strVal val="ppt_h"/>
                                          </p:val>
                                        </p:tav>
                                        <p:tav tm="100000">
                                          <p:val>
                                            <p:fltVal val="0"/>
                                          </p:val>
                                        </p:tav>
                                      </p:tavLst>
                                    </p:anim>
                                    <p:animEffect transition="out" filter="fade">
                                      <p:cBhvr>
                                        <p:cTn id="32" dur="500"/>
                                        <p:tgtEl>
                                          <p:spTgt spid="84016"/>
                                        </p:tgtEl>
                                      </p:cBhvr>
                                    </p:animEffect>
                                    <p:set>
                                      <p:cBhvr>
                                        <p:cTn id="33" dur="1" fill="hold">
                                          <p:stCondLst>
                                            <p:cond delay="499"/>
                                          </p:stCondLst>
                                        </p:cTn>
                                        <p:tgtEl>
                                          <p:spTgt spid="84016"/>
                                        </p:tgtEl>
                                        <p:attrNameLst>
                                          <p:attrName>style.visibility</p:attrName>
                                        </p:attrNameLst>
                                      </p:cBhvr>
                                      <p:to>
                                        <p:strVal val="hidden"/>
                                      </p:to>
                                    </p:se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84015"/>
                                        </p:tgtEl>
                                        <p:attrNameLst>
                                          <p:attrName>style.visibility</p:attrName>
                                        </p:attrNameLst>
                                      </p:cBhvr>
                                      <p:to>
                                        <p:strVal val="visible"/>
                                      </p:to>
                                    </p:set>
                                    <p:animEffect transition="in" filter="dissolve">
                                      <p:cBhvr>
                                        <p:cTn id="37" dur="500"/>
                                        <p:tgtEl>
                                          <p:spTgt spid="840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53" presetClass="exit" presetSubtype="0" fill="hold" nodeType="afterEffect">
                                  <p:stCondLst>
                                    <p:cond delay="0"/>
                                  </p:stCondLst>
                                  <p:childTnLst>
                                    <p:anim calcmode="lin" valueType="num">
                                      <p:cBhvr>
                                        <p:cTn id="40" dur="500"/>
                                        <p:tgtEl>
                                          <p:spTgt spid="84015"/>
                                        </p:tgtEl>
                                        <p:attrNameLst>
                                          <p:attrName>ppt_w</p:attrName>
                                        </p:attrNameLst>
                                      </p:cBhvr>
                                      <p:tavLst>
                                        <p:tav tm="0">
                                          <p:val>
                                            <p:strVal val="ppt_w"/>
                                          </p:val>
                                        </p:tav>
                                        <p:tav tm="100000">
                                          <p:val>
                                            <p:fltVal val="0"/>
                                          </p:val>
                                        </p:tav>
                                      </p:tavLst>
                                    </p:anim>
                                    <p:anim calcmode="lin" valueType="num">
                                      <p:cBhvr>
                                        <p:cTn id="41" dur="500"/>
                                        <p:tgtEl>
                                          <p:spTgt spid="84015"/>
                                        </p:tgtEl>
                                        <p:attrNameLst>
                                          <p:attrName>ppt_h</p:attrName>
                                        </p:attrNameLst>
                                      </p:cBhvr>
                                      <p:tavLst>
                                        <p:tav tm="0">
                                          <p:val>
                                            <p:strVal val="ppt_h"/>
                                          </p:val>
                                        </p:tav>
                                        <p:tav tm="100000">
                                          <p:val>
                                            <p:fltVal val="0"/>
                                          </p:val>
                                        </p:tav>
                                      </p:tavLst>
                                    </p:anim>
                                    <p:animEffect transition="out" filter="fade">
                                      <p:cBhvr>
                                        <p:cTn id="42" dur="500"/>
                                        <p:tgtEl>
                                          <p:spTgt spid="84015"/>
                                        </p:tgtEl>
                                      </p:cBhvr>
                                    </p:animEffect>
                                    <p:set>
                                      <p:cBhvr>
                                        <p:cTn id="43" dur="1" fill="hold">
                                          <p:stCondLst>
                                            <p:cond delay="499"/>
                                          </p:stCondLst>
                                        </p:cTn>
                                        <p:tgtEl>
                                          <p:spTgt spid="84015"/>
                                        </p:tgtEl>
                                        <p:attrNameLst>
                                          <p:attrName>style.visibility</p:attrName>
                                        </p:attrNameLst>
                                      </p:cBhvr>
                                      <p:to>
                                        <p:strVal val="hidden"/>
                                      </p:to>
                                    </p:set>
                                  </p:childTnLst>
                                </p:cTn>
                              </p:par>
                            </p:childTnLst>
                          </p:cTn>
                        </p:par>
                        <p:par>
                          <p:cTn id="44" fill="hold" nodeType="afterGroup">
                            <p:stCondLst>
                              <p:cond delay="4000"/>
                            </p:stCondLst>
                            <p:childTnLst>
                              <p:par>
                                <p:cTn id="45" presetID="9" presetClass="entr" presetSubtype="0" fill="hold" nodeType="afterEffect">
                                  <p:stCondLst>
                                    <p:cond delay="0"/>
                                  </p:stCondLst>
                                  <p:childTnLst>
                                    <p:set>
                                      <p:cBhvr>
                                        <p:cTn id="46" dur="1" fill="hold">
                                          <p:stCondLst>
                                            <p:cond delay="0"/>
                                          </p:stCondLst>
                                        </p:cTn>
                                        <p:tgtEl>
                                          <p:spTgt spid="84014"/>
                                        </p:tgtEl>
                                        <p:attrNameLst>
                                          <p:attrName>style.visibility</p:attrName>
                                        </p:attrNameLst>
                                      </p:cBhvr>
                                      <p:to>
                                        <p:strVal val="visible"/>
                                      </p:to>
                                    </p:set>
                                    <p:animEffect transition="in" filter="dissolve">
                                      <p:cBhvr>
                                        <p:cTn id="47" dur="500"/>
                                        <p:tgtEl>
                                          <p:spTgt spid="8401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nodeType="afterGroup">
                            <p:stCondLst>
                              <p:cond delay="4500"/>
                            </p:stCondLst>
                            <p:childTnLst>
                              <p:par>
                                <p:cTn id="49" presetID="53" presetClass="exit" presetSubtype="0" fill="hold" nodeType="afterEffect">
                                  <p:stCondLst>
                                    <p:cond delay="0"/>
                                  </p:stCondLst>
                                  <p:childTnLst>
                                    <p:anim calcmode="lin" valueType="num">
                                      <p:cBhvr>
                                        <p:cTn id="50" dur="500"/>
                                        <p:tgtEl>
                                          <p:spTgt spid="84014"/>
                                        </p:tgtEl>
                                        <p:attrNameLst>
                                          <p:attrName>ppt_w</p:attrName>
                                        </p:attrNameLst>
                                      </p:cBhvr>
                                      <p:tavLst>
                                        <p:tav tm="0">
                                          <p:val>
                                            <p:strVal val="ppt_w"/>
                                          </p:val>
                                        </p:tav>
                                        <p:tav tm="100000">
                                          <p:val>
                                            <p:fltVal val="0"/>
                                          </p:val>
                                        </p:tav>
                                      </p:tavLst>
                                    </p:anim>
                                    <p:anim calcmode="lin" valueType="num">
                                      <p:cBhvr>
                                        <p:cTn id="51" dur="500"/>
                                        <p:tgtEl>
                                          <p:spTgt spid="84014"/>
                                        </p:tgtEl>
                                        <p:attrNameLst>
                                          <p:attrName>ppt_h</p:attrName>
                                        </p:attrNameLst>
                                      </p:cBhvr>
                                      <p:tavLst>
                                        <p:tav tm="0">
                                          <p:val>
                                            <p:strVal val="ppt_h"/>
                                          </p:val>
                                        </p:tav>
                                        <p:tav tm="100000">
                                          <p:val>
                                            <p:fltVal val="0"/>
                                          </p:val>
                                        </p:tav>
                                      </p:tavLst>
                                    </p:anim>
                                    <p:animEffect transition="out" filter="fade">
                                      <p:cBhvr>
                                        <p:cTn id="52" dur="500"/>
                                        <p:tgtEl>
                                          <p:spTgt spid="84014"/>
                                        </p:tgtEl>
                                      </p:cBhvr>
                                    </p:animEffect>
                                    <p:set>
                                      <p:cBhvr>
                                        <p:cTn id="53" dur="1" fill="hold">
                                          <p:stCondLst>
                                            <p:cond delay="499"/>
                                          </p:stCondLst>
                                        </p:cTn>
                                        <p:tgtEl>
                                          <p:spTgt spid="84014"/>
                                        </p:tgtEl>
                                        <p:attrNameLst>
                                          <p:attrName>style.visibility</p:attrName>
                                        </p:attrNameLst>
                                      </p:cBhvr>
                                      <p:to>
                                        <p:strVal val="hidden"/>
                                      </p:to>
                                    </p:set>
                                  </p:childTnLst>
                                </p:cTn>
                              </p:par>
                            </p:childTnLst>
                          </p:cTn>
                        </p:par>
                        <p:par>
                          <p:cTn id="54" fill="hold" nodeType="afterGroup">
                            <p:stCondLst>
                              <p:cond delay="5000"/>
                            </p:stCondLst>
                            <p:childTnLst>
                              <p:par>
                                <p:cTn id="55" presetID="9" presetClass="entr" presetSubtype="0" fill="hold" nodeType="afterEffect">
                                  <p:stCondLst>
                                    <p:cond delay="0"/>
                                  </p:stCondLst>
                                  <p:childTnLst>
                                    <p:set>
                                      <p:cBhvr>
                                        <p:cTn id="56" dur="1" fill="hold">
                                          <p:stCondLst>
                                            <p:cond delay="0"/>
                                          </p:stCondLst>
                                        </p:cTn>
                                        <p:tgtEl>
                                          <p:spTgt spid="84013"/>
                                        </p:tgtEl>
                                        <p:attrNameLst>
                                          <p:attrName>style.visibility</p:attrName>
                                        </p:attrNameLst>
                                      </p:cBhvr>
                                      <p:to>
                                        <p:strVal val="visible"/>
                                      </p:to>
                                    </p:set>
                                    <p:animEffect transition="in" filter="dissolve">
                                      <p:cBhvr>
                                        <p:cTn id="57" dur="500"/>
                                        <p:tgtEl>
                                          <p:spTgt spid="84013"/>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500"/>
                            </p:stCondLst>
                            <p:childTnLst>
                              <p:par>
                                <p:cTn id="59" presetID="53" presetClass="exit" presetSubtype="0" fill="hold" nodeType="afterEffect">
                                  <p:stCondLst>
                                    <p:cond delay="0"/>
                                  </p:stCondLst>
                                  <p:childTnLst>
                                    <p:anim calcmode="lin" valueType="num">
                                      <p:cBhvr>
                                        <p:cTn id="60" dur="500"/>
                                        <p:tgtEl>
                                          <p:spTgt spid="84013"/>
                                        </p:tgtEl>
                                        <p:attrNameLst>
                                          <p:attrName>ppt_w</p:attrName>
                                        </p:attrNameLst>
                                      </p:cBhvr>
                                      <p:tavLst>
                                        <p:tav tm="0">
                                          <p:val>
                                            <p:strVal val="ppt_w"/>
                                          </p:val>
                                        </p:tav>
                                        <p:tav tm="100000">
                                          <p:val>
                                            <p:fltVal val="0"/>
                                          </p:val>
                                        </p:tav>
                                      </p:tavLst>
                                    </p:anim>
                                    <p:anim calcmode="lin" valueType="num">
                                      <p:cBhvr>
                                        <p:cTn id="61" dur="500"/>
                                        <p:tgtEl>
                                          <p:spTgt spid="84013"/>
                                        </p:tgtEl>
                                        <p:attrNameLst>
                                          <p:attrName>ppt_h</p:attrName>
                                        </p:attrNameLst>
                                      </p:cBhvr>
                                      <p:tavLst>
                                        <p:tav tm="0">
                                          <p:val>
                                            <p:strVal val="ppt_h"/>
                                          </p:val>
                                        </p:tav>
                                        <p:tav tm="100000">
                                          <p:val>
                                            <p:fltVal val="0"/>
                                          </p:val>
                                        </p:tav>
                                      </p:tavLst>
                                    </p:anim>
                                    <p:animEffect transition="out" filter="fade">
                                      <p:cBhvr>
                                        <p:cTn id="62" dur="500"/>
                                        <p:tgtEl>
                                          <p:spTgt spid="84013"/>
                                        </p:tgtEl>
                                      </p:cBhvr>
                                    </p:animEffect>
                                    <p:set>
                                      <p:cBhvr>
                                        <p:cTn id="63" dur="1" fill="hold">
                                          <p:stCondLst>
                                            <p:cond delay="499"/>
                                          </p:stCondLst>
                                        </p:cTn>
                                        <p:tgtEl>
                                          <p:spTgt spid="84013"/>
                                        </p:tgtEl>
                                        <p:attrNameLst>
                                          <p:attrName>style.visibility</p:attrName>
                                        </p:attrNameLst>
                                      </p:cBhvr>
                                      <p:to>
                                        <p:strVal val="hidden"/>
                                      </p:to>
                                    </p:set>
                                  </p:childTnLst>
                                </p:cTn>
                              </p:par>
                            </p:childTnLst>
                          </p:cTn>
                        </p:par>
                        <p:par>
                          <p:cTn id="64" fill="hold" nodeType="afterGroup">
                            <p:stCondLst>
                              <p:cond delay="6000"/>
                            </p:stCondLst>
                            <p:childTnLst>
                              <p:par>
                                <p:cTn id="65" presetID="9" presetClass="entr" presetSubtype="0" fill="hold" nodeType="afterEffect">
                                  <p:stCondLst>
                                    <p:cond delay="0"/>
                                  </p:stCondLst>
                                  <p:childTnLst>
                                    <p:set>
                                      <p:cBhvr>
                                        <p:cTn id="66" dur="1" fill="hold">
                                          <p:stCondLst>
                                            <p:cond delay="0"/>
                                          </p:stCondLst>
                                        </p:cTn>
                                        <p:tgtEl>
                                          <p:spTgt spid="84012"/>
                                        </p:tgtEl>
                                        <p:attrNameLst>
                                          <p:attrName>style.visibility</p:attrName>
                                        </p:attrNameLst>
                                      </p:cBhvr>
                                      <p:to>
                                        <p:strVal val="visible"/>
                                      </p:to>
                                    </p:set>
                                    <p:animEffect transition="in" filter="dissolve">
                                      <p:cBhvr>
                                        <p:cTn id="67" dur="500"/>
                                        <p:tgtEl>
                                          <p:spTgt spid="84012"/>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6500"/>
                            </p:stCondLst>
                            <p:childTnLst>
                              <p:par>
                                <p:cTn id="69" presetID="53" presetClass="exit" presetSubtype="0" fill="hold" nodeType="afterEffect">
                                  <p:stCondLst>
                                    <p:cond delay="0"/>
                                  </p:stCondLst>
                                  <p:childTnLst>
                                    <p:anim calcmode="lin" valueType="num">
                                      <p:cBhvr>
                                        <p:cTn id="70" dur="500"/>
                                        <p:tgtEl>
                                          <p:spTgt spid="84012"/>
                                        </p:tgtEl>
                                        <p:attrNameLst>
                                          <p:attrName>ppt_w</p:attrName>
                                        </p:attrNameLst>
                                      </p:cBhvr>
                                      <p:tavLst>
                                        <p:tav tm="0">
                                          <p:val>
                                            <p:strVal val="ppt_w"/>
                                          </p:val>
                                        </p:tav>
                                        <p:tav tm="100000">
                                          <p:val>
                                            <p:fltVal val="0"/>
                                          </p:val>
                                        </p:tav>
                                      </p:tavLst>
                                    </p:anim>
                                    <p:anim calcmode="lin" valueType="num">
                                      <p:cBhvr>
                                        <p:cTn id="71" dur="500"/>
                                        <p:tgtEl>
                                          <p:spTgt spid="84012"/>
                                        </p:tgtEl>
                                        <p:attrNameLst>
                                          <p:attrName>ppt_h</p:attrName>
                                        </p:attrNameLst>
                                      </p:cBhvr>
                                      <p:tavLst>
                                        <p:tav tm="0">
                                          <p:val>
                                            <p:strVal val="ppt_h"/>
                                          </p:val>
                                        </p:tav>
                                        <p:tav tm="100000">
                                          <p:val>
                                            <p:fltVal val="0"/>
                                          </p:val>
                                        </p:tav>
                                      </p:tavLst>
                                    </p:anim>
                                    <p:animEffect transition="out" filter="fade">
                                      <p:cBhvr>
                                        <p:cTn id="72" dur="500"/>
                                        <p:tgtEl>
                                          <p:spTgt spid="84012"/>
                                        </p:tgtEl>
                                      </p:cBhvr>
                                    </p:animEffect>
                                    <p:set>
                                      <p:cBhvr>
                                        <p:cTn id="73" dur="1" fill="hold">
                                          <p:stCondLst>
                                            <p:cond delay="499"/>
                                          </p:stCondLst>
                                        </p:cTn>
                                        <p:tgtEl>
                                          <p:spTgt spid="84012"/>
                                        </p:tgtEl>
                                        <p:attrNameLst>
                                          <p:attrName>style.visibility</p:attrName>
                                        </p:attrNameLst>
                                      </p:cBhvr>
                                      <p:to>
                                        <p:strVal val="hidden"/>
                                      </p:to>
                                    </p:set>
                                  </p:childTnLst>
                                </p:cTn>
                              </p:par>
                            </p:childTnLst>
                          </p:cTn>
                        </p:par>
                        <p:par>
                          <p:cTn id="74" fill="hold" nodeType="afterGroup">
                            <p:stCondLst>
                              <p:cond delay="7000"/>
                            </p:stCondLst>
                            <p:childTnLst>
                              <p:par>
                                <p:cTn id="75" presetID="9" presetClass="entr" presetSubtype="0" fill="hold" nodeType="afterEffect">
                                  <p:stCondLst>
                                    <p:cond delay="0"/>
                                  </p:stCondLst>
                                  <p:childTnLst>
                                    <p:set>
                                      <p:cBhvr>
                                        <p:cTn id="76" dur="1" fill="hold">
                                          <p:stCondLst>
                                            <p:cond delay="0"/>
                                          </p:stCondLst>
                                        </p:cTn>
                                        <p:tgtEl>
                                          <p:spTgt spid="84011"/>
                                        </p:tgtEl>
                                        <p:attrNameLst>
                                          <p:attrName>style.visibility</p:attrName>
                                        </p:attrNameLst>
                                      </p:cBhvr>
                                      <p:to>
                                        <p:strVal val="visible"/>
                                      </p:to>
                                    </p:set>
                                    <p:animEffect transition="in" filter="dissolve">
                                      <p:cBhvr>
                                        <p:cTn id="77" dur="500"/>
                                        <p:tgtEl>
                                          <p:spTgt spid="84011"/>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7500"/>
                            </p:stCondLst>
                            <p:childTnLst>
                              <p:par>
                                <p:cTn id="79" presetID="53" presetClass="exit" presetSubtype="0" fill="hold" nodeType="afterEffect">
                                  <p:stCondLst>
                                    <p:cond delay="0"/>
                                  </p:stCondLst>
                                  <p:childTnLst>
                                    <p:anim calcmode="lin" valueType="num">
                                      <p:cBhvr>
                                        <p:cTn id="80" dur="500"/>
                                        <p:tgtEl>
                                          <p:spTgt spid="84011"/>
                                        </p:tgtEl>
                                        <p:attrNameLst>
                                          <p:attrName>ppt_w</p:attrName>
                                        </p:attrNameLst>
                                      </p:cBhvr>
                                      <p:tavLst>
                                        <p:tav tm="0">
                                          <p:val>
                                            <p:strVal val="ppt_w"/>
                                          </p:val>
                                        </p:tav>
                                        <p:tav tm="100000">
                                          <p:val>
                                            <p:fltVal val="0"/>
                                          </p:val>
                                        </p:tav>
                                      </p:tavLst>
                                    </p:anim>
                                    <p:anim calcmode="lin" valueType="num">
                                      <p:cBhvr>
                                        <p:cTn id="81" dur="500"/>
                                        <p:tgtEl>
                                          <p:spTgt spid="84011"/>
                                        </p:tgtEl>
                                        <p:attrNameLst>
                                          <p:attrName>ppt_h</p:attrName>
                                        </p:attrNameLst>
                                      </p:cBhvr>
                                      <p:tavLst>
                                        <p:tav tm="0">
                                          <p:val>
                                            <p:strVal val="ppt_h"/>
                                          </p:val>
                                        </p:tav>
                                        <p:tav tm="100000">
                                          <p:val>
                                            <p:fltVal val="0"/>
                                          </p:val>
                                        </p:tav>
                                      </p:tavLst>
                                    </p:anim>
                                    <p:animEffect transition="out" filter="fade">
                                      <p:cBhvr>
                                        <p:cTn id="82" dur="500"/>
                                        <p:tgtEl>
                                          <p:spTgt spid="84011"/>
                                        </p:tgtEl>
                                      </p:cBhvr>
                                    </p:animEffect>
                                    <p:set>
                                      <p:cBhvr>
                                        <p:cTn id="83" dur="1" fill="hold">
                                          <p:stCondLst>
                                            <p:cond delay="499"/>
                                          </p:stCondLst>
                                        </p:cTn>
                                        <p:tgtEl>
                                          <p:spTgt spid="84011"/>
                                        </p:tgtEl>
                                        <p:attrNameLst>
                                          <p:attrName>style.visibility</p:attrName>
                                        </p:attrNameLst>
                                      </p:cBhvr>
                                      <p:to>
                                        <p:strVal val="hidden"/>
                                      </p:to>
                                    </p:set>
                                  </p:childTnLst>
                                </p:cTn>
                              </p:par>
                            </p:childTnLst>
                          </p:cTn>
                        </p:par>
                        <p:par>
                          <p:cTn id="84" fill="hold" nodeType="afterGroup">
                            <p:stCondLst>
                              <p:cond delay="8000"/>
                            </p:stCondLst>
                            <p:childTnLst>
                              <p:par>
                                <p:cTn id="85" presetID="9" presetClass="entr" presetSubtype="0" fill="hold" nodeType="afterEffect">
                                  <p:stCondLst>
                                    <p:cond delay="0"/>
                                  </p:stCondLst>
                                  <p:childTnLst>
                                    <p:set>
                                      <p:cBhvr>
                                        <p:cTn id="86" dur="1" fill="hold">
                                          <p:stCondLst>
                                            <p:cond delay="0"/>
                                          </p:stCondLst>
                                        </p:cTn>
                                        <p:tgtEl>
                                          <p:spTgt spid="84010"/>
                                        </p:tgtEl>
                                        <p:attrNameLst>
                                          <p:attrName>style.visibility</p:attrName>
                                        </p:attrNameLst>
                                      </p:cBhvr>
                                      <p:to>
                                        <p:strVal val="visible"/>
                                      </p:to>
                                    </p:set>
                                    <p:animEffect transition="in" filter="dissolve">
                                      <p:cBhvr>
                                        <p:cTn id="87" dur="500"/>
                                        <p:tgtEl>
                                          <p:spTgt spid="8401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nodeType="afterGroup">
                            <p:stCondLst>
                              <p:cond delay="8500"/>
                            </p:stCondLst>
                            <p:childTnLst>
                              <p:par>
                                <p:cTn id="89" presetID="53" presetClass="exit" presetSubtype="0" fill="hold" nodeType="afterEffect">
                                  <p:stCondLst>
                                    <p:cond delay="0"/>
                                  </p:stCondLst>
                                  <p:childTnLst>
                                    <p:anim calcmode="lin" valueType="num">
                                      <p:cBhvr>
                                        <p:cTn id="90" dur="500"/>
                                        <p:tgtEl>
                                          <p:spTgt spid="84010"/>
                                        </p:tgtEl>
                                        <p:attrNameLst>
                                          <p:attrName>ppt_w</p:attrName>
                                        </p:attrNameLst>
                                      </p:cBhvr>
                                      <p:tavLst>
                                        <p:tav tm="0">
                                          <p:val>
                                            <p:strVal val="ppt_w"/>
                                          </p:val>
                                        </p:tav>
                                        <p:tav tm="100000">
                                          <p:val>
                                            <p:fltVal val="0"/>
                                          </p:val>
                                        </p:tav>
                                      </p:tavLst>
                                    </p:anim>
                                    <p:anim calcmode="lin" valueType="num">
                                      <p:cBhvr>
                                        <p:cTn id="91" dur="500"/>
                                        <p:tgtEl>
                                          <p:spTgt spid="84010"/>
                                        </p:tgtEl>
                                        <p:attrNameLst>
                                          <p:attrName>ppt_h</p:attrName>
                                        </p:attrNameLst>
                                      </p:cBhvr>
                                      <p:tavLst>
                                        <p:tav tm="0">
                                          <p:val>
                                            <p:strVal val="ppt_h"/>
                                          </p:val>
                                        </p:tav>
                                        <p:tav tm="100000">
                                          <p:val>
                                            <p:fltVal val="0"/>
                                          </p:val>
                                        </p:tav>
                                      </p:tavLst>
                                    </p:anim>
                                    <p:animEffect transition="out" filter="fade">
                                      <p:cBhvr>
                                        <p:cTn id="92" dur="500"/>
                                        <p:tgtEl>
                                          <p:spTgt spid="84010"/>
                                        </p:tgtEl>
                                      </p:cBhvr>
                                    </p:animEffect>
                                    <p:set>
                                      <p:cBhvr>
                                        <p:cTn id="93" dur="1" fill="hold">
                                          <p:stCondLst>
                                            <p:cond delay="499"/>
                                          </p:stCondLst>
                                        </p:cTn>
                                        <p:tgtEl>
                                          <p:spTgt spid="84010"/>
                                        </p:tgtEl>
                                        <p:attrNameLst>
                                          <p:attrName>style.visibility</p:attrName>
                                        </p:attrNameLst>
                                      </p:cBhvr>
                                      <p:to>
                                        <p:strVal val="hidden"/>
                                      </p:to>
                                    </p:set>
                                  </p:childTnLst>
                                </p:cTn>
                              </p:par>
                            </p:childTnLst>
                          </p:cTn>
                        </p:par>
                        <p:par>
                          <p:cTn id="94" fill="hold" nodeType="afterGroup">
                            <p:stCondLst>
                              <p:cond delay="9000"/>
                            </p:stCondLst>
                            <p:childTnLst>
                              <p:par>
                                <p:cTn id="95" presetID="9" presetClass="entr" presetSubtype="0" fill="hold" nodeType="afterEffect">
                                  <p:stCondLst>
                                    <p:cond delay="0"/>
                                  </p:stCondLst>
                                  <p:childTnLst>
                                    <p:set>
                                      <p:cBhvr>
                                        <p:cTn id="96" dur="1" fill="hold">
                                          <p:stCondLst>
                                            <p:cond delay="0"/>
                                          </p:stCondLst>
                                        </p:cTn>
                                        <p:tgtEl>
                                          <p:spTgt spid="84009"/>
                                        </p:tgtEl>
                                        <p:attrNameLst>
                                          <p:attrName>style.visibility</p:attrName>
                                        </p:attrNameLst>
                                      </p:cBhvr>
                                      <p:to>
                                        <p:strVal val="visible"/>
                                      </p:to>
                                    </p:set>
                                    <p:animEffect transition="in" filter="dissolve">
                                      <p:cBhvr>
                                        <p:cTn id="97" dur="500"/>
                                        <p:tgtEl>
                                          <p:spTgt spid="8400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9500"/>
                            </p:stCondLst>
                            <p:childTnLst>
                              <p:par>
                                <p:cTn id="99" presetID="53" presetClass="exit" presetSubtype="0" fill="hold" nodeType="afterEffect">
                                  <p:stCondLst>
                                    <p:cond delay="0"/>
                                  </p:stCondLst>
                                  <p:childTnLst>
                                    <p:anim calcmode="lin" valueType="num">
                                      <p:cBhvr>
                                        <p:cTn id="100" dur="500"/>
                                        <p:tgtEl>
                                          <p:spTgt spid="84009"/>
                                        </p:tgtEl>
                                        <p:attrNameLst>
                                          <p:attrName>ppt_w</p:attrName>
                                        </p:attrNameLst>
                                      </p:cBhvr>
                                      <p:tavLst>
                                        <p:tav tm="0">
                                          <p:val>
                                            <p:strVal val="ppt_w"/>
                                          </p:val>
                                        </p:tav>
                                        <p:tav tm="100000">
                                          <p:val>
                                            <p:fltVal val="0"/>
                                          </p:val>
                                        </p:tav>
                                      </p:tavLst>
                                    </p:anim>
                                    <p:anim calcmode="lin" valueType="num">
                                      <p:cBhvr>
                                        <p:cTn id="101" dur="500"/>
                                        <p:tgtEl>
                                          <p:spTgt spid="84009"/>
                                        </p:tgtEl>
                                        <p:attrNameLst>
                                          <p:attrName>ppt_h</p:attrName>
                                        </p:attrNameLst>
                                      </p:cBhvr>
                                      <p:tavLst>
                                        <p:tav tm="0">
                                          <p:val>
                                            <p:strVal val="ppt_h"/>
                                          </p:val>
                                        </p:tav>
                                        <p:tav tm="100000">
                                          <p:val>
                                            <p:fltVal val="0"/>
                                          </p:val>
                                        </p:tav>
                                      </p:tavLst>
                                    </p:anim>
                                    <p:animEffect transition="out" filter="fade">
                                      <p:cBhvr>
                                        <p:cTn id="102" dur="500"/>
                                        <p:tgtEl>
                                          <p:spTgt spid="84009"/>
                                        </p:tgtEl>
                                      </p:cBhvr>
                                    </p:animEffect>
                                    <p:set>
                                      <p:cBhvr>
                                        <p:cTn id="103" dur="1" fill="hold">
                                          <p:stCondLst>
                                            <p:cond delay="499"/>
                                          </p:stCondLst>
                                        </p:cTn>
                                        <p:tgtEl>
                                          <p:spTgt spid="84009"/>
                                        </p:tgtEl>
                                        <p:attrNameLst>
                                          <p:attrName>style.visibility</p:attrName>
                                        </p:attrNameLst>
                                      </p:cBhvr>
                                      <p:to>
                                        <p:strVal val="hidden"/>
                                      </p:to>
                                    </p:set>
                                  </p:childTnLst>
                                </p:cTn>
                              </p:par>
                            </p:childTnLst>
                          </p:cTn>
                        </p:par>
                        <p:par>
                          <p:cTn id="104" fill="hold" nodeType="afterGroup">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84008"/>
                                        </p:tgtEl>
                                        <p:attrNameLst>
                                          <p:attrName>style.visibility</p:attrName>
                                        </p:attrNameLst>
                                      </p:cBhvr>
                                      <p:to>
                                        <p:strVal val="visible"/>
                                      </p:to>
                                    </p:set>
                                    <p:animEffect transition="in" filter="dissolve">
                                      <p:cBhvr>
                                        <p:cTn id="107" dur="500"/>
                                        <p:tgtEl>
                                          <p:spTgt spid="84008"/>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nodeType="afterGroup">
                            <p:stCondLst>
                              <p:cond delay="10500"/>
                            </p:stCondLst>
                            <p:childTnLst>
                              <p:par>
                                <p:cTn id="109" presetID="53" presetClass="exit" presetSubtype="0" fill="hold" nodeType="afterEffect">
                                  <p:stCondLst>
                                    <p:cond delay="0"/>
                                  </p:stCondLst>
                                  <p:childTnLst>
                                    <p:anim calcmode="lin" valueType="num">
                                      <p:cBhvr>
                                        <p:cTn id="110" dur="500"/>
                                        <p:tgtEl>
                                          <p:spTgt spid="84008"/>
                                        </p:tgtEl>
                                        <p:attrNameLst>
                                          <p:attrName>ppt_w</p:attrName>
                                        </p:attrNameLst>
                                      </p:cBhvr>
                                      <p:tavLst>
                                        <p:tav tm="0">
                                          <p:val>
                                            <p:strVal val="ppt_w"/>
                                          </p:val>
                                        </p:tav>
                                        <p:tav tm="100000">
                                          <p:val>
                                            <p:fltVal val="0"/>
                                          </p:val>
                                        </p:tav>
                                      </p:tavLst>
                                    </p:anim>
                                    <p:anim calcmode="lin" valueType="num">
                                      <p:cBhvr>
                                        <p:cTn id="111" dur="500"/>
                                        <p:tgtEl>
                                          <p:spTgt spid="84008"/>
                                        </p:tgtEl>
                                        <p:attrNameLst>
                                          <p:attrName>ppt_h</p:attrName>
                                        </p:attrNameLst>
                                      </p:cBhvr>
                                      <p:tavLst>
                                        <p:tav tm="0">
                                          <p:val>
                                            <p:strVal val="ppt_h"/>
                                          </p:val>
                                        </p:tav>
                                        <p:tav tm="100000">
                                          <p:val>
                                            <p:fltVal val="0"/>
                                          </p:val>
                                        </p:tav>
                                      </p:tavLst>
                                    </p:anim>
                                    <p:animEffect transition="out" filter="fade">
                                      <p:cBhvr>
                                        <p:cTn id="112" dur="500"/>
                                        <p:tgtEl>
                                          <p:spTgt spid="84008"/>
                                        </p:tgtEl>
                                      </p:cBhvr>
                                    </p:animEffect>
                                    <p:set>
                                      <p:cBhvr>
                                        <p:cTn id="113" dur="1" fill="hold">
                                          <p:stCondLst>
                                            <p:cond delay="499"/>
                                          </p:stCondLst>
                                        </p:cTn>
                                        <p:tgtEl>
                                          <p:spTgt spid="84008"/>
                                        </p:tgtEl>
                                        <p:attrNameLst>
                                          <p:attrName>style.visibility</p:attrName>
                                        </p:attrNameLst>
                                      </p:cBhvr>
                                      <p:to>
                                        <p:strVal val="hidden"/>
                                      </p:to>
                                    </p:set>
                                  </p:childTnLst>
                                </p:cTn>
                              </p:par>
                            </p:childTnLst>
                          </p:cTn>
                        </p:par>
                        <p:par>
                          <p:cTn id="114" fill="hold" nodeType="afterGroup">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84007"/>
                                        </p:tgtEl>
                                        <p:attrNameLst>
                                          <p:attrName>style.visibility</p:attrName>
                                        </p:attrNameLst>
                                      </p:cBhvr>
                                      <p:to>
                                        <p:strVal val="visible"/>
                                      </p:to>
                                    </p:set>
                                    <p:animEffect transition="in" filter="dissolve">
                                      <p:cBhvr>
                                        <p:cTn id="117" dur="500"/>
                                        <p:tgtEl>
                                          <p:spTgt spid="8400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18" fill="hold" nodeType="afterGroup">
                            <p:stCondLst>
                              <p:cond delay="11500"/>
                            </p:stCondLst>
                            <p:childTnLst>
                              <p:par>
                                <p:cTn id="119" presetID="53" presetClass="exit" presetSubtype="0" fill="hold" nodeType="afterEffect">
                                  <p:stCondLst>
                                    <p:cond delay="0"/>
                                  </p:stCondLst>
                                  <p:childTnLst>
                                    <p:anim calcmode="lin" valueType="num">
                                      <p:cBhvr>
                                        <p:cTn id="120" dur="500"/>
                                        <p:tgtEl>
                                          <p:spTgt spid="84007"/>
                                        </p:tgtEl>
                                        <p:attrNameLst>
                                          <p:attrName>ppt_w</p:attrName>
                                        </p:attrNameLst>
                                      </p:cBhvr>
                                      <p:tavLst>
                                        <p:tav tm="0">
                                          <p:val>
                                            <p:strVal val="ppt_w"/>
                                          </p:val>
                                        </p:tav>
                                        <p:tav tm="100000">
                                          <p:val>
                                            <p:fltVal val="0"/>
                                          </p:val>
                                        </p:tav>
                                      </p:tavLst>
                                    </p:anim>
                                    <p:anim calcmode="lin" valueType="num">
                                      <p:cBhvr>
                                        <p:cTn id="121" dur="500"/>
                                        <p:tgtEl>
                                          <p:spTgt spid="84007"/>
                                        </p:tgtEl>
                                        <p:attrNameLst>
                                          <p:attrName>ppt_h</p:attrName>
                                        </p:attrNameLst>
                                      </p:cBhvr>
                                      <p:tavLst>
                                        <p:tav tm="0">
                                          <p:val>
                                            <p:strVal val="ppt_h"/>
                                          </p:val>
                                        </p:tav>
                                        <p:tav tm="100000">
                                          <p:val>
                                            <p:fltVal val="0"/>
                                          </p:val>
                                        </p:tav>
                                      </p:tavLst>
                                    </p:anim>
                                    <p:animEffect transition="out" filter="fade">
                                      <p:cBhvr>
                                        <p:cTn id="122" dur="500"/>
                                        <p:tgtEl>
                                          <p:spTgt spid="84007"/>
                                        </p:tgtEl>
                                      </p:cBhvr>
                                    </p:animEffect>
                                    <p:set>
                                      <p:cBhvr>
                                        <p:cTn id="123" dur="1" fill="hold">
                                          <p:stCondLst>
                                            <p:cond delay="499"/>
                                          </p:stCondLst>
                                        </p:cTn>
                                        <p:tgtEl>
                                          <p:spTgt spid="84007"/>
                                        </p:tgtEl>
                                        <p:attrNameLst>
                                          <p:attrName>style.visibility</p:attrName>
                                        </p:attrNameLst>
                                      </p:cBhvr>
                                      <p:to>
                                        <p:strVal val="hidden"/>
                                      </p:to>
                                    </p:set>
                                  </p:childTnLst>
                                </p:cTn>
                              </p:par>
                            </p:childTnLst>
                          </p:cTn>
                        </p:par>
                        <p:par>
                          <p:cTn id="124" fill="hold" nodeType="afterGroup">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84006"/>
                                        </p:tgtEl>
                                        <p:attrNameLst>
                                          <p:attrName>style.visibility</p:attrName>
                                        </p:attrNameLst>
                                      </p:cBhvr>
                                      <p:to>
                                        <p:strVal val="visible"/>
                                      </p:to>
                                    </p:set>
                                    <p:animEffect transition="in" filter="dissolve">
                                      <p:cBhvr>
                                        <p:cTn id="127" dur="500"/>
                                        <p:tgtEl>
                                          <p:spTgt spid="84006"/>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12500"/>
                            </p:stCondLst>
                            <p:childTnLst>
                              <p:par>
                                <p:cTn id="129" presetID="53" presetClass="exit" presetSubtype="0" fill="hold" nodeType="afterEffect">
                                  <p:stCondLst>
                                    <p:cond delay="0"/>
                                  </p:stCondLst>
                                  <p:childTnLst>
                                    <p:anim calcmode="lin" valueType="num">
                                      <p:cBhvr>
                                        <p:cTn id="130" dur="500"/>
                                        <p:tgtEl>
                                          <p:spTgt spid="84006"/>
                                        </p:tgtEl>
                                        <p:attrNameLst>
                                          <p:attrName>ppt_w</p:attrName>
                                        </p:attrNameLst>
                                      </p:cBhvr>
                                      <p:tavLst>
                                        <p:tav tm="0">
                                          <p:val>
                                            <p:strVal val="ppt_w"/>
                                          </p:val>
                                        </p:tav>
                                        <p:tav tm="100000">
                                          <p:val>
                                            <p:fltVal val="0"/>
                                          </p:val>
                                        </p:tav>
                                      </p:tavLst>
                                    </p:anim>
                                    <p:anim calcmode="lin" valueType="num">
                                      <p:cBhvr>
                                        <p:cTn id="131" dur="500"/>
                                        <p:tgtEl>
                                          <p:spTgt spid="84006"/>
                                        </p:tgtEl>
                                        <p:attrNameLst>
                                          <p:attrName>ppt_h</p:attrName>
                                        </p:attrNameLst>
                                      </p:cBhvr>
                                      <p:tavLst>
                                        <p:tav tm="0">
                                          <p:val>
                                            <p:strVal val="ppt_h"/>
                                          </p:val>
                                        </p:tav>
                                        <p:tav tm="100000">
                                          <p:val>
                                            <p:fltVal val="0"/>
                                          </p:val>
                                        </p:tav>
                                      </p:tavLst>
                                    </p:anim>
                                    <p:animEffect transition="out" filter="fade">
                                      <p:cBhvr>
                                        <p:cTn id="132" dur="500"/>
                                        <p:tgtEl>
                                          <p:spTgt spid="84006"/>
                                        </p:tgtEl>
                                      </p:cBhvr>
                                    </p:animEffect>
                                    <p:set>
                                      <p:cBhvr>
                                        <p:cTn id="133" dur="1" fill="hold">
                                          <p:stCondLst>
                                            <p:cond delay="499"/>
                                          </p:stCondLst>
                                        </p:cTn>
                                        <p:tgtEl>
                                          <p:spTgt spid="84006"/>
                                        </p:tgtEl>
                                        <p:attrNameLst>
                                          <p:attrName>style.visibility</p:attrName>
                                        </p:attrNameLst>
                                      </p:cBhvr>
                                      <p:to>
                                        <p:strVal val="hidden"/>
                                      </p:to>
                                    </p:set>
                                  </p:childTnLst>
                                </p:cTn>
                              </p:par>
                            </p:childTnLst>
                          </p:cTn>
                        </p:par>
                        <p:par>
                          <p:cTn id="134" fill="hold" nodeType="afterGroup">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84005"/>
                                        </p:tgtEl>
                                        <p:attrNameLst>
                                          <p:attrName>style.visibility</p:attrName>
                                        </p:attrNameLst>
                                      </p:cBhvr>
                                      <p:to>
                                        <p:strVal val="visible"/>
                                      </p:to>
                                    </p:set>
                                    <p:animEffect transition="in" filter="dissolve">
                                      <p:cBhvr>
                                        <p:cTn id="137" dur="500"/>
                                        <p:tgtEl>
                                          <p:spTgt spid="84005"/>
                                        </p:tgtEl>
                                      </p:cBhvr>
                                    </p:animEffect>
                                  </p:childTnLst>
                                  <p:subTnLst>
                                    <p:audio>
                                      <p:cMediaNode>
                                        <p:cTn display="0" masterRel="sameClick">
                                          <p:stCondLst>
                                            <p:cond evt="begin" delay="0">
                                              <p:tn val="135"/>
                                            </p:cond>
                                          </p:stCondLst>
                                          <p:endCondLst>
                                            <p:cond evt="onStopAudio" delay="0">
                                              <p:tgtEl>
                                                <p:sldTgt/>
                                              </p:tgtEl>
                                            </p:cond>
                                          </p:endCondLst>
                                        </p:cTn>
                                        <p:tgtEl>
                                          <p:sndTgt r:embed="rId3" name="camera.wav"/>
                                        </p:tgtEl>
                                      </p:cMediaNode>
                                    </p:audio>
                                  </p:subTnLst>
                                </p:cTn>
                              </p:par>
                            </p:childTnLst>
                          </p:cTn>
                        </p:par>
                        <p:par>
                          <p:cTn id="138" fill="hold" nodeType="afterGroup">
                            <p:stCondLst>
                              <p:cond delay="13500"/>
                            </p:stCondLst>
                            <p:childTnLst>
                              <p:par>
                                <p:cTn id="139" presetID="53" presetClass="exit" presetSubtype="0" fill="hold" nodeType="afterEffect">
                                  <p:stCondLst>
                                    <p:cond delay="0"/>
                                  </p:stCondLst>
                                  <p:childTnLst>
                                    <p:anim calcmode="lin" valueType="num">
                                      <p:cBhvr>
                                        <p:cTn id="140" dur="500"/>
                                        <p:tgtEl>
                                          <p:spTgt spid="84005"/>
                                        </p:tgtEl>
                                        <p:attrNameLst>
                                          <p:attrName>ppt_w</p:attrName>
                                        </p:attrNameLst>
                                      </p:cBhvr>
                                      <p:tavLst>
                                        <p:tav tm="0">
                                          <p:val>
                                            <p:strVal val="ppt_w"/>
                                          </p:val>
                                        </p:tav>
                                        <p:tav tm="100000">
                                          <p:val>
                                            <p:fltVal val="0"/>
                                          </p:val>
                                        </p:tav>
                                      </p:tavLst>
                                    </p:anim>
                                    <p:anim calcmode="lin" valueType="num">
                                      <p:cBhvr>
                                        <p:cTn id="141" dur="500"/>
                                        <p:tgtEl>
                                          <p:spTgt spid="84005"/>
                                        </p:tgtEl>
                                        <p:attrNameLst>
                                          <p:attrName>ppt_h</p:attrName>
                                        </p:attrNameLst>
                                      </p:cBhvr>
                                      <p:tavLst>
                                        <p:tav tm="0">
                                          <p:val>
                                            <p:strVal val="ppt_h"/>
                                          </p:val>
                                        </p:tav>
                                        <p:tav tm="100000">
                                          <p:val>
                                            <p:fltVal val="0"/>
                                          </p:val>
                                        </p:tav>
                                      </p:tavLst>
                                    </p:anim>
                                    <p:animEffect transition="out" filter="fade">
                                      <p:cBhvr>
                                        <p:cTn id="142" dur="500"/>
                                        <p:tgtEl>
                                          <p:spTgt spid="84005"/>
                                        </p:tgtEl>
                                      </p:cBhvr>
                                    </p:animEffect>
                                    <p:set>
                                      <p:cBhvr>
                                        <p:cTn id="143" dur="1" fill="hold">
                                          <p:stCondLst>
                                            <p:cond delay="499"/>
                                          </p:stCondLst>
                                        </p:cTn>
                                        <p:tgtEl>
                                          <p:spTgt spid="84005"/>
                                        </p:tgtEl>
                                        <p:attrNameLst>
                                          <p:attrName>style.visibility</p:attrName>
                                        </p:attrNameLst>
                                      </p:cBhvr>
                                      <p:to>
                                        <p:strVal val="hidden"/>
                                      </p:to>
                                    </p:set>
                                  </p:childTnLst>
                                </p:cTn>
                              </p:par>
                            </p:childTnLst>
                          </p:cTn>
                        </p:par>
                        <p:par>
                          <p:cTn id="144" fill="hold" nodeType="afterGroup">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84004"/>
                                        </p:tgtEl>
                                        <p:attrNameLst>
                                          <p:attrName>style.visibility</p:attrName>
                                        </p:attrNameLst>
                                      </p:cBhvr>
                                      <p:to>
                                        <p:strVal val="visible"/>
                                      </p:to>
                                    </p:set>
                                    <p:animEffect transition="in" filter="dissolve">
                                      <p:cBhvr>
                                        <p:cTn id="147" dur="500"/>
                                        <p:tgtEl>
                                          <p:spTgt spid="84004"/>
                                        </p:tgtEl>
                                      </p:cBhvr>
                                    </p:animEffect>
                                  </p:childTnLst>
                                  <p:subTnLst>
                                    <p:audio>
                                      <p:cMediaNode>
                                        <p:cTn display="0" masterRel="sameClick">
                                          <p:stCondLst>
                                            <p:cond evt="begin" delay="0">
                                              <p:tn val="145"/>
                                            </p:cond>
                                          </p:stCondLst>
                                          <p:endCondLst>
                                            <p:cond evt="onStopAudio" delay="0">
                                              <p:tgtEl>
                                                <p:sldTgt/>
                                              </p:tgtEl>
                                            </p:cond>
                                          </p:endCondLst>
                                        </p:cTn>
                                        <p:tgtEl>
                                          <p:sndTgt r:embed="rId3" name="camera.wav"/>
                                        </p:tgtEl>
                                      </p:cMediaNode>
                                    </p:audio>
                                  </p:subTnLst>
                                </p:cTn>
                              </p:par>
                            </p:childTnLst>
                          </p:cTn>
                        </p:par>
                        <p:par>
                          <p:cTn id="148" fill="hold" nodeType="afterGroup">
                            <p:stCondLst>
                              <p:cond delay="14500"/>
                            </p:stCondLst>
                            <p:childTnLst>
                              <p:par>
                                <p:cTn id="149" presetID="53" presetClass="exit" presetSubtype="0" fill="hold" nodeType="afterEffect">
                                  <p:stCondLst>
                                    <p:cond delay="0"/>
                                  </p:stCondLst>
                                  <p:childTnLst>
                                    <p:anim calcmode="lin" valueType="num">
                                      <p:cBhvr>
                                        <p:cTn id="150" dur="500"/>
                                        <p:tgtEl>
                                          <p:spTgt spid="84004"/>
                                        </p:tgtEl>
                                        <p:attrNameLst>
                                          <p:attrName>ppt_w</p:attrName>
                                        </p:attrNameLst>
                                      </p:cBhvr>
                                      <p:tavLst>
                                        <p:tav tm="0">
                                          <p:val>
                                            <p:strVal val="ppt_w"/>
                                          </p:val>
                                        </p:tav>
                                        <p:tav tm="100000">
                                          <p:val>
                                            <p:fltVal val="0"/>
                                          </p:val>
                                        </p:tav>
                                      </p:tavLst>
                                    </p:anim>
                                    <p:anim calcmode="lin" valueType="num">
                                      <p:cBhvr>
                                        <p:cTn id="151" dur="500"/>
                                        <p:tgtEl>
                                          <p:spTgt spid="84004"/>
                                        </p:tgtEl>
                                        <p:attrNameLst>
                                          <p:attrName>ppt_h</p:attrName>
                                        </p:attrNameLst>
                                      </p:cBhvr>
                                      <p:tavLst>
                                        <p:tav tm="0">
                                          <p:val>
                                            <p:strVal val="ppt_h"/>
                                          </p:val>
                                        </p:tav>
                                        <p:tav tm="100000">
                                          <p:val>
                                            <p:fltVal val="0"/>
                                          </p:val>
                                        </p:tav>
                                      </p:tavLst>
                                    </p:anim>
                                    <p:animEffect transition="out" filter="fade">
                                      <p:cBhvr>
                                        <p:cTn id="152" dur="500"/>
                                        <p:tgtEl>
                                          <p:spTgt spid="84004"/>
                                        </p:tgtEl>
                                      </p:cBhvr>
                                    </p:animEffect>
                                    <p:set>
                                      <p:cBhvr>
                                        <p:cTn id="153" dur="1" fill="hold">
                                          <p:stCondLst>
                                            <p:cond delay="499"/>
                                          </p:stCondLst>
                                        </p:cTn>
                                        <p:tgtEl>
                                          <p:spTgt spid="84004"/>
                                        </p:tgtEl>
                                        <p:attrNameLst>
                                          <p:attrName>style.visibility</p:attrName>
                                        </p:attrNameLst>
                                      </p:cBhvr>
                                      <p:to>
                                        <p:strVal val="hidden"/>
                                      </p:to>
                                    </p:set>
                                  </p:childTnLst>
                                </p:cTn>
                              </p:par>
                            </p:childTnLst>
                          </p:cTn>
                        </p:par>
                        <p:par>
                          <p:cTn id="154" fill="hold" nodeType="afterGroup">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84003"/>
                                        </p:tgtEl>
                                        <p:attrNameLst>
                                          <p:attrName>style.visibility</p:attrName>
                                        </p:attrNameLst>
                                      </p:cBhvr>
                                      <p:to>
                                        <p:strVal val="visible"/>
                                      </p:to>
                                    </p:set>
                                    <p:animEffect transition="in" filter="dissolve">
                                      <p:cBhvr>
                                        <p:cTn id="157" dur="500"/>
                                        <p:tgtEl>
                                          <p:spTgt spid="84003"/>
                                        </p:tgtEl>
                                      </p:cBhvr>
                                    </p:animEffect>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par>
                          <p:cTn id="158" fill="hold" nodeType="afterGroup">
                            <p:stCondLst>
                              <p:cond delay="15500"/>
                            </p:stCondLst>
                            <p:childTnLst>
                              <p:par>
                                <p:cTn id="159" presetID="53" presetClass="exit" presetSubtype="0" fill="hold" nodeType="afterEffect">
                                  <p:stCondLst>
                                    <p:cond delay="0"/>
                                  </p:stCondLst>
                                  <p:childTnLst>
                                    <p:anim calcmode="lin" valueType="num">
                                      <p:cBhvr>
                                        <p:cTn id="160" dur="500"/>
                                        <p:tgtEl>
                                          <p:spTgt spid="84003"/>
                                        </p:tgtEl>
                                        <p:attrNameLst>
                                          <p:attrName>ppt_w</p:attrName>
                                        </p:attrNameLst>
                                      </p:cBhvr>
                                      <p:tavLst>
                                        <p:tav tm="0">
                                          <p:val>
                                            <p:strVal val="ppt_w"/>
                                          </p:val>
                                        </p:tav>
                                        <p:tav tm="100000">
                                          <p:val>
                                            <p:fltVal val="0"/>
                                          </p:val>
                                        </p:tav>
                                      </p:tavLst>
                                    </p:anim>
                                    <p:anim calcmode="lin" valueType="num">
                                      <p:cBhvr>
                                        <p:cTn id="161" dur="500"/>
                                        <p:tgtEl>
                                          <p:spTgt spid="84003"/>
                                        </p:tgtEl>
                                        <p:attrNameLst>
                                          <p:attrName>ppt_h</p:attrName>
                                        </p:attrNameLst>
                                      </p:cBhvr>
                                      <p:tavLst>
                                        <p:tav tm="0">
                                          <p:val>
                                            <p:strVal val="ppt_h"/>
                                          </p:val>
                                        </p:tav>
                                        <p:tav tm="100000">
                                          <p:val>
                                            <p:fltVal val="0"/>
                                          </p:val>
                                        </p:tav>
                                      </p:tavLst>
                                    </p:anim>
                                    <p:animEffect transition="out" filter="fade">
                                      <p:cBhvr>
                                        <p:cTn id="162" dur="500"/>
                                        <p:tgtEl>
                                          <p:spTgt spid="84003"/>
                                        </p:tgtEl>
                                      </p:cBhvr>
                                    </p:animEffect>
                                    <p:set>
                                      <p:cBhvr>
                                        <p:cTn id="163" dur="1" fill="hold">
                                          <p:stCondLst>
                                            <p:cond delay="499"/>
                                          </p:stCondLst>
                                        </p:cTn>
                                        <p:tgtEl>
                                          <p:spTgt spid="84003"/>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84019"/>
                                        </p:tgtEl>
                                        <p:attrNameLst>
                                          <p:attrName>style.visibility</p:attrName>
                                        </p:attrNameLst>
                                      </p:cBhvr>
                                      <p:to>
                                        <p:strVal val="visible"/>
                                      </p:to>
                                    </p:set>
                                    <p:anim calcmode="lin" valueType="num">
                                      <p:cBhvr>
                                        <p:cTn id="166" dur="500" fill="hold"/>
                                        <p:tgtEl>
                                          <p:spTgt spid="84019"/>
                                        </p:tgtEl>
                                        <p:attrNameLst>
                                          <p:attrName>ppt_w</p:attrName>
                                        </p:attrNameLst>
                                      </p:cBhvr>
                                      <p:tavLst>
                                        <p:tav tm="0">
                                          <p:val>
                                            <p:fltVal val="0"/>
                                          </p:val>
                                        </p:tav>
                                        <p:tav tm="100000">
                                          <p:val>
                                            <p:strVal val="#ppt_w"/>
                                          </p:val>
                                        </p:tav>
                                      </p:tavLst>
                                    </p:anim>
                                    <p:anim calcmode="lin" valueType="num">
                                      <p:cBhvr>
                                        <p:cTn id="167" dur="500" fill="hold"/>
                                        <p:tgtEl>
                                          <p:spTgt spid="84019"/>
                                        </p:tgtEl>
                                        <p:attrNameLst>
                                          <p:attrName>ppt_h</p:attrName>
                                        </p:attrNameLst>
                                      </p:cBhvr>
                                      <p:tavLst>
                                        <p:tav tm="0">
                                          <p:val>
                                            <p:fltVal val="0"/>
                                          </p:val>
                                        </p:tav>
                                        <p:tav tm="100000">
                                          <p:val>
                                            <p:strVal val="#ppt_h"/>
                                          </p:val>
                                        </p:tav>
                                      </p:tavLst>
                                    </p:anim>
                                    <p:animEffect transition="in" filter="fade">
                                      <p:cBhvr>
                                        <p:cTn id="168" dur="500"/>
                                        <p:tgtEl>
                                          <p:spTgt spid="84019"/>
                                        </p:tgtEl>
                                      </p:cBhvr>
                                    </p:animEffec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xit" presetSubtype="2" fill="hold" nodeType="clickEffect">
                                  <p:stCondLst>
                                    <p:cond delay="0"/>
                                  </p:stCondLst>
                                  <p:childTnLst>
                                    <p:anim calcmode="lin" valueType="num">
                                      <p:cBhvr additive="base">
                                        <p:cTn id="172" dur="500"/>
                                        <p:tgtEl>
                                          <p:spTgt spid="84019"/>
                                        </p:tgtEl>
                                        <p:attrNameLst>
                                          <p:attrName>ppt_x</p:attrName>
                                        </p:attrNameLst>
                                      </p:cBhvr>
                                      <p:tavLst>
                                        <p:tav tm="0">
                                          <p:val>
                                            <p:strVal val="ppt_x"/>
                                          </p:val>
                                        </p:tav>
                                        <p:tav tm="100000">
                                          <p:val>
                                            <p:strVal val="1+ppt_w/2"/>
                                          </p:val>
                                        </p:tav>
                                      </p:tavLst>
                                    </p:anim>
                                    <p:anim calcmode="lin" valueType="num">
                                      <p:cBhvr additive="base">
                                        <p:cTn id="173" dur="500"/>
                                        <p:tgtEl>
                                          <p:spTgt spid="84019"/>
                                        </p:tgtEl>
                                        <p:attrNameLst>
                                          <p:attrName>ppt_y</p:attrName>
                                        </p:attrNameLst>
                                      </p:cBhvr>
                                      <p:tavLst>
                                        <p:tav tm="0">
                                          <p:val>
                                            <p:strVal val="ppt_y"/>
                                          </p:val>
                                        </p:tav>
                                        <p:tav tm="100000">
                                          <p:val>
                                            <p:strVal val="ppt_y"/>
                                          </p:val>
                                        </p:tav>
                                      </p:tavLst>
                                    </p:anim>
                                    <p:set>
                                      <p:cBhvr>
                                        <p:cTn id="174" dur="1" fill="hold">
                                          <p:stCondLst>
                                            <p:cond delay="499"/>
                                          </p:stCondLst>
                                        </p:cTn>
                                        <p:tgtEl>
                                          <p:spTgt spid="840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37915"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711200" y="4724400"/>
            <a:ext cx="1752600" cy="1752600"/>
            <a:chOff x="816" y="4368"/>
            <a:chExt cx="1104" cy="1104"/>
          </a:xfrm>
        </p:grpSpPr>
        <p:sp>
          <p:nvSpPr>
            <p:cNvPr id="37912" name="AutoShape 52"/>
            <p:cNvSpPr>
              <a:spLocks noChangeArrowheads="1"/>
            </p:cNvSpPr>
            <p:nvPr/>
          </p:nvSpPr>
          <p:spPr bwMode="auto">
            <a:xfrm>
              <a:off x="816" y="436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37913" name="WordArt 53"/>
            <p:cNvSpPr>
              <a:spLocks noChangeArrowheads="1" noChangeShapeType="1" noTextEdit="1"/>
            </p:cNvSpPr>
            <p:nvPr/>
          </p:nvSpPr>
          <p:spPr bwMode="auto">
            <a:xfrm>
              <a:off x="1032" y="4560"/>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34836" name="TextBox 28"/>
          <p:cNvSpPr txBox="1">
            <a:spLocks noChangeArrowheads="1"/>
          </p:cNvSpPr>
          <p:nvPr/>
        </p:nvSpPr>
        <p:spPr bwMode="auto">
          <a:xfrm>
            <a:off x="303213" y="1206500"/>
            <a:ext cx="89931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3600" b="1">
                <a:latin typeface="Times New Roman" panose="02020603050405020304" pitchFamily="18" charset="0"/>
                <a:cs typeface="Times New Roman" panose="02020603050405020304" pitchFamily="18" charset="0"/>
              </a:rPr>
              <a:t>Đây là </a:t>
            </a:r>
            <a:r>
              <a:rPr lang="vi-VN" altLang="en-US" sz="3600" b="1">
                <a:latin typeface="Times New Roman" panose="02020603050405020304" pitchFamily="18" charset="0"/>
                <a:cs typeface="Times New Roman" panose="02020603050405020304" pitchFamily="18" charset="0"/>
              </a:rPr>
              <a:t>biểu tượng cách mạng của Thủ đô khu giải phóng.</a:t>
            </a:r>
            <a:endParaRPr lang="en-US" altLang="en-US" sz="4000" b="1">
              <a:solidFill>
                <a:srgbClr val="FF0000"/>
              </a:solidFill>
              <a:latin typeface="Times New Roman" panose="02020603050405020304" pitchFamily="18" charset="0"/>
              <a:cs typeface="Times New Roman" panose="02020603050405020304" pitchFamily="18" charset="0"/>
            </a:endParaRPr>
          </a:p>
          <a:p>
            <a:pPr algn="ctr">
              <a:lnSpc>
                <a:spcPct val="150000"/>
              </a:lnSpc>
              <a:spcBef>
                <a:spcPct val="0"/>
              </a:spcBef>
              <a:buFontTx/>
              <a:buNone/>
            </a:pPr>
            <a:r>
              <a:rPr lang="en-US" altLang="en-US" sz="3600" b="1">
                <a:latin typeface="Times New Roman" panose="02020603050405020304" pitchFamily="18" charset="0"/>
              </a:rPr>
              <a:t>(từ gồm 12 chữ cái)</a:t>
            </a:r>
            <a:endParaRPr lang="en-US" altLang="en-US" sz="3600" b="1">
              <a:solidFill>
                <a:srgbClr val="FF0000"/>
              </a:solidFill>
              <a:latin typeface="Times New Roman" panose="02020603050405020304" pitchFamily="18" charset="0"/>
            </a:endParaRPr>
          </a:p>
        </p:txBody>
      </p:sp>
      <p:pic>
        <p:nvPicPr>
          <p:cNvPr id="37909" name="Picture 32" descr="people008">
            <a:hlinkClick r:id="rId5" action="ppaction://hlinksldjump"/>
          </p:cNvP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33" descr="Bellcoll">
            <a:hlinkClick r:id="" action="ppaction://hlinkshowjump?jump=firstslid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8588" y="-304800"/>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596900" y="1316038"/>
            <a:ext cx="8432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buFontTx/>
              <a:buNone/>
            </a:pPr>
            <a:r>
              <a:rPr lang="en-US" altLang="en-US" sz="3600" b="1">
                <a:solidFill>
                  <a:srgbClr val="000000"/>
                </a:solidFill>
                <a:latin typeface="Times New Roman" panose="02020603050405020304" pitchFamily="18" charset="0"/>
                <a:cs typeface="Times New Roman" panose="02020603050405020304" pitchFamily="18" charset="0"/>
              </a:rPr>
              <a:t>Gợi ý: Là nơi </a:t>
            </a:r>
            <a:r>
              <a:rPr lang="en-US" altLang="en-US" sz="3600" b="1">
                <a:solidFill>
                  <a:srgbClr val="262626"/>
                </a:solidFill>
                <a:latin typeface="Times New Roman" panose="02020603050405020304" pitchFamily="18" charset="0"/>
                <a:cs typeface="Times New Roman" panose="02020603050405020304" pitchFamily="18" charset="0"/>
              </a:rPr>
              <a:t>Đại tướng Võ Nguyễn Giáp đã đọc bản Quân lệnh số 1</a:t>
            </a:r>
            <a:endParaRPr lang="en-US" altLang="en-US" b="1">
              <a:latin typeface="Times New Roman" panose="02020603050405020304" pitchFamily="18" charset="0"/>
              <a:cs typeface="Times New Roman" panose="02020603050405020304" pitchFamily="18" charset="0"/>
            </a:endParaRPr>
          </a:p>
          <a:p>
            <a:pPr algn="ctr">
              <a:lnSpc>
                <a:spcPct val="150000"/>
              </a:lnSpc>
              <a:spcBef>
                <a:spcPct val="0"/>
              </a:spcBef>
              <a:buFontTx/>
              <a:buNone/>
            </a:pPr>
            <a:r>
              <a:rPr lang="en-US" altLang="en-US" sz="3400" b="1">
                <a:latin typeface="Times New Roman" panose="02020603050405020304" pitchFamily="18" charset="0"/>
              </a:rPr>
              <a:t>(từ gồm 12 chữ cái)</a:t>
            </a:r>
            <a:endParaRPr lang="en-US" altLang="en-US" sz="3400" b="1">
              <a:solidFill>
                <a:srgbClr val="FF0000"/>
              </a:solidFill>
              <a:latin typeface="Times New Roman" panose="02020603050405020304" pitchFamily="18" charset="0"/>
            </a:endParaRPr>
          </a:p>
          <a:p>
            <a:pPr>
              <a:lnSpc>
                <a:spcPct val="150000"/>
              </a:lnSpc>
              <a:spcBef>
                <a:spcPct val="0"/>
              </a:spcBef>
              <a:buFontTx/>
              <a:buNone/>
            </a:pPr>
            <a:endParaRPr lang="en-US" altLang="en-US" b="1">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4018"/>
                                        </p:tgtEl>
                                        <p:attrNameLst>
                                          <p:attrName>style.visibility</p:attrName>
                                        </p:attrNameLst>
                                      </p:cBhvr>
                                      <p:to>
                                        <p:strVal val="visible"/>
                                      </p:to>
                                    </p:set>
                                    <p:animEffect transition="in" filter="dissolve">
                                      <p:cBhvr>
                                        <p:cTn id="7" dur="500"/>
                                        <p:tgtEl>
                                          <p:spTgt spid="840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3" presetClass="exit" presetSubtype="0" fill="hold" nodeType="afterEffect">
                                  <p:stCondLst>
                                    <p:cond delay="0"/>
                                  </p:stCondLst>
                                  <p:childTnLst>
                                    <p:anim calcmode="lin" valueType="num">
                                      <p:cBhvr>
                                        <p:cTn id="10" dur="500"/>
                                        <p:tgtEl>
                                          <p:spTgt spid="84018"/>
                                        </p:tgtEl>
                                        <p:attrNameLst>
                                          <p:attrName>ppt_w</p:attrName>
                                        </p:attrNameLst>
                                      </p:cBhvr>
                                      <p:tavLst>
                                        <p:tav tm="0">
                                          <p:val>
                                            <p:strVal val="ppt_w"/>
                                          </p:val>
                                        </p:tav>
                                        <p:tav tm="100000">
                                          <p:val>
                                            <p:fltVal val="0"/>
                                          </p:val>
                                        </p:tav>
                                      </p:tavLst>
                                    </p:anim>
                                    <p:anim calcmode="lin" valueType="num">
                                      <p:cBhvr>
                                        <p:cTn id="11" dur="500"/>
                                        <p:tgtEl>
                                          <p:spTgt spid="84018"/>
                                        </p:tgtEl>
                                        <p:attrNameLst>
                                          <p:attrName>ppt_h</p:attrName>
                                        </p:attrNameLst>
                                      </p:cBhvr>
                                      <p:tavLst>
                                        <p:tav tm="0">
                                          <p:val>
                                            <p:strVal val="ppt_h"/>
                                          </p:val>
                                        </p:tav>
                                        <p:tav tm="100000">
                                          <p:val>
                                            <p:fltVal val="0"/>
                                          </p:val>
                                        </p:tav>
                                      </p:tavLst>
                                    </p:anim>
                                    <p:animEffect transition="out" filter="fade">
                                      <p:cBhvr>
                                        <p:cTn id="12" dur="500"/>
                                        <p:tgtEl>
                                          <p:spTgt spid="84018"/>
                                        </p:tgtEl>
                                      </p:cBhvr>
                                    </p:animEffect>
                                    <p:set>
                                      <p:cBhvr>
                                        <p:cTn id="13" dur="1" fill="hold">
                                          <p:stCondLst>
                                            <p:cond delay="499"/>
                                          </p:stCondLst>
                                        </p:cTn>
                                        <p:tgtEl>
                                          <p:spTgt spid="84018"/>
                                        </p:tgtEl>
                                        <p:attrNameLst>
                                          <p:attrName>style.visibility</p:attrName>
                                        </p:attrNameLst>
                                      </p:cBhvr>
                                      <p:to>
                                        <p:strVal val="hidden"/>
                                      </p:to>
                                    </p:se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84017"/>
                                        </p:tgtEl>
                                        <p:attrNameLst>
                                          <p:attrName>style.visibility</p:attrName>
                                        </p:attrNameLst>
                                      </p:cBhvr>
                                      <p:to>
                                        <p:strVal val="visible"/>
                                      </p:to>
                                    </p:set>
                                    <p:animEffect transition="in" filter="dissolve">
                                      <p:cBhvr>
                                        <p:cTn id="17" dur="500"/>
                                        <p:tgtEl>
                                          <p:spTgt spid="8401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500"/>
                            </p:stCondLst>
                            <p:childTnLst>
                              <p:par>
                                <p:cTn id="19" presetID="53" presetClass="exit" presetSubtype="0" fill="hold" nodeType="afterEffect">
                                  <p:stCondLst>
                                    <p:cond delay="0"/>
                                  </p:stCondLst>
                                  <p:childTnLst>
                                    <p:anim calcmode="lin" valueType="num">
                                      <p:cBhvr>
                                        <p:cTn id="20" dur="500"/>
                                        <p:tgtEl>
                                          <p:spTgt spid="84017"/>
                                        </p:tgtEl>
                                        <p:attrNameLst>
                                          <p:attrName>ppt_w</p:attrName>
                                        </p:attrNameLst>
                                      </p:cBhvr>
                                      <p:tavLst>
                                        <p:tav tm="0">
                                          <p:val>
                                            <p:strVal val="ppt_w"/>
                                          </p:val>
                                        </p:tav>
                                        <p:tav tm="100000">
                                          <p:val>
                                            <p:fltVal val="0"/>
                                          </p:val>
                                        </p:tav>
                                      </p:tavLst>
                                    </p:anim>
                                    <p:anim calcmode="lin" valueType="num">
                                      <p:cBhvr>
                                        <p:cTn id="21" dur="500"/>
                                        <p:tgtEl>
                                          <p:spTgt spid="84017"/>
                                        </p:tgtEl>
                                        <p:attrNameLst>
                                          <p:attrName>ppt_h</p:attrName>
                                        </p:attrNameLst>
                                      </p:cBhvr>
                                      <p:tavLst>
                                        <p:tav tm="0">
                                          <p:val>
                                            <p:strVal val="ppt_h"/>
                                          </p:val>
                                        </p:tav>
                                        <p:tav tm="100000">
                                          <p:val>
                                            <p:fltVal val="0"/>
                                          </p:val>
                                        </p:tav>
                                      </p:tavLst>
                                    </p:anim>
                                    <p:animEffect transition="out" filter="fade">
                                      <p:cBhvr>
                                        <p:cTn id="22" dur="500"/>
                                        <p:tgtEl>
                                          <p:spTgt spid="84017"/>
                                        </p:tgtEl>
                                      </p:cBhvr>
                                    </p:animEffect>
                                    <p:set>
                                      <p:cBhvr>
                                        <p:cTn id="23" dur="1" fill="hold">
                                          <p:stCondLst>
                                            <p:cond delay="499"/>
                                          </p:stCondLst>
                                        </p:cTn>
                                        <p:tgtEl>
                                          <p:spTgt spid="84017"/>
                                        </p:tgtEl>
                                        <p:attrNameLst>
                                          <p:attrName>style.visibility</p:attrName>
                                        </p:attrNameLst>
                                      </p:cBhvr>
                                      <p:to>
                                        <p:strVal val="hidden"/>
                                      </p:to>
                                    </p:set>
                                  </p:child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84016"/>
                                        </p:tgtEl>
                                        <p:attrNameLst>
                                          <p:attrName>style.visibility</p:attrName>
                                        </p:attrNameLst>
                                      </p:cBhvr>
                                      <p:to>
                                        <p:strVal val="visible"/>
                                      </p:to>
                                    </p:set>
                                    <p:animEffect transition="in" filter="dissolve">
                                      <p:cBhvr>
                                        <p:cTn id="27" dur="500"/>
                                        <p:tgtEl>
                                          <p:spTgt spid="8401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2500"/>
                            </p:stCondLst>
                            <p:childTnLst>
                              <p:par>
                                <p:cTn id="29" presetID="53" presetClass="exit" presetSubtype="0" fill="hold" nodeType="afterEffect">
                                  <p:stCondLst>
                                    <p:cond delay="0"/>
                                  </p:stCondLst>
                                  <p:childTnLst>
                                    <p:anim calcmode="lin" valueType="num">
                                      <p:cBhvr>
                                        <p:cTn id="30" dur="500"/>
                                        <p:tgtEl>
                                          <p:spTgt spid="84016"/>
                                        </p:tgtEl>
                                        <p:attrNameLst>
                                          <p:attrName>ppt_w</p:attrName>
                                        </p:attrNameLst>
                                      </p:cBhvr>
                                      <p:tavLst>
                                        <p:tav tm="0">
                                          <p:val>
                                            <p:strVal val="ppt_w"/>
                                          </p:val>
                                        </p:tav>
                                        <p:tav tm="100000">
                                          <p:val>
                                            <p:fltVal val="0"/>
                                          </p:val>
                                        </p:tav>
                                      </p:tavLst>
                                    </p:anim>
                                    <p:anim calcmode="lin" valueType="num">
                                      <p:cBhvr>
                                        <p:cTn id="31" dur="500"/>
                                        <p:tgtEl>
                                          <p:spTgt spid="84016"/>
                                        </p:tgtEl>
                                        <p:attrNameLst>
                                          <p:attrName>ppt_h</p:attrName>
                                        </p:attrNameLst>
                                      </p:cBhvr>
                                      <p:tavLst>
                                        <p:tav tm="0">
                                          <p:val>
                                            <p:strVal val="ppt_h"/>
                                          </p:val>
                                        </p:tav>
                                        <p:tav tm="100000">
                                          <p:val>
                                            <p:fltVal val="0"/>
                                          </p:val>
                                        </p:tav>
                                      </p:tavLst>
                                    </p:anim>
                                    <p:animEffect transition="out" filter="fade">
                                      <p:cBhvr>
                                        <p:cTn id="32" dur="500"/>
                                        <p:tgtEl>
                                          <p:spTgt spid="84016"/>
                                        </p:tgtEl>
                                      </p:cBhvr>
                                    </p:animEffect>
                                    <p:set>
                                      <p:cBhvr>
                                        <p:cTn id="33" dur="1" fill="hold">
                                          <p:stCondLst>
                                            <p:cond delay="499"/>
                                          </p:stCondLst>
                                        </p:cTn>
                                        <p:tgtEl>
                                          <p:spTgt spid="84016"/>
                                        </p:tgtEl>
                                        <p:attrNameLst>
                                          <p:attrName>style.visibility</p:attrName>
                                        </p:attrNameLst>
                                      </p:cBhvr>
                                      <p:to>
                                        <p:strVal val="hidden"/>
                                      </p:to>
                                    </p:se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84015"/>
                                        </p:tgtEl>
                                        <p:attrNameLst>
                                          <p:attrName>style.visibility</p:attrName>
                                        </p:attrNameLst>
                                      </p:cBhvr>
                                      <p:to>
                                        <p:strVal val="visible"/>
                                      </p:to>
                                    </p:set>
                                    <p:animEffect transition="in" filter="dissolve">
                                      <p:cBhvr>
                                        <p:cTn id="37" dur="500"/>
                                        <p:tgtEl>
                                          <p:spTgt spid="8401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53" presetClass="exit" presetSubtype="0" fill="hold" nodeType="afterEffect">
                                  <p:stCondLst>
                                    <p:cond delay="0"/>
                                  </p:stCondLst>
                                  <p:childTnLst>
                                    <p:anim calcmode="lin" valueType="num">
                                      <p:cBhvr>
                                        <p:cTn id="40" dur="500"/>
                                        <p:tgtEl>
                                          <p:spTgt spid="84015"/>
                                        </p:tgtEl>
                                        <p:attrNameLst>
                                          <p:attrName>ppt_w</p:attrName>
                                        </p:attrNameLst>
                                      </p:cBhvr>
                                      <p:tavLst>
                                        <p:tav tm="0">
                                          <p:val>
                                            <p:strVal val="ppt_w"/>
                                          </p:val>
                                        </p:tav>
                                        <p:tav tm="100000">
                                          <p:val>
                                            <p:fltVal val="0"/>
                                          </p:val>
                                        </p:tav>
                                      </p:tavLst>
                                    </p:anim>
                                    <p:anim calcmode="lin" valueType="num">
                                      <p:cBhvr>
                                        <p:cTn id="41" dur="500"/>
                                        <p:tgtEl>
                                          <p:spTgt spid="84015"/>
                                        </p:tgtEl>
                                        <p:attrNameLst>
                                          <p:attrName>ppt_h</p:attrName>
                                        </p:attrNameLst>
                                      </p:cBhvr>
                                      <p:tavLst>
                                        <p:tav tm="0">
                                          <p:val>
                                            <p:strVal val="ppt_h"/>
                                          </p:val>
                                        </p:tav>
                                        <p:tav tm="100000">
                                          <p:val>
                                            <p:fltVal val="0"/>
                                          </p:val>
                                        </p:tav>
                                      </p:tavLst>
                                    </p:anim>
                                    <p:animEffect transition="out" filter="fade">
                                      <p:cBhvr>
                                        <p:cTn id="42" dur="500"/>
                                        <p:tgtEl>
                                          <p:spTgt spid="84015"/>
                                        </p:tgtEl>
                                      </p:cBhvr>
                                    </p:animEffect>
                                    <p:set>
                                      <p:cBhvr>
                                        <p:cTn id="43" dur="1" fill="hold">
                                          <p:stCondLst>
                                            <p:cond delay="499"/>
                                          </p:stCondLst>
                                        </p:cTn>
                                        <p:tgtEl>
                                          <p:spTgt spid="84015"/>
                                        </p:tgtEl>
                                        <p:attrNameLst>
                                          <p:attrName>style.visibility</p:attrName>
                                        </p:attrNameLst>
                                      </p:cBhvr>
                                      <p:to>
                                        <p:strVal val="hidden"/>
                                      </p:to>
                                    </p:set>
                                  </p:childTnLst>
                                </p:cTn>
                              </p:par>
                            </p:childTnLst>
                          </p:cTn>
                        </p:par>
                        <p:par>
                          <p:cTn id="44" fill="hold" nodeType="afterGroup">
                            <p:stCondLst>
                              <p:cond delay="4000"/>
                            </p:stCondLst>
                            <p:childTnLst>
                              <p:par>
                                <p:cTn id="45" presetID="9" presetClass="entr" presetSubtype="0" fill="hold" nodeType="afterEffect">
                                  <p:stCondLst>
                                    <p:cond delay="0"/>
                                  </p:stCondLst>
                                  <p:childTnLst>
                                    <p:set>
                                      <p:cBhvr>
                                        <p:cTn id="46" dur="1" fill="hold">
                                          <p:stCondLst>
                                            <p:cond delay="0"/>
                                          </p:stCondLst>
                                        </p:cTn>
                                        <p:tgtEl>
                                          <p:spTgt spid="84014"/>
                                        </p:tgtEl>
                                        <p:attrNameLst>
                                          <p:attrName>style.visibility</p:attrName>
                                        </p:attrNameLst>
                                      </p:cBhvr>
                                      <p:to>
                                        <p:strVal val="visible"/>
                                      </p:to>
                                    </p:set>
                                    <p:animEffect transition="in" filter="dissolve">
                                      <p:cBhvr>
                                        <p:cTn id="47" dur="500"/>
                                        <p:tgtEl>
                                          <p:spTgt spid="8401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nodeType="afterGroup">
                            <p:stCondLst>
                              <p:cond delay="4500"/>
                            </p:stCondLst>
                            <p:childTnLst>
                              <p:par>
                                <p:cTn id="49" presetID="53" presetClass="exit" presetSubtype="0" fill="hold" nodeType="afterEffect">
                                  <p:stCondLst>
                                    <p:cond delay="0"/>
                                  </p:stCondLst>
                                  <p:childTnLst>
                                    <p:anim calcmode="lin" valueType="num">
                                      <p:cBhvr>
                                        <p:cTn id="50" dur="500"/>
                                        <p:tgtEl>
                                          <p:spTgt spid="84014"/>
                                        </p:tgtEl>
                                        <p:attrNameLst>
                                          <p:attrName>ppt_w</p:attrName>
                                        </p:attrNameLst>
                                      </p:cBhvr>
                                      <p:tavLst>
                                        <p:tav tm="0">
                                          <p:val>
                                            <p:strVal val="ppt_w"/>
                                          </p:val>
                                        </p:tav>
                                        <p:tav tm="100000">
                                          <p:val>
                                            <p:fltVal val="0"/>
                                          </p:val>
                                        </p:tav>
                                      </p:tavLst>
                                    </p:anim>
                                    <p:anim calcmode="lin" valueType="num">
                                      <p:cBhvr>
                                        <p:cTn id="51" dur="500"/>
                                        <p:tgtEl>
                                          <p:spTgt spid="84014"/>
                                        </p:tgtEl>
                                        <p:attrNameLst>
                                          <p:attrName>ppt_h</p:attrName>
                                        </p:attrNameLst>
                                      </p:cBhvr>
                                      <p:tavLst>
                                        <p:tav tm="0">
                                          <p:val>
                                            <p:strVal val="ppt_h"/>
                                          </p:val>
                                        </p:tav>
                                        <p:tav tm="100000">
                                          <p:val>
                                            <p:fltVal val="0"/>
                                          </p:val>
                                        </p:tav>
                                      </p:tavLst>
                                    </p:anim>
                                    <p:animEffect transition="out" filter="fade">
                                      <p:cBhvr>
                                        <p:cTn id="52" dur="500"/>
                                        <p:tgtEl>
                                          <p:spTgt spid="84014"/>
                                        </p:tgtEl>
                                      </p:cBhvr>
                                    </p:animEffect>
                                    <p:set>
                                      <p:cBhvr>
                                        <p:cTn id="53" dur="1" fill="hold">
                                          <p:stCondLst>
                                            <p:cond delay="499"/>
                                          </p:stCondLst>
                                        </p:cTn>
                                        <p:tgtEl>
                                          <p:spTgt spid="84014"/>
                                        </p:tgtEl>
                                        <p:attrNameLst>
                                          <p:attrName>style.visibility</p:attrName>
                                        </p:attrNameLst>
                                      </p:cBhvr>
                                      <p:to>
                                        <p:strVal val="hidden"/>
                                      </p:to>
                                    </p:set>
                                  </p:childTnLst>
                                </p:cTn>
                              </p:par>
                            </p:childTnLst>
                          </p:cTn>
                        </p:par>
                        <p:par>
                          <p:cTn id="54" fill="hold" nodeType="afterGroup">
                            <p:stCondLst>
                              <p:cond delay="5000"/>
                            </p:stCondLst>
                            <p:childTnLst>
                              <p:par>
                                <p:cTn id="55" presetID="9" presetClass="entr" presetSubtype="0" fill="hold" nodeType="afterEffect">
                                  <p:stCondLst>
                                    <p:cond delay="0"/>
                                  </p:stCondLst>
                                  <p:childTnLst>
                                    <p:set>
                                      <p:cBhvr>
                                        <p:cTn id="56" dur="1" fill="hold">
                                          <p:stCondLst>
                                            <p:cond delay="0"/>
                                          </p:stCondLst>
                                        </p:cTn>
                                        <p:tgtEl>
                                          <p:spTgt spid="84013"/>
                                        </p:tgtEl>
                                        <p:attrNameLst>
                                          <p:attrName>style.visibility</p:attrName>
                                        </p:attrNameLst>
                                      </p:cBhvr>
                                      <p:to>
                                        <p:strVal val="visible"/>
                                      </p:to>
                                    </p:set>
                                    <p:animEffect transition="in" filter="dissolve">
                                      <p:cBhvr>
                                        <p:cTn id="57" dur="500"/>
                                        <p:tgtEl>
                                          <p:spTgt spid="84013"/>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500"/>
                            </p:stCondLst>
                            <p:childTnLst>
                              <p:par>
                                <p:cTn id="59" presetID="53" presetClass="exit" presetSubtype="0" fill="hold" nodeType="afterEffect">
                                  <p:stCondLst>
                                    <p:cond delay="0"/>
                                  </p:stCondLst>
                                  <p:childTnLst>
                                    <p:anim calcmode="lin" valueType="num">
                                      <p:cBhvr>
                                        <p:cTn id="60" dur="500"/>
                                        <p:tgtEl>
                                          <p:spTgt spid="84013"/>
                                        </p:tgtEl>
                                        <p:attrNameLst>
                                          <p:attrName>ppt_w</p:attrName>
                                        </p:attrNameLst>
                                      </p:cBhvr>
                                      <p:tavLst>
                                        <p:tav tm="0">
                                          <p:val>
                                            <p:strVal val="ppt_w"/>
                                          </p:val>
                                        </p:tav>
                                        <p:tav tm="100000">
                                          <p:val>
                                            <p:fltVal val="0"/>
                                          </p:val>
                                        </p:tav>
                                      </p:tavLst>
                                    </p:anim>
                                    <p:anim calcmode="lin" valueType="num">
                                      <p:cBhvr>
                                        <p:cTn id="61" dur="500"/>
                                        <p:tgtEl>
                                          <p:spTgt spid="84013"/>
                                        </p:tgtEl>
                                        <p:attrNameLst>
                                          <p:attrName>ppt_h</p:attrName>
                                        </p:attrNameLst>
                                      </p:cBhvr>
                                      <p:tavLst>
                                        <p:tav tm="0">
                                          <p:val>
                                            <p:strVal val="ppt_h"/>
                                          </p:val>
                                        </p:tav>
                                        <p:tav tm="100000">
                                          <p:val>
                                            <p:fltVal val="0"/>
                                          </p:val>
                                        </p:tav>
                                      </p:tavLst>
                                    </p:anim>
                                    <p:animEffect transition="out" filter="fade">
                                      <p:cBhvr>
                                        <p:cTn id="62" dur="500"/>
                                        <p:tgtEl>
                                          <p:spTgt spid="84013"/>
                                        </p:tgtEl>
                                      </p:cBhvr>
                                    </p:animEffect>
                                    <p:set>
                                      <p:cBhvr>
                                        <p:cTn id="63" dur="1" fill="hold">
                                          <p:stCondLst>
                                            <p:cond delay="499"/>
                                          </p:stCondLst>
                                        </p:cTn>
                                        <p:tgtEl>
                                          <p:spTgt spid="84013"/>
                                        </p:tgtEl>
                                        <p:attrNameLst>
                                          <p:attrName>style.visibility</p:attrName>
                                        </p:attrNameLst>
                                      </p:cBhvr>
                                      <p:to>
                                        <p:strVal val="hidden"/>
                                      </p:to>
                                    </p:set>
                                  </p:childTnLst>
                                </p:cTn>
                              </p:par>
                            </p:childTnLst>
                          </p:cTn>
                        </p:par>
                        <p:par>
                          <p:cTn id="64" fill="hold" nodeType="afterGroup">
                            <p:stCondLst>
                              <p:cond delay="6000"/>
                            </p:stCondLst>
                            <p:childTnLst>
                              <p:par>
                                <p:cTn id="65" presetID="9" presetClass="entr" presetSubtype="0" fill="hold" nodeType="afterEffect">
                                  <p:stCondLst>
                                    <p:cond delay="0"/>
                                  </p:stCondLst>
                                  <p:childTnLst>
                                    <p:set>
                                      <p:cBhvr>
                                        <p:cTn id="66" dur="1" fill="hold">
                                          <p:stCondLst>
                                            <p:cond delay="0"/>
                                          </p:stCondLst>
                                        </p:cTn>
                                        <p:tgtEl>
                                          <p:spTgt spid="84012"/>
                                        </p:tgtEl>
                                        <p:attrNameLst>
                                          <p:attrName>style.visibility</p:attrName>
                                        </p:attrNameLst>
                                      </p:cBhvr>
                                      <p:to>
                                        <p:strVal val="visible"/>
                                      </p:to>
                                    </p:set>
                                    <p:animEffect transition="in" filter="dissolve">
                                      <p:cBhvr>
                                        <p:cTn id="67" dur="500"/>
                                        <p:tgtEl>
                                          <p:spTgt spid="84012"/>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nodeType="afterGroup">
                            <p:stCondLst>
                              <p:cond delay="6500"/>
                            </p:stCondLst>
                            <p:childTnLst>
                              <p:par>
                                <p:cTn id="69" presetID="53" presetClass="exit" presetSubtype="0" fill="hold" nodeType="afterEffect">
                                  <p:stCondLst>
                                    <p:cond delay="0"/>
                                  </p:stCondLst>
                                  <p:childTnLst>
                                    <p:anim calcmode="lin" valueType="num">
                                      <p:cBhvr>
                                        <p:cTn id="70" dur="500"/>
                                        <p:tgtEl>
                                          <p:spTgt spid="84012"/>
                                        </p:tgtEl>
                                        <p:attrNameLst>
                                          <p:attrName>ppt_w</p:attrName>
                                        </p:attrNameLst>
                                      </p:cBhvr>
                                      <p:tavLst>
                                        <p:tav tm="0">
                                          <p:val>
                                            <p:strVal val="ppt_w"/>
                                          </p:val>
                                        </p:tav>
                                        <p:tav tm="100000">
                                          <p:val>
                                            <p:fltVal val="0"/>
                                          </p:val>
                                        </p:tav>
                                      </p:tavLst>
                                    </p:anim>
                                    <p:anim calcmode="lin" valueType="num">
                                      <p:cBhvr>
                                        <p:cTn id="71" dur="500"/>
                                        <p:tgtEl>
                                          <p:spTgt spid="84012"/>
                                        </p:tgtEl>
                                        <p:attrNameLst>
                                          <p:attrName>ppt_h</p:attrName>
                                        </p:attrNameLst>
                                      </p:cBhvr>
                                      <p:tavLst>
                                        <p:tav tm="0">
                                          <p:val>
                                            <p:strVal val="ppt_h"/>
                                          </p:val>
                                        </p:tav>
                                        <p:tav tm="100000">
                                          <p:val>
                                            <p:fltVal val="0"/>
                                          </p:val>
                                        </p:tav>
                                      </p:tavLst>
                                    </p:anim>
                                    <p:animEffect transition="out" filter="fade">
                                      <p:cBhvr>
                                        <p:cTn id="72" dur="500"/>
                                        <p:tgtEl>
                                          <p:spTgt spid="84012"/>
                                        </p:tgtEl>
                                      </p:cBhvr>
                                    </p:animEffect>
                                    <p:set>
                                      <p:cBhvr>
                                        <p:cTn id="73" dur="1" fill="hold">
                                          <p:stCondLst>
                                            <p:cond delay="499"/>
                                          </p:stCondLst>
                                        </p:cTn>
                                        <p:tgtEl>
                                          <p:spTgt spid="84012"/>
                                        </p:tgtEl>
                                        <p:attrNameLst>
                                          <p:attrName>style.visibility</p:attrName>
                                        </p:attrNameLst>
                                      </p:cBhvr>
                                      <p:to>
                                        <p:strVal val="hidden"/>
                                      </p:to>
                                    </p:set>
                                  </p:childTnLst>
                                </p:cTn>
                              </p:par>
                            </p:childTnLst>
                          </p:cTn>
                        </p:par>
                        <p:par>
                          <p:cTn id="74" fill="hold" nodeType="afterGroup">
                            <p:stCondLst>
                              <p:cond delay="7000"/>
                            </p:stCondLst>
                            <p:childTnLst>
                              <p:par>
                                <p:cTn id="75" presetID="9" presetClass="entr" presetSubtype="0" fill="hold" nodeType="afterEffect">
                                  <p:stCondLst>
                                    <p:cond delay="0"/>
                                  </p:stCondLst>
                                  <p:childTnLst>
                                    <p:set>
                                      <p:cBhvr>
                                        <p:cTn id="76" dur="1" fill="hold">
                                          <p:stCondLst>
                                            <p:cond delay="0"/>
                                          </p:stCondLst>
                                        </p:cTn>
                                        <p:tgtEl>
                                          <p:spTgt spid="84011"/>
                                        </p:tgtEl>
                                        <p:attrNameLst>
                                          <p:attrName>style.visibility</p:attrName>
                                        </p:attrNameLst>
                                      </p:cBhvr>
                                      <p:to>
                                        <p:strVal val="visible"/>
                                      </p:to>
                                    </p:set>
                                    <p:animEffect transition="in" filter="dissolve">
                                      <p:cBhvr>
                                        <p:cTn id="77" dur="500"/>
                                        <p:tgtEl>
                                          <p:spTgt spid="84011"/>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par>
                          <p:cTn id="78" fill="hold" nodeType="afterGroup">
                            <p:stCondLst>
                              <p:cond delay="7500"/>
                            </p:stCondLst>
                            <p:childTnLst>
                              <p:par>
                                <p:cTn id="79" presetID="53" presetClass="exit" presetSubtype="0" fill="hold" nodeType="afterEffect">
                                  <p:stCondLst>
                                    <p:cond delay="0"/>
                                  </p:stCondLst>
                                  <p:childTnLst>
                                    <p:anim calcmode="lin" valueType="num">
                                      <p:cBhvr>
                                        <p:cTn id="80" dur="500"/>
                                        <p:tgtEl>
                                          <p:spTgt spid="84011"/>
                                        </p:tgtEl>
                                        <p:attrNameLst>
                                          <p:attrName>ppt_w</p:attrName>
                                        </p:attrNameLst>
                                      </p:cBhvr>
                                      <p:tavLst>
                                        <p:tav tm="0">
                                          <p:val>
                                            <p:strVal val="ppt_w"/>
                                          </p:val>
                                        </p:tav>
                                        <p:tav tm="100000">
                                          <p:val>
                                            <p:fltVal val="0"/>
                                          </p:val>
                                        </p:tav>
                                      </p:tavLst>
                                    </p:anim>
                                    <p:anim calcmode="lin" valueType="num">
                                      <p:cBhvr>
                                        <p:cTn id="81" dur="500"/>
                                        <p:tgtEl>
                                          <p:spTgt spid="84011"/>
                                        </p:tgtEl>
                                        <p:attrNameLst>
                                          <p:attrName>ppt_h</p:attrName>
                                        </p:attrNameLst>
                                      </p:cBhvr>
                                      <p:tavLst>
                                        <p:tav tm="0">
                                          <p:val>
                                            <p:strVal val="ppt_h"/>
                                          </p:val>
                                        </p:tav>
                                        <p:tav tm="100000">
                                          <p:val>
                                            <p:fltVal val="0"/>
                                          </p:val>
                                        </p:tav>
                                      </p:tavLst>
                                    </p:anim>
                                    <p:animEffect transition="out" filter="fade">
                                      <p:cBhvr>
                                        <p:cTn id="82" dur="500"/>
                                        <p:tgtEl>
                                          <p:spTgt spid="84011"/>
                                        </p:tgtEl>
                                      </p:cBhvr>
                                    </p:animEffect>
                                    <p:set>
                                      <p:cBhvr>
                                        <p:cTn id="83" dur="1" fill="hold">
                                          <p:stCondLst>
                                            <p:cond delay="499"/>
                                          </p:stCondLst>
                                        </p:cTn>
                                        <p:tgtEl>
                                          <p:spTgt spid="84011"/>
                                        </p:tgtEl>
                                        <p:attrNameLst>
                                          <p:attrName>style.visibility</p:attrName>
                                        </p:attrNameLst>
                                      </p:cBhvr>
                                      <p:to>
                                        <p:strVal val="hidden"/>
                                      </p:to>
                                    </p:set>
                                  </p:childTnLst>
                                </p:cTn>
                              </p:par>
                            </p:childTnLst>
                          </p:cTn>
                        </p:par>
                        <p:par>
                          <p:cTn id="84" fill="hold" nodeType="afterGroup">
                            <p:stCondLst>
                              <p:cond delay="8000"/>
                            </p:stCondLst>
                            <p:childTnLst>
                              <p:par>
                                <p:cTn id="85" presetID="9" presetClass="entr" presetSubtype="0" fill="hold" nodeType="afterEffect">
                                  <p:stCondLst>
                                    <p:cond delay="0"/>
                                  </p:stCondLst>
                                  <p:childTnLst>
                                    <p:set>
                                      <p:cBhvr>
                                        <p:cTn id="86" dur="1" fill="hold">
                                          <p:stCondLst>
                                            <p:cond delay="0"/>
                                          </p:stCondLst>
                                        </p:cTn>
                                        <p:tgtEl>
                                          <p:spTgt spid="84010"/>
                                        </p:tgtEl>
                                        <p:attrNameLst>
                                          <p:attrName>style.visibility</p:attrName>
                                        </p:attrNameLst>
                                      </p:cBhvr>
                                      <p:to>
                                        <p:strVal val="visible"/>
                                      </p:to>
                                    </p:set>
                                    <p:animEffect transition="in" filter="dissolve">
                                      <p:cBhvr>
                                        <p:cTn id="87" dur="500"/>
                                        <p:tgtEl>
                                          <p:spTgt spid="84010"/>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88" fill="hold" nodeType="afterGroup">
                            <p:stCondLst>
                              <p:cond delay="8500"/>
                            </p:stCondLst>
                            <p:childTnLst>
                              <p:par>
                                <p:cTn id="89" presetID="53" presetClass="exit" presetSubtype="0" fill="hold" nodeType="afterEffect">
                                  <p:stCondLst>
                                    <p:cond delay="0"/>
                                  </p:stCondLst>
                                  <p:childTnLst>
                                    <p:anim calcmode="lin" valueType="num">
                                      <p:cBhvr>
                                        <p:cTn id="90" dur="500"/>
                                        <p:tgtEl>
                                          <p:spTgt spid="84010"/>
                                        </p:tgtEl>
                                        <p:attrNameLst>
                                          <p:attrName>ppt_w</p:attrName>
                                        </p:attrNameLst>
                                      </p:cBhvr>
                                      <p:tavLst>
                                        <p:tav tm="0">
                                          <p:val>
                                            <p:strVal val="ppt_w"/>
                                          </p:val>
                                        </p:tav>
                                        <p:tav tm="100000">
                                          <p:val>
                                            <p:fltVal val="0"/>
                                          </p:val>
                                        </p:tav>
                                      </p:tavLst>
                                    </p:anim>
                                    <p:anim calcmode="lin" valueType="num">
                                      <p:cBhvr>
                                        <p:cTn id="91" dur="500"/>
                                        <p:tgtEl>
                                          <p:spTgt spid="84010"/>
                                        </p:tgtEl>
                                        <p:attrNameLst>
                                          <p:attrName>ppt_h</p:attrName>
                                        </p:attrNameLst>
                                      </p:cBhvr>
                                      <p:tavLst>
                                        <p:tav tm="0">
                                          <p:val>
                                            <p:strVal val="ppt_h"/>
                                          </p:val>
                                        </p:tav>
                                        <p:tav tm="100000">
                                          <p:val>
                                            <p:fltVal val="0"/>
                                          </p:val>
                                        </p:tav>
                                      </p:tavLst>
                                    </p:anim>
                                    <p:animEffect transition="out" filter="fade">
                                      <p:cBhvr>
                                        <p:cTn id="92" dur="500"/>
                                        <p:tgtEl>
                                          <p:spTgt spid="84010"/>
                                        </p:tgtEl>
                                      </p:cBhvr>
                                    </p:animEffect>
                                    <p:set>
                                      <p:cBhvr>
                                        <p:cTn id="93" dur="1" fill="hold">
                                          <p:stCondLst>
                                            <p:cond delay="499"/>
                                          </p:stCondLst>
                                        </p:cTn>
                                        <p:tgtEl>
                                          <p:spTgt spid="84010"/>
                                        </p:tgtEl>
                                        <p:attrNameLst>
                                          <p:attrName>style.visibility</p:attrName>
                                        </p:attrNameLst>
                                      </p:cBhvr>
                                      <p:to>
                                        <p:strVal val="hidden"/>
                                      </p:to>
                                    </p:set>
                                  </p:childTnLst>
                                </p:cTn>
                              </p:par>
                            </p:childTnLst>
                          </p:cTn>
                        </p:par>
                        <p:par>
                          <p:cTn id="94" fill="hold" nodeType="afterGroup">
                            <p:stCondLst>
                              <p:cond delay="9000"/>
                            </p:stCondLst>
                            <p:childTnLst>
                              <p:par>
                                <p:cTn id="95" presetID="9" presetClass="entr" presetSubtype="0" fill="hold" nodeType="afterEffect">
                                  <p:stCondLst>
                                    <p:cond delay="0"/>
                                  </p:stCondLst>
                                  <p:childTnLst>
                                    <p:set>
                                      <p:cBhvr>
                                        <p:cTn id="96" dur="1" fill="hold">
                                          <p:stCondLst>
                                            <p:cond delay="0"/>
                                          </p:stCondLst>
                                        </p:cTn>
                                        <p:tgtEl>
                                          <p:spTgt spid="84009"/>
                                        </p:tgtEl>
                                        <p:attrNameLst>
                                          <p:attrName>style.visibility</p:attrName>
                                        </p:attrNameLst>
                                      </p:cBhvr>
                                      <p:to>
                                        <p:strVal val="visible"/>
                                      </p:to>
                                    </p:set>
                                    <p:animEffect transition="in" filter="dissolve">
                                      <p:cBhvr>
                                        <p:cTn id="97" dur="500"/>
                                        <p:tgtEl>
                                          <p:spTgt spid="84009"/>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par>
                          <p:cTn id="98" fill="hold" nodeType="afterGroup">
                            <p:stCondLst>
                              <p:cond delay="9500"/>
                            </p:stCondLst>
                            <p:childTnLst>
                              <p:par>
                                <p:cTn id="99" presetID="53" presetClass="exit" presetSubtype="0" fill="hold" nodeType="afterEffect">
                                  <p:stCondLst>
                                    <p:cond delay="0"/>
                                  </p:stCondLst>
                                  <p:childTnLst>
                                    <p:anim calcmode="lin" valueType="num">
                                      <p:cBhvr>
                                        <p:cTn id="100" dur="500"/>
                                        <p:tgtEl>
                                          <p:spTgt spid="84009"/>
                                        </p:tgtEl>
                                        <p:attrNameLst>
                                          <p:attrName>ppt_w</p:attrName>
                                        </p:attrNameLst>
                                      </p:cBhvr>
                                      <p:tavLst>
                                        <p:tav tm="0">
                                          <p:val>
                                            <p:strVal val="ppt_w"/>
                                          </p:val>
                                        </p:tav>
                                        <p:tav tm="100000">
                                          <p:val>
                                            <p:fltVal val="0"/>
                                          </p:val>
                                        </p:tav>
                                      </p:tavLst>
                                    </p:anim>
                                    <p:anim calcmode="lin" valueType="num">
                                      <p:cBhvr>
                                        <p:cTn id="101" dur="500"/>
                                        <p:tgtEl>
                                          <p:spTgt spid="84009"/>
                                        </p:tgtEl>
                                        <p:attrNameLst>
                                          <p:attrName>ppt_h</p:attrName>
                                        </p:attrNameLst>
                                      </p:cBhvr>
                                      <p:tavLst>
                                        <p:tav tm="0">
                                          <p:val>
                                            <p:strVal val="ppt_h"/>
                                          </p:val>
                                        </p:tav>
                                        <p:tav tm="100000">
                                          <p:val>
                                            <p:fltVal val="0"/>
                                          </p:val>
                                        </p:tav>
                                      </p:tavLst>
                                    </p:anim>
                                    <p:animEffect transition="out" filter="fade">
                                      <p:cBhvr>
                                        <p:cTn id="102" dur="500"/>
                                        <p:tgtEl>
                                          <p:spTgt spid="84009"/>
                                        </p:tgtEl>
                                      </p:cBhvr>
                                    </p:animEffect>
                                    <p:set>
                                      <p:cBhvr>
                                        <p:cTn id="103" dur="1" fill="hold">
                                          <p:stCondLst>
                                            <p:cond delay="499"/>
                                          </p:stCondLst>
                                        </p:cTn>
                                        <p:tgtEl>
                                          <p:spTgt spid="84009"/>
                                        </p:tgtEl>
                                        <p:attrNameLst>
                                          <p:attrName>style.visibility</p:attrName>
                                        </p:attrNameLst>
                                      </p:cBhvr>
                                      <p:to>
                                        <p:strVal val="hidden"/>
                                      </p:to>
                                    </p:set>
                                  </p:childTnLst>
                                </p:cTn>
                              </p:par>
                            </p:childTnLst>
                          </p:cTn>
                        </p:par>
                        <p:par>
                          <p:cTn id="104" fill="hold" nodeType="afterGroup">
                            <p:stCondLst>
                              <p:cond delay="10000"/>
                            </p:stCondLst>
                            <p:childTnLst>
                              <p:par>
                                <p:cTn id="105" presetID="9" presetClass="entr" presetSubtype="0" fill="hold" nodeType="afterEffect">
                                  <p:stCondLst>
                                    <p:cond delay="0"/>
                                  </p:stCondLst>
                                  <p:childTnLst>
                                    <p:set>
                                      <p:cBhvr>
                                        <p:cTn id="106" dur="1" fill="hold">
                                          <p:stCondLst>
                                            <p:cond delay="0"/>
                                          </p:stCondLst>
                                        </p:cTn>
                                        <p:tgtEl>
                                          <p:spTgt spid="84008"/>
                                        </p:tgtEl>
                                        <p:attrNameLst>
                                          <p:attrName>style.visibility</p:attrName>
                                        </p:attrNameLst>
                                      </p:cBhvr>
                                      <p:to>
                                        <p:strVal val="visible"/>
                                      </p:to>
                                    </p:set>
                                    <p:animEffect transition="in" filter="dissolve">
                                      <p:cBhvr>
                                        <p:cTn id="107" dur="500"/>
                                        <p:tgtEl>
                                          <p:spTgt spid="84008"/>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par>
                          <p:cTn id="108" fill="hold" nodeType="afterGroup">
                            <p:stCondLst>
                              <p:cond delay="10500"/>
                            </p:stCondLst>
                            <p:childTnLst>
                              <p:par>
                                <p:cTn id="109" presetID="53" presetClass="exit" presetSubtype="0" fill="hold" nodeType="afterEffect">
                                  <p:stCondLst>
                                    <p:cond delay="0"/>
                                  </p:stCondLst>
                                  <p:childTnLst>
                                    <p:anim calcmode="lin" valueType="num">
                                      <p:cBhvr>
                                        <p:cTn id="110" dur="500"/>
                                        <p:tgtEl>
                                          <p:spTgt spid="84008"/>
                                        </p:tgtEl>
                                        <p:attrNameLst>
                                          <p:attrName>ppt_w</p:attrName>
                                        </p:attrNameLst>
                                      </p:cBhvr>
                                      <p:tavLst>
                                        <p:tav tm="0">
                                          <p:val>
                                            <p:strVal val="ppt_w"/>
                                          </p:val>
                                        </p:tav>
                                        <p:tav tm="100000">
                                          <p:val>
                                            <p:fltVal val="0"/>
                                          </p:val>
                                        </p:tav>
                                      </p:tavLst>
                                    </p:anim>
                                    <p:anim calcmode="lin" valueType="num">
                                      <p:cBhvr>
                                        <p:cTn id="111" dur="500"/>
                                        <p:tgtEl>
                                          <p:spTgt spid="84008"/>
                                        </p:tgtEl>
                                        <p:attrNameLst>
                                          <p:attrName>ppt_h</p:attrName>
                                        </p:attrNameLst>
                                      </p:cBhvr>
                                      <p:tavLst>
                                        <p:tav tm="0">
                                          <p:val>
                                            <p:strVal val="ppt_h"/>
                                          </p:val>
                                        </p:tav>
                                        <p:tav tm="100000">
                                          <p:val>
                                            <p:fltVal val="0"/>
                                          </p:val>
                                        </p:tav>
                                      </p:tavLst>
                                    </p:anim>
                                    <p:animEffect transition="out" filter="fade">
                                      <p:cBhvr>
                                        <p:cTn id="112" dur="500"/>
                                        <p:tgtEl>
                                          <p:spTgt spid="84008"/>
                                        </p:tgtEl>
                                      </p:cBhvr>
                                    </p:animEffect>
                                    <p:set>
                                      <p:cBhvr>
                                        <p:cTn id="113" dur="1" fill="hold">
                                          <p:stCondLst>
                                            <p:cond delay="499"/>
                                          </p:stCondLst>
                                        </p:cTn>
                                        <p:tgtEl>
                                          <p:spTgt spid="84008"/>
                                        </p:tgtEl>
                                        <p:attrNameLst>
                                          <p:attrName>style.visibility</p:attrName>
                                        </p:attrNameLst>
                                      </p:cBhvr>
                                      <p:to>
                                        <p:strVal val="hidden"/>
                                      </p:to>
                                    </p:set>
                                  </p:childTnLst>
                                </p:cTn>
                              </p:par>
                            </p:childTnLst>
                          </p:cTn>
                        </p:par>
                        <p:par>
                          <p:cTn id="114" fill="hold" nodeType="afterGroup">
                            <p:stCondLst>
                              <p:cond delay="11000"/>
                            </p:stCondLst>
                            <p:childTnLst>
                              <p:par>
                                <p:cTn id="115" presetID="9" presetClass="entr" presetSubtype="0" fill="hold" nodeType="afterEffect">
                                  <p:stCondLst>
                                    <p:cond delay="0"/>
                                  </p:stCondLst>
                                  <p:childTnLst>
                                    <p:set>
                                      <p:cBhvr>
                                        <p:cTn id="116" dur="1" fill="hold">
                                          <p:stCondLst>
                                            <p:cond delay="0"/>
                                          </p:stCondLst>
                                        </p:cTn>
                                        <p:tgtEl>
                                          <p:spTgt spid="84007"/>
                                        </p:tgtEl>
                                        <p:attrNameLst>
                                          <p:attrName>style.visibility</p:attrName>
                                        </p:attrNameLst>
                                      </p:cBhvr>
                                      <p:to>
                                        <p:strVal val="visible"/>
                                      </p:to>
                                    </p:set>
                                    <p:animEffect transition="in" filter="dissolve">
                                      <p:cBhvr>
                                        <p:cTn id="117" dur="500"/>
                                        <p:tgtEl>
                                          <p:spTgt spid="8400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18" fill="hold" nodeType="afterGroup">
                            <p:stCondLst>
                              <p:cond delay="11500"/>
                            </p:stCondLst>
                            <p:childTnLst>
                              <p:par>
                                <p:cTn id="119" presetID="53" presetClass="exit" presetSubtype="0" fill="hold" nodeType="afterEffect">
                                  <p:stCondLst>
                                    <p:cond delay="0"/>
                                  </p:stCondLst>
                                  <p:childTnLst>
                                    <p:anim calcmode="lin" valueType="num">
                                      <p:cBhvr>
                                        <p:cTn id="120" dur="500"/>
                                        <p:tgtEl>
                                          <p:spTgt spid="84007"/>
                                        </p:tgtEl>
                                        <p:attrNameLst>
                                          <p:attrName>ppt_w</p:attrName>
                                        </p:attrNameLst>
                                      </p:cBhvr>
                                      <p:tavLst>
                                        <p:tav tm="0">
                                          <p:val>
                                            <p:strVal val="ppt_w"/>
                                          </p:val>
                                        </p:tav>
                                        <p:tav tm="100000">
                                          <p:val>
                                            <p:fltVal val="0"/>
                                          </p:val>
                                        </p:tav>
                                      </p:tavLst>
                                    </p:anim>
                                    <p:anim calcmode="lin" valueType="num">
                                      <p:cBhvr>
                                        <p:cTn id="121" dur="500"/>
                                        <p:tgtEl>
                                          <p:spTgt spid="84007"/>
                                        </p:tgtEl>
                                        <p:attrNameLst>
                                          <p:attrName>ppt_h</p:attrName>
                                        </p:attrNameLst>
                                      </p:cBhvr>
                                      <p:tavLst>
                                        <p:tav tm="0">
                                          <p:val>
                                            <p:strVal val="ppt_h"/>
                                          </p:val>
                                        </p:tav>
                                        <p:tav tm="100000">
                                          <p:val>
                                            <p:fltVal val="0"/>
                                          </p:val>
                                        </p:tav>
                                      </p:tavLst>
                                    </p:anim>
                                    <p:animEffect transition="out" filter="fade">
                                      <p:cBhvr>
                                        <p:cTn id="122" dur="500"/>
                                        <p:tgtEl>
                                          <p:spTgt spid="84007"/>
                                        </p:tgtEl>
                                      </p:cBhvr>
                                    </p:animEffect>
                                    <p:set>
                                      <p:cBhvr>
                                        <p:cTn id="123" dur="1" fill="hold">
                                          <p:stCondLst>
                                            <p:cond delay="499"/>
                                          </p:stCondLst>
                                        </p:cTn>
                                        <p:tgtEl>
                                          <p:spTgt spid="84007"/>
                                        </p:tgtEl>
                                        <p:attrNameLst>
                                          <p:attrName>style.visibility</p:attrName>
                                        </p:attrNameLst>
                                      </p:cBhvr>
                                      <p:to>
                                        <p:strVal val="hidden"/>
                                      </p:to>
                                    </p:set>
                                  </p:childTnLst>
                                </p:cTn>
                              </p:par>
                            </p:childTnLst>
                          </p:cTn>
                        </p:par>
                        <p:par>
                          <p:cTn id="124" fill="hold" nodeType="afterGroup">
                            <p:stCondLst>
                              <p:cond delay="12000"/>
                            </p:stCondLst>
                            <p:childTnLst>
                              <p:par>
                                <p:cTn id="125" presetID="9" presetClass="entr" presetSubtype="0" fill="hold" nodeType="afterEffect">
                                  <p:stCondLst>
                                    <p:cond delay="0"/>
                                  </p:stCondLst>
                                  <p:childTnLst>
                                    <p:set>
                                      <p:cBhvr>
                                        <p:cTn id="126" dur="1" fill="hold">
                                          <p:stCondLst>
                                            <p:cond delay="0"/>
                                          </p:stCondLst>
                                        </p:cTn>
                                        <p:tgtEl>
                                          <p:spTgt spid="84006"/>
                                        </p:tgtEl>
                                        <p:attrNameLst>
                                          <p:attrName>style.visibility</p:attrName>
                                        </p:attrNameLst>
                                      </p:cBhvr>
                                      <p:to>
                                        <p:strVal val="visible"/>
                                      </p:to>
                                    </p:set>
                                    <p:animEffect transition="in" filter="dissolve">
                                      <p:cBhvr>
                                        <p:cTn id="127" dur="500"/>
                                        <p:tgtEl>
                                          <p:spTgt spid="84006"/>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12500"/>
                            </p:stCondLst>
                            <p:childTnLst>
                              <p:par>
                                <p:cTn id="129" presetID="53" presetClass="exit" presetSubtype="0" fill="hold" nodeType="afterEffect">
                                  <p:stCondLst>
                                    <p:cond delay="0"/>
                                  </p:stCondLst>
                                  <p:childTnLst>
                                    <p:anim calcmode="lin" valueType="num">
                                      <p:cBhvr>
                                        <p:cTn id="130" dur="500"/>
                                        <p:tgtEl>
                                          <p:spTgt spid="84006"/>
                                        </p:tgtEl>
                                        <p:attrNameLst>
                                          <p:attrName>ppt_w</p:attrName>
                                        </p:attrNameLst>
                                      </p:cBhvr>
                                      <p:tavLst>
                                        <p:tav tm="0">
                                          <p:val>
                                            <p:strVal val="ppt_w"/>
                                          </p:val>
                                        </p:tav>
                                        <p:tav tm="100000">
                                          <p:val>
                                            <p:fltVal val="0"/>
                                          </p:val>
                                        </p:tav>
                                      </p:tavLst>
                                    </p:anim>
                                    <p:anim calcmode="lin" valueType="num">
                                      <p:cBhvr>
                                        <p:cTn id="131" dur="500"/>
                                        <p:tgtEl>
                                          <p:spTgt spid="84006"/>
                                        </p:tgtEl>
                                        <p:attrNameLst>
                                          <p:attrName>ppt_h</p:attrName>
                                        </p:attrNameLst>
                                      </p:cBhvr>
                                      <p:tavLst>
                                        <p:tav tm="0">
                                          <p:val>
                                            <p:strVal val="ppt_h"/>
                                          </p:val>
                                        </p:tav>
                                        <p:tav tm="100000">
                                          <p:val>
                                            <p:fltVal val="0"/>
                                          </p:val>
                                        </p:tav>
                                      </p:tavLst>
                                    </p:anim>
                                    <p:animEffect transition="out" filter="fade">
                                      <p:cBhvr>
                                        <p:cTn id="132" dur="500"/>
                                        <p:tgtEl>
                                          <p:spTgt spid="84006"/>
                                        </p:tgtEl>
                                      </p:cBhvr>
                                    </p:animEffect>
                                    <p:set>
                                      <p:cBhvr>
                                        <p:cTn id="133" dur="1" fill="hold">
                                          <p:stCondLst>
                                            <p:cond delay="499"/>
                                          </p:stCondLst>
                                        </p:cTn>
                                        <p:tgtEl>
                                          <p:spTgt spid="84006"/>
                                        </p:tgtEl>
                                        <p:attrNameLst>
                                          <p:attrName>style.visibility</p:attrName>
                                        </p:attrNameLst>
                                      </p:cBhvr>
                                      <p:to>
                                        <p:strVal val="hidden"/>
                                      </p:to>
                                    </p:set>
                                  </p:childTnLst>
                                </p:cTn>
                              </p:par>
                            </p:childTnLst>
                          </p:cTn>
                        </p:par>
                        <p:par>
                          <p:cTn id="134" fill="hold" nodeType="afterGroup">
                            <p:stCondLst>
                              <p:cond delay="13000"/>
                            </p:stCondLst>
                            <p:childTnLst>
                              <p:par>
                                <p:cTn id="135" presetID="9" presetClass="entr" presetSubtype="0" fill="hold" nodeType="afterEffect">
                                  <p:stCondLst>
                                    <p:cond delay="0"/>
                                  </p:stCondLst>
                                  <p:childTnLst>
                                    <p:set>
                                      <p:cBhvr>
                                        <p:cTn id="136" dur="1" fill="hold">
                                          <p:stCondLst>
                                            <p:cond delay="0"/>
                                          </p:stCondLst>
                                        </p:cTn>
                                        <p:tgtEl>
                                          <p:spTgt spid="84005"/>
                                        </p:tgtEl>
                                        <p:attrNameLst>
                                          <p:attrName>style.visibility</p:attrName>
                                        </p:attrNameLst>
                                      </p:cBhvr>
                                      <p:to>
                                        <p:strVal val="visible"/>
                                      </p:to>
                                    </p:set>
                                    <p:animEffect transition="in" filter="dissolve">
                                      <p:cBhvr>
                                        <p:cTn id="137" dur="500"/>
                                        <p:tgtEl>
                                          <p:spTgt spid="84005"/>
                                        </p:tgtEl>
                                      </p:cBhvr>
                                    </p:animEffect>
                                  </p:childTnLst>
                                  <p:subTnLst>
                                    <p:audio>
                                      <p:cMediaNode>
                                        <p:cTn display="0" masterRel="sameClick">
                                          <p:stCondLst>
                                            <p:cond evt="begin" delay="0">
                                              <p:tn val="135"/>
                                            </p:cond>
                                          </p:stCondLst>
                                          <p:endCondLst>
                                            <p:cond evt="onStopAudio" delay="0">
                                              <p:tgtEl>
                                                <p:sldTgt/>
                                              </p:tgtEl>
                                            </p:cond>
                                          </p:endCondLst>
                                        </p:cTn>
                                        <p:tgtEl>
                                          <p:sndTgt r:embed="rId3" name="camera.wav"/>
                                        </p:tgtEl>
                                      </p:cMediaNode>
                                    </p:audio>
                                  </p:subTnLst>
                                </p:cTn>
                              </p:par>
                            </p:childTnLst>
                          </p:cTn>
                        </p:par>
                        <p:par>
                          <p:cTn id="138" fill="hold" nodeType="afterGroup">
                            <p:stCondLst>
                              <p:cond delay="13500"/>
                            </p:stCondLst>
                            <p:childTnLst>
                              <p:par>
                                <p:cTn id="139" presetID="53" presetClass="exit" presetSubtype="0" fill="hold" nodeType="afterEffect">
                                  <p:stCondLst>
                                    <p:cond delay="0"/>
                                  </p:stCondLst>
                                  <p:childTnLst>
                                    <p:anim calcmode="lin" valueType="num">
                                      <p:cBhvr>
                                        <p:cTn id="140" dur="500"/>
                                        <p:tgtEl>
                                          <p:spTgt spid="84005"/>
                                        </p:tgtEl>
                                        <p:attrNameLst>
                                          <p:attrName>ppt_w</p:attrName>
                                        </p:attrNameLst>
                                      </p:cBhvr>
                                      <p:tavLst>
                                        <p:tav tm="0">
                                          <p:val>
                                            <p:strVal val="ppt_w"/>
                                          </p:val>
                                        </p:tav>
                                        <p:tav tm="100000">
                                          <p:val>
                                            <p:fltVal val="0"/>
                                          </p:val>
                                        </p:tav>
                                      </p:tavLst>
                                    </p:anim>
                                    <p:anim calcmode="lin" valueType="num">
                                      <p:cBhvr>
                                        <p:cTn id="141" dur="500"/>
                                        <p:tgtEl>
                                          <p:spTgt spid="84005"/>
                                        </p:tgtEl>
                                        <p:attrNameLst>
                                          <p:attrName>ppt_h</p:attrName>
                                        </p:attrNameLst>
                                      </p:cBhvr>
                                      <p:tavLst>
                                        <p:tav tm="0">
                                          <p:val>
                                            <p:strVal val="ppt_h"/>
                                          </p:val>
                                        </p:tav>
                                        <p:tav tm="100000">
                                          <p:val>
                                            <p:fltVal val="0"/>
                                          </p:val>
                                        </p:tav>
                                      </p:tavLst>
                                    </p:anim>
                                    <p:animEffect transition="out" filter="fade">
                                      <p:cBhvr>
                                        <p:cTn id="142" dur="500"/>
                                        <p:tgtEl>
                                          <p:spTgt spid="84005"/>
                                        </p:tgtEl>
                                      </p:cBhvr>
                                    </p:animEffect>
                                    <p:set>
                                      <p:cBhvr>
                                        <p:cTn id="143" dur="1" fill="hold">
                                          <p:stCondLst>
                                            <p:cond delay="499"/>
                                          </p:stCondLst>
                                        </p:cTn>
                                        <p:tgtEl>
                                          <p:spTgt spid="84005"/>
                                        </p:tgtEl>
                                        <p:attrNameLst>
                                          <p:attrName>style.visibility</p:attrName>
                                        </p:attrNameLst>
                                      </p:cBhvr>
                                      <p:to>
                                        <p:strVal val="hidden"/>
                                      </p:to>
                                    </p:set>
                                  </p:childTnLst>
                                </p:cTn>
                              </p:par>
                            </p:childTnLst>
                          </p:cTn>
                        </p:par>
                        <p:par>
                          <p:cTn id="144" fill="hold" nodeType="afterGroup">
                            <p:stCondLst>
                              <p:cond delay="14000"/>
                            </p:stCondLst>
                            <p:childTnLst>
                              <p:par>
                                <p:cTn id="145" presetID="9" presetClass="entr" presetSubtype="0" fill="hold" nodeType="afterEffect">
                                  <p:stCondLst>
                                    <p:cond delay="0"/>
                                  </p:stCondLst>
                                  <p:childTnLst>
                                    <p:set>
                                      <p:cBhvr>
                                        <p:cTn id="146" dur="1" fill="hold">
                                          <p:stCondLst>
                                            <p:cond delay="0"/>
                                          </p:stCondLst>
                                        </p:cTn>
                                        <p:tgtEl>
                                          <p:spTgt spid="84004"/>
                                        </p:tgtEl>
                                        <p:attrNameLst>
                                          <p:attrName>style.visibility</p:attrName>
                                        </p:attrNameLst>
                                      </p:cBhvr>
                                      <p:to>
                                        <p:strVal val="visible"/>
                                      </p:to>
                                    </p:set>
                                    <p:animEffect transition="in" filter="dissolve">
                                      <p:cBhvr>
                                        <p:cTn id="147" dur="500"/>
                                        <p:tgtEl>
                                          <p:spTgt spid="84004"/>
                                        </p:tgtEl>
                                      </p:cBhvr>
                                    </p:animEffect>
                                  </p:childTnLst>
                                  <p:subTnLst>
                                    <p:audio>
                                      <p:cMediaNode>
                                        <p:cTn display="0" masterRel="sameClick">
                                          <p:stCondLst>
                                            <p:cond evt="begin" delay="0">
                                              <p:tn val="145"/>
                                            </p:cond>
                                          </p:stCondLst>
                                          <p:endCondLst>
                                            <p:cond evt="onStopAudio" delay="0">
                                              <p:tgtEl>
                                                <p:sldTgt/>
                                              </p:tgtEl>
                                            </p:cond>
                                          </p:endCondLst>
                                        </p:cTn>
                                        <p:tgtEl>
                                          <p:sndTgt r:embed="rId3" name="camera.wav"/>
                                        </p:tgtEl>
                                      </p:cMediaNode>
                                    </p:audio>
                                  </p:subTnLst>
                                </p:cTn>
                              </p:par>
                            </p:childTnLst>
                          </p:cTn>
                        </p:par>
                        <p:par>
                          <p:cTn id="148" fill="hold" nodeType="afterGroup">
                            <p:stCondLst>
                              <p:cond delay="14500"/>
                            </p:stCondLst>
                            <p:childTnLst>
                              <p:par>
                                <p:cTn id="149" presetID="53" presetClass="exit" presetSubtype="0" fill="hold" nodeType="afterEffect">
                                  <p:stCondLst>
                                    <p:cond delay="0"/>
                                  </p:stCondLst>
                                  <p:childTnLst>
                                    <p:anim calcmode="lin" valueType="num">
                                      <p:cBhvr>
                                        <p:cTn id="150" dur="500"/>
                                        <p:tgtEl>
                                          <p:spTgt spid="84004"/>
                                        </p:tgtEl>
                                        <p:attrNameLst>
                                          <p:attrName>ppt_w</p:attrName>
                                        </p:attrNameLst>
                                      </p:cBhvr>
                                      <p:tavLst>
                                        <p:tav tm="0">
                                          <p:val>
                                            <p:strVal val="ppt_w"/>
                                          </p:val>
                                        </p:tav>
                                        <p:tav tm="100000">
                                          <p:val>
                                            <p:fltVal val="0"/>
                                          </p:val>
                                        </p:tav>
                                      </p:tavLst>
                                    </p:anim>
                                    <p:anim calcmode="lin" valueType="num">
                                      <p:cBhvr>
                                        <p:cTn id="151" dur="500"/>
                                        <p:tgtEl>
                                          <p:spTgt spid="84004"/>
                                        </p:tgtEl>
                                        <p:attrNameLst>
                                          <p:attrName>ppt_h</p:attrName>
                                        </p:attrNameLst>
                                      </p:cBhvr>
                                      <p:tavLst>
                                        <p:tav tm="0">
                                          <p:val>
                                            <p:strVal val="ppt_h"/>
                                          </p:val>
                                        </p:tav>
                                        <p:tav tm="100000">
                                          <p:val>
                                            <p:fltVal val="0"/>
                                          </p:val>
                                        </p:tav>
                                      </p:tavLst>
                                    </p:anim>
                                    <p:animEffect transition="out" filter="fade">
                                      <p:cBhvr>
                                        <p:cTn id="152" dur="500"/>
                                        <p:tgtEl>
                                          <p:spTgt spid="84004"/>
                                        </p:tgtEl>
                                      </p:cBhvr>
                                    </p:animEffect>
                                    <p:set>
                                      <p:cBhvr>
                                        <p:cTn id="153" dur="1" fill="hold">
                                          <p:stCondLst>
                                            <p:cond delay="499"/>
                                          </p:stCondLst>
                                        </p:cTn>
                                        <p:tgtEl>
                                          <p:spTgt spid="84004"/>
                                        </p:tgtEl>
                                        <p:attrNameLst>
                                          <p:attrName>style.visibility</p:attrName>
                                        </p:attrNameLst>
                                      </p:cBhvr>
                                      <p:to>
                                        <p:strVal val="hidden"/>
                                      </p:to>
                                    </p:set>
                                  </p:childTnLst>
                                </p:cTn>
                              </p:par>
                            </p:childTnLst>
                          </p:cTn>
                        </p:par>
                        <p:par>
                          <p:cTn id="154" fill="hold" nodeType="afterGroup">
                            <p:stCondLst>
                              <p:cond delay="15000"/>
                            </p:stCondLst>
                            <p:childTnLst>
                              <p:par>
                                <p:cTn id="155" presetID="9" presetClass="entr" presetSubtype="0" fill="hold" nodeType="afterEffect">
                                  <p:stCondLst>
                                    <p:cond delay="0"/>
                                  </p:stCondLst>
                                  <p:childTnLst>
                                    <p:set>
                                      <p:cBhvr>
                                        <p:cTn id="156" dur="1" fill="hold">
                                          <p:stCondLst>
                                            <p:cond delay="0"/>
                                          </p:stCondLst>
                                        </p:cTn>
                                        <p:tgtEl>
                                          <p:spTgt spid="84003"/>
                                        </p:tgtEl>
                                        <p:attrNameLst>
                                          <p:attrName>style.visibility</p:attrName>
                                        </p:attrNameLst>
                                      </p:cBhvr>
                                      <p:to>
                                        <p:strVal val="visible"/>
                                      </p:to>
                                    </p:set>
                                    <p:animEffect transition="in" filter="dissolve">
                                      <p:cBhvr>
                                        <p:cTn id="157" dur="500"/>
                                        <p:tgtEl>
                                          <p:spTgt spid="84003"/>
                                        </p:tgtEl>
                                      </p:cBhvr>
                                    </p:animEffect>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par>
                          <p:cTn id="158" fill="hold" nodeType="afterGroup">
                            <p:stCondLst>
                              <p:cond delay="15500"/>
                            </p:stCondLst>
                            <p:childTnLst>
                              <p:par>
                                <p:cTn id="159" presetID="53" presetClass="exit" presetSubtype="0" fill="hold" nodeType="afterEffect">
                                  <p:stCondLst>
                                    <p:cond delay="0"/>
                                  </p:stCondLst>
                                  <p:childTnLst>
                                    <p:anim calcmode="lin" valueType="num">
                                      <p:cBhvr>
                                        <p:cTn id="160" dur="500"/>
                                        <p:tgtEl>
                                          <p:spTgt spid="84003"/>
                                        </p:tgtEl>
                                        <p:attrNameLst>
                                          <p:attrName>ppt_w</p:attrName>
                                        </p:attrNameLst>
                                      </p:cBhvr>
                                      <p:tavLst>
                                        <p:tav tm="0">
                                          <p:val>
                                            <p:strVal val="ppt_w"/>
                                          </p:val>
                                        </p:tav>
                                        <p:tav tm="100000">
                                          <p:val>
                                            <p:fltVal val="0"/>
                                          </p:val>
                                        </p:tav>
                                      </p:tavLst>
                                    </p:anim>
                                    <p:anim calcmode="lin" valueType="num">
                                      <p:cBhvr>
                                        <p:cTn id="161" dur="500"/>
                                        <p:tgtEl>
                                          <p:spTgt spid="84003"/>
                                        </p:tgtEl>
                                        <p:attrNameLst>
                                          <p:attrName>ppt_h</p:attrName>
                                        </p:attrNameLst>
                                      </p:cBhvr>
                                      <p:tavLst>
                                        <p:tav tm="0">
                                          <p:val>
                                            <p:strVal val="ppt_h"/>
                                          </p:val>
                                        </p:tav>
                                        <p:tav tm="100000">
                                          <p:val>
                                            <p:fltVal val="0"/>
                                          </p:val>
                                        </p:tav>
                                      </p:tavLst>
                                    </p:anim>
                                    <p:animEffect transition="out" filter="fade">
                                      <p:cBhvr>
                                        <p:cTn id="162" dur="500"/>
                                        <p:tgtEl>
                                          <p:spTgt spid="84003"/>
                                        </p:tgtEl>
                                      </p:cBhvr>
                                    </p:animEffect>
                                    <p:set>
                                      <p:cBhvr>
                                        <p:cTn id="163" dur="1" fill="hold">
                                          <p:stCondLst>
                                            <p:cond delay="499"/>
                                          </p:stCondLst>
                                        </p:cTn>
                                        <p:tgtEl>
                                          <p:spTgt spid="84003"/>
                                        </p:tgtEl>
                                        <p:attrNameLst>
                                          <p:attrName>style.visibility</p:attrName>
                                        </p:attrNameLst>
                                      </p:cBhvr>
                                      <p:to>
                                        <p:strVal val="hidden"/>
                                      </p:to>
                                    </p:set>
                                  </p:childTnLst>
                                </p:cTn>
                              </p:par>
                              <p:par>
                                <p:cTn id="164" presetID="53" presetClass="entr" presetSubtype="0" fill="hold" nodeType="withEffect">
                                  <p:stCondLst>
                                    <p:cond delay="0"/>
                                  </p:stCondLst>
                                  <p:childTnLst>
                                    <p:set>
                                      <p:cBhvr>
                                        <p:cTn id="165" dur="1" fill="hold">
                                          <p:stCondLst>
                                            <p:cond delay="0"/>
                                          </p:stCondLst>
                                        </p:cTn>
                                        <p:tgtEl>
                                          <p:spTgt spid="84019"/>
                                        </p:tgtEl>
                                        <p:attrNameLst>
                                          <p:attrName>style.visibility</p:attrName>
                                        </p:attrNameLst>
                                      </p:cBhvr>
                                      <p:to>
                                        <p:strVal val="visible"/>
                                      </p:to>
                                    </p:set>
                                    <p:anim calcmode="lin" valueType="num">
                                      <p:cBhvr>
                                        <p:cTn id="166" dur="500" fill="hold"/>
                                        <p:tgtEl>
                                          <p:spTgt spid="84019"/>
                                        </p:tgtEl>
                                        <p:attrNameLst>
                                          <p:attrName>ppt_w</p:attrName>
                                        </p:attrNameLst>
                                      </p:cBhvr>
                                      <p:tavLst>
                                        <p:tav tm="0">
                                          <p:val>
                                            <p:fltVal val="0"/>
                                          </p:val>
                                        </p:tav>
                                        <p:tav tm="100000">
                                          <p:val>
                                            <p:strVal val="#ppt_w"/>
                                          </p:val>
                                        </p:tav>
                                      </p:tavLst>
                                    </p:anim>
                                    <p:anim calcmode="lin" valueType="num">
                                      <p:cBhvr>
                                        <p:cTn id="167" dur="500" fill="hold"/>
                                        <p:tgtEl>
                                          <p:spTgt spid="84019"/>
                                        </p:tgtEl>
                                        <p:attrNameLst>
                                          <p:attrName>ppt_h</p:attrName>
                                        </p:attrNameLst>
                                      </p:cBhvr>
                                      <p:tavLst>
                                        <p:tav tm="0">
                                          <p:val>
                                            <p:fltVal val="0"/>
                                          </p:val>
                                        </p:tav>
                                        <p:tav tm="100000">
                                          <p:val>
                                            <p:strVal val="#ppt_h"/>
                                          </p:val>
                                        </p:tav>
                                      </p:tavLst>
                                    </p:anim>
                                    <p:animEffect transition="in" filter="fade">
                                      <p:cBhvr>
                                        <p:cTn id="168" dur="500"/>
                                        <p:tgtEl>
                                          <p:spTgt spid="84019"/>
                                        </p:tgtEl>
                                      </p:cBhvr>
                                    </p:animEffect>
                                  </p:childTnLst>
                                  <p:subTnLst>
                                    <p:audio>
                                      <p:cMediaNode>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xit" presetSubtype="2" fill="hold" nodeType="clickEffect">
                                  <p:stCondLst>
                                    <p:cond delay="0"/>
                                  </p:stCondLst>
                                  <p:childTnLst>
                                    <p:anim calcmode="lin" valueType="num">
                                      <p:cBhvr additive="base">
                                        <p:cTn id="172" dur="500"/>
                                        <p:tgtEl>
                                          <p:spTgt spid="84019"/>
                                        </p:tgtEl>
                                        <p:attrNameLst>
                                          <p:attrName>ppt_x</p:attrName>
                                        </p:attrNameLst>
                                      </p:cBhvr>
                                      <p:tavLst>
                                        <p:tav tm="0">
                                          <p:val>
                                            <p:strVal val="ppt_x"/>
                                          </p:val>
                                        </p:tav>
                                        <p:tav tm="100000">
                                          <p:val>
                                            <p:strVal val="1+ppt_w/2"/>
                                          </p:val>
                                        </p:tav>
                                      </p:tavLst>
                                    </p:anim>
                                    <p:anim calcmode="lin" valueType="num">
                                      <p:cBhvr additive="base">
                                        <p:cTn id="173" dur="500"/>
                                        <p:tgtEl>
                                          <p:spTgt spid="84019"/>
                                        </p:tgtEl>
                                        <p:attrNameLst>
                                          <p:attrName>ppt_y</p:attrName>
                                        </p:attrNameLst>
                                      </p:cBhvr>
                                      <p:tavLst>
                                        <p:tav tm="0">
                                          <p:val>
                                            <p:strVal val="ppt_y"/>
                                          </p:val>
                                        </p:tav>
                                        <p:tav tm="100000">
                                          <p:val>
                                            <p:strVal val="ppt_y"/>
                                          </p:val>
                                        </p:tav>
                                      </p:tavLst>
                                    </p:anim>
                                    <p:set>
                                      <p:cBhvr>
                                        <p:cTn id="174" dur="1" fill="hold">
                                          <p:stCondLst>
                                            <p:cond delay="499"/>
                                          </p:stCondLst>
                                        </p:cTn>
                                        <p:tgtEl>
                                          <p:spTgt spid="84019"/>
                                        </p:tgtEl>
                                        <p:attrNameLst>
                                          <p:attrName>style.visibility</p:attrName>
                                        </p:attrNameLst>
                                      </p:cBhvr>
                                      <p:to>
                                        <p:strVal val="hidden"/>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xit" presetSubtype="4" fill="hold" grpId="0" nodeType="clickEffect">
                                  <p:stCondLst>
                                    <p:cond delay="0"/>
                                  </p:stCondLst>
                                  <p:childTnLst>
                                    <p:anim calcmode="lin" valueType="num">
                                      <p:cBhvr additive="base">
                                        <p:cTn id="178" dur="500"/>
                                        <p:tgtEl>
                                          <p:spTgt spid="34836"/>
                                        </p:tgtEl>
                                        <p:attrNameLst>
                                          <p:attrName>ppt_x</p:attrName>
                                        </p:attrNameLst>
                                      </p:cBhvr>
                                      <p:tavLst>
                                        <p:tav tm="0">
                                          <p:val>
                                            <p:strVal val="ppt_x"/>
                                          </p:val>
                                        </p:tav>
                                        <p:tav tm="100000">
                                          <p:val>
                                            <p:strVal val="ppt_x"/>
                                          </p:val>
                                        </p:tav>
                                      </p:tavLst>
                                    </p:anim>
                                    <p:anim calcmode="lin" valueType="num">
                                      <p:cBhvr additive="base">
                                        <p:cTn id="179" dur="500"/>
                                        <p:tgtEl>
                                          <p:spTgt spid="34836"/>
                                        </p:tgtEl>
                                        <p:attrNameLst>
                                          <p:attrName>ppt_y</p:attrName>
                                        </p:attrNameLst>
                                      </p:cBhvr>
                                      <p:tavLst>
                                        <p:tav tm="0">
                                          <p:val>
                                            <p:strVal val="ppt_y"/>
                                          </p:val>
                                        </p:tav>
                                        <p:tav tm="100000">
                                          <p:val>
                                            <p:strVal val="1+ppt_h/2"/>
                                          </p:val>
                                        </p:tav>
                                      </p:tavLst>
                                    </p:anim>
                                    <p:set>
                                      <p:cBhvr>
                                        <p:cTn id="180" dur="1" fill="hold">
                                          <p:stCondLst>
                                            <p:cond delay="499"/>
                                          </p:stCondLst>
                                        </p:cTn>
                                        <p:tgtEl>
                                          <p:spTgt spid="34836"/>
                                        </p:tgtEl>
                                        <p:attrNameLst>
                                          <p:attrName>style.visibility</p:attrName>
                                        </p:attrNameLst>
                                      </p:cBhvr>
                                      <p:to>
                                        <p:strVal val="hidden"/>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3"/>
                                        </p:tgtEl>
                                        <p:attrNameLst>
                                          <p:attrName>style.visibility</p:attrName>
                                        </p:attrNameLst>
                                      </p:cBhvr>
                                      <p:to>
                                        <p:strVal val="visible"/>
                                      </p:to>
                                    </p:set>
                                    <p:anim calcmode="lin" valueType="num">
                                      <p:cBhvr additive="base">
                                        <p:cTn id="185" dur="500" fill="hold"/>
                                        <p:tgtEl>
                                          <p:spTgt spid="3"/>
                                        </p:tgtEl>
                                        <p:attrNameLst>
                                          <p:attrName>ppt_x</p:attrName>
                                        </p:attrNameLst>
                                      </p:cBhvr>
                                      <p:tavLst>
                                        <p:tav tm="0">
                                          <p:val>
                                            <p:strVal val="#ppt_x"/>
                                          </p:val>
                                        </p:tav>
                                        <p:tav tm="100000">
                                          <p:val>
                                            <p:strVal val="#ppt_x"/>
                                          </p:val>
                                        </p:tav>
                                      </p:tavLst>
                                    </p:anim>
                                    <p:anim calcmode="lin" valueType="num">
                                      <p:cBhvr additive="base">
                                        <p:cTn id="18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ounded Rectangle 109"/>
          <p:cNvSpPr>
            <a:spLocks noChangeArrowheads="1"/>
          </p:cNvSpPr>
          <p:nvPr/>
        </p:nvSpPr>
        <p:spPr bwMode="auto">
          <a:xfrm>
            <a:off x="304800" y="49831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00468" name="Rectangle 116"/>
          <p:cNvSpPr>
            <a:spLocks noChangeArrowheads="1"/>
          </p:cNvSpPr>
          <p:nvPr/>
        </p:nvSpPr>
        <p:spPr bwMode="auto">
          <a:xfrm>
            <a:off x="0" y="931863"/>
            <a:ext cx="9144000" cy="600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Tất</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cả</a:t>
            </a:r>
            <a:r>
              <a:rPr lang="en-US" altLang="en-US" b="1" dirty="0">
                <a:solidFill>
                  <a:schemeClr val="accent2"/>
                </a:solidFill>
                <a:latin typeface="Times New Roman" panose="02020603050405020304" pitchFamily="18" charset="0"/>
              </a:rPr>
              <a:t> 84 </a:t>
            </a:r>
            <a:r>
              <a:rPr lang="en-US" altLang="en-US" b="1" dirty="0" err="1">
                <a:solidFill>
                  <a:schemeClr val="accent2"/>
                </a:solidFill>
                <a:latin typeface="Times New Roman" panose="02020603050405020304" pitchFamily="18" charset="0"/>
              </a:rPr>
              <a:t>em</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học</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sinh</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khối</a:t>
            </a:r>
            <a:r>
              <a:rPr lang="en-US" altLang="en-US" b="1" dirty="0">
                <a:solidFill>
                  <a:schemeClr val="accent2"/>
                </a:solidFill>
                <a:latin typeface="Times New Roman" panose="02020603050405020304" pitchFamily="18" charset="0"/>
              </a:rPr>
              <a:t> 5 </a:t>
            </a:r>
            <a:r>
              <a:rPr lang="en-US" altLang="en-US" b="1" dirty="0" err="1">
                <a:solidFill>
                  <a:schemeClr val="accent2"/>
                </a:solidFill>
                <a:latin typeface="Times New Roman" panose="02020603050405020304" pitchFamily="18" charset="0"/>
              </a:rPr>
              <a:t>được</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tham</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gia</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cuộc</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thi</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Mỗi</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em</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mang</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theo</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bảng</a:t>
            </a:r>
            <a:r>
              <a:rPr lang="en-US" altLang="en-US" b="1" dirty="0">
                <a:solidFill>
                  <a:schemeClr val="accent2"/>
                </a:solidFill>
                <a:latin typeface="Times New Roman" panose="02020603050405020304" pitchFamily="18" charset="0"/>
              </a:rPr>
              <a:t> con, </a:t>
            </a:r>
            <a:r>
              <a:rPr lang="en-US" altLang="en-US" b="1" dirty="0" err="1">
                <a:solidFill>
                  <a:schemeClr val="accent2"/>
                </a:solidFill>
                <a:latin typeface="Times New Roman" panose="02020603050405020304" pitchFamily="18" charset="0"/>
              </a:rPr>
              <a:t>phấn</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và</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khăn</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lau</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bảng</a:t>
            </a:r>
            <a:r>
              <a:rPr lang="en-US" altLang="en-US" b="1" dirty="0">
                <a:solidFill>
                  <a:schemeClr val="accent2"/>
                </a:solidFill>
                <a:latin typeface="Times New Roman" panose="02020603050405020304" pitchFamily="18" charset="0"/>
              </a:rPr>
              <a:t>.</a:t>
            </a:r>
          </a:p>
          <a:p>
            <a:pPr eaLnBrk="1" hangingPunct="1">
              <a:spcBef>
                <a:spcPct val="0"/>
              </a:spcBef>
              <a:buFontTx/>
              <a:buNone/>
            </a:pPr>
            <a:r>
              <a:rPr lang="en-US" altLang="en-US" b="1" dirty="0">
                <a:solidFill>
                  <a:schemeClr val="accent2"/>
                </a:solidFill>
                <a:latin typeface="Times New Roman" panose="02020603050405020304" pitchFamily="18" charset="0"/>
              </a:rPr>
              <a:t>-</a:t>
            </a:r>
            <a:r>
              <a:rPr lang="vi-VN" altLang="en-US" b="1" dirty="0">
                <a:solidFill>
                  <a:schemeClr val="accent2"/>
                </a:solidFill>
                <a:latin typeface="Times New Roman" panose="02020603050405020304" pitchFamily="18" charset="0"/>
              </a:rPr>
              <a:t>Thí sinh tham dự sẽ trải qua 3 phần thi là</a:t>
            </a:r>
            <a:r>
              <a:rPr lang="en-US" altLang="en-US" b="1" dirty="0">
                <a:solidFill>
                  <a:schemeClr val="accent2"/>
                </a:solidFill>
                <a:latin typeface="Times New Roman" panose="02020603050405020304" pitchFamily="18" charset="0"/>
              </a:rPr>
              <a:t>:</a:t>
            </a:r>
            <a:r>
              <a:rPr lang="vi-VN" altLang="en-US" b="1" dirty="0">
                <a:solidFill>
                  <a:schemeClr val="accent2"/>
                </a:solidFill>
                <a:latin typeface="Times New Roman" panose="02020603050405020304" pitchFamily="18" charset="0"/>
              </a:rPr>
              <a:t> Khởi động – tăng tốc và về đích</a:t>
            </a:r>
            <a:r>
              <a:rPr lang="en-US" altLang="en-US" b="1" dirty="0">
                <a:solidFill>
                  <a:schemeClr val="accent2"/>
                </a:solidFill>
                <a:latin typeface="Times New Roman" panose="02020603050405020304" pitchFamily="18" charset="0"/>
              </a:rPr>
              <a:t>. </a:t>
            </a:r>
          </a:p>
          <a:p>
            <a:pPr eaLnBrk="1" hangingPunct="1">
              <a:spcBef>
                <a:spcPct val="0"/>
              </a:spcBef>
              <a:buFontTx/>
              <a:buNone/>
            </a:pPr>
            <a:r>
              <a:rPr lang="en-US" altLang="en-US" b="1" dirty="0">
                <a:solidFill>
                  <a:schemeClr val="accent2"/>
                </a:solidFill>
                <a:latin typeface="Times New Roman" panose="02020603050405020304" pitchFamily="18" charset="0"/>
              </a:rPr>
              <a:t>-</a:t>
            </a:r>
            <a:r>
              <a:rPr lang="vi-VN" altLang="en-US" b="1" dirty="0">
                <a:solidFill>
                  <a:schemeClr val="accent2"/>
                </a:solidFill>
                <a:latin typeface="Times New Roman" panose="02020603050405020304" pitchFamily="18" charset="0"/>
              </a:rPr>
              <a:t>C</a:t>
            </a:r>
            <a:r>
              <a:rPr lang="en-US" altLang="en-US" b="1" dirty="0" err="1">
                <a:solidFill>
                  <a:schemeClr val="accent2"/>
                </a:solidFill>
                <a:latin typeface="Times New Roman" panose="02020603050405020304" pitchFamily="18" charset="0"/>
              </a:rPr>
              <a:t>ác</a:t>
            </a:r>
            <a:r>
              <a:rPr lang="vi-VN" altLang="en-US" b="1" dirty="0">
                <a:solidFill>
                  <a:schemeClr val="accent2"/>
                </a:solidFill>
                <a:latin typeface="Times New Roman" panose="02020603050405020304" pitchFamily="18" charset="0"/>
              </a:rPr>
              <a:t> câu hỏi thuộc các lĩnh vực kiến thức: Toán,</a:t>
            </a:r>
            <a:r>
              <a:rPr lang="en-GB" altLang="en-US" b="1" dirty="0">
                <a:solidFill>
                  <a:schemeClr val="accent2"/>
                </a:solidFill>
                <a:latin typeface="Times New Roman" panose="02020603050405020304" pitchFamily="18" charset="0"/>
              </a:rPr>
              <a:t> </a:t>
            </a:r>
            <a:r>
              <a:rPr lang="vi-VN" altLang="en-US" b="1" dirty="0">
                <a:solidFill>
                  <a:schemeClr val="accent2"/>
                </a:solidFill>
                <a:latin typeface="Times New Roman" panose="02020603050405020304" pitchFamily="18" charset="0"/>
              </a:rPr>
              <a:t>Tiế</a:t>
            </a:r>
            <a:r>
              <a:rPr lang="en-US" altLang="en-US" b="1" dirty="0">
                <a:solidFill>
                  <a:schemeClr val="accent2"/>
                </a:solidFill>
                <a:latin typeface="Times New Roman" panose="02020603050405020304" pitchFamily="18" charset="0"/>
              </a:rPr>
              <a:t>ng</a:t>
            </a:r>
            <a:r>
              <a:rPr lang="vi-VN" altLang="en-US" b="1" dirty="0">
                <a:solidFill>
                  <a:schemeClr val="accent2"/>
                </a:solidFill>
                <a:latin typeface="Times New Roman" panose="02020603050405020304" pitchFamily="18" charset="0"/>
              </a:rPr>
              <a:t> Việt, Khoa học, Lịch sử - Địa lí, </a:t>
            </a:r>
            <a:r>
              <a:rPr lang="en-US" altLang="en-US" b="1" dirty="0" err="1">
                <a:solidFill>
                  <a:schemeClr val="accent2"/>
                </a:solidFill>
                <a:latin typeface="Times New Roman" panose="02020603050405020304" pitchFamily="18" charset="0"/>
              </a:rPr>
              <a:t>Âm</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nhạc</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Mĩ</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thuật</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Ngoại</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ngữ</a:t>
            </a:r>
            <a:r>
              <a:rPr lang="en-US" altLang="en-US" b="1" dirty="0">
                <a:solidFill>
                  <a:schemeClr val="accent2"/>
                </a:solidFill>
                <a:latin typeface="Times New Roman" panose="02020603050405020304" pitchFamily="18" charset="0"/>
              </a:rPr>
              <a:t>.</a:t>
            </a:r>
          </a:p>
          <a:p>
            <a:pPr eaLnBrk="1" hangingPunct="1">
              <a:spcBef>
                <a:spcPct val="0"/>
              </a:spcBef>
              <a:buFontTx/>
              <a:buNone/>
            </a:pPr>
            <a:r>
              <a:rPr lang="en-US" altLang="en-US" b="1" dirty="0">
                <a:solidFill>
                  <a:schemeClr val="accent2"/>
                </a:solidFill>
                <a:latin typeface="Times New Roman" panose="02020603050405020304" pitchFamily="18" charset="0"/>
              </a:rPr>
              <a:t>-</a:t>
            </a:r>
            <a:r>
              <a:rPr lang="en-US" altLang="en-US" b="1" dirty="0" err="1">
                <a:solidFill>
                  <a:schemeClr val="accent2"/>
                </a:solidFill>
                <a:latin typeface="Times New Roman" panose="02020603050405020304" pitchFamily="18" charset="0"/>
              </a:rPr>
              <a:t>Phần</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thi</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Khởi</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động</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và</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Về</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đích</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mỗi</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phần</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thi</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gồm</a:t>
            </a:r>
            <a:r>
              <a:rPr lang="en-US" altLang="en-US" b="1" dirty="0">
                <a:solidFill>
                  <a:schemeClr val="accent2"/>
                </a:solidFill>
                <a:latin typeface="Times New Roman" panose="02020603050405020304" pitchFamily="18" charset="0"/>
              </a:rPr>
              <a:t> 10 </a:t>
            </a:r>
            <a:r>
              <a:rPr lang="en-US" altLang="en-US" b="1" dirty="0" err="1">
                <a:solidFill>
                  <a:schemeClr val="accent2"/>
                </a:solidFill>
                <a:latin typeface="Times New Roman" panose="02020603050405020304" pitchFamily="18" charset="0"/>
              </a:rPr>
              <a:t>câu</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hỏi</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với</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các</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đáp</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án</a:t>
            </a:r>
            <a:r>
              <a:rPr lang="en-US" altLang="en-US" b="1" dirty="0">
                <a:solidFill>
                  <a:schemeClr val="accent2"/>
                </a:solidFill>
                <a:latin typeface="Times New Roman" panose="02020603050405020304" pitchFamily="18" charset="0"/>
              </a:rPr>
              <a:t> A, B, C, D, </a:t>
            </a:r>
            <a:r>
              <a:rPr lang="en-US" altLang="en-US" b="1" dirty="0" err="1">
                <a:solidFill>
                  <a:schemeClr val="accent2"/>
                </a:solidFill>
                <a:latin typeface="Times New Roman" panose="02020603050405020304" pitchFamily="18" charset="0"/>
              </a:rPr>
              <a:t>khi</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người</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dẫn</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chương</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trình</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đọc</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câu</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hỏi</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các</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em</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sẽ</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có</a:t>
            </a:r>
            <a:r>
              <a:rPr lang="en-US" altLang="en-US" b="1" dirty="0">
                <a:solidFill>
                  <a:schemeClr val="accent2"/>
                </a:solidFill>
                <a:latin typeface="Times New Roman" panose="02020603050405020304" pitchFamily="18" charset="0"/>
              </a:rPr>
              <a:t> 15 </a:t>
            </a:r>
            <a:r>
              <a:rPr lang="en-US" altLang="en-US" b="1" dirty="0" err="1">
                <a:solidFill>
                  <a:schemeClr val="accent2"/>
                </a:solidFill>
                <a:latin typeface="Times New Roman" panose="02020603050405020304" pitchFamily="18" charset="0"/>
              </a:rPr>
              <a:t>giây</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suy</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nghĩ</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và</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ghi</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đáp</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án</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vào</a:t>
            </a:r>
            <a:r>
              <a:rPr lang="en-US" altLang="en-US" b="1" dirty="0">
                <a:solidFill>
                  <a:schemeClr val="accent2"/>
                </a:solidFill>
                <a:latin typeface="Times New Roman" panose="02020603050405020304" pitchFamily="18" charset="0"/>
              </a:rPr>
              <a:t> </a:t>
            </a:r>
            <a:r>
              <a:rPr lang="en-US" altLang="en-US" b="1" dirty="0" err="1">
                <a:solidFill>
                  <a:schemeClr val="accent2"/>
                </a:solidFill>
                <a:latin typeface="Times New Roman" panose="02020603050405020304" pitchFamily="18" charset="0"/>
              </a:rPr>
              <a:t>bảng</a:t>
            </a:r>
            <a:r>
              <a:rPr lang="en-US" altLang="en-US" b="1" dirty="0">
                <a:solidFill>
                  <a:schemeClr val="accent2"/>
                </a:solidFill>
                <a:latin typeface="Times New Roman" panose="02020603050405020304" pitchFamily="18" charset="0"/>
              </a:rPr>
              <a:t> con.</a:t>
            </a:r>
          </a:p>
        </p:txBody>
      </p:sp>
      <p:sp>
        <p:nvSpPr>
          <p:cNvPr id="2" name="TextBox 1"/>
          <p:cNvSpPr txBox="1">
            <a:spLocks noChangeArrowheads="1"/>
          </p:cNvSpPr>
          <p:nvPr/>
        </p:nvSpPr>
        <p:spPr bwMode="auto">
          <a:xfrm>
            <a:off x="0" y="1295400"/>
            <a:ext cx="91392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chemeClr val="accent2"/>
                </a:solidFill>
                <a:latin typeface="Times New Roman" panose="02020603050405020304" pitchFamily="18" charset="0"/>
              </a:rPr>
              <a:t>-Phần thi Tăng tốc sẽ gồm 12 câu hỏi tương ứng với 12 hàng ngang, mỗi câu hỏi là 1 hàng ngang với đáp án có số chữ cái tương ứng với số ô của hàng ngang đó.</a:t>
            </a:r>
          </a:p>
          <a:p>
            <a:pPr eaLnBrk="1" hangingPunct="1">
              <a:spcBef>
                <a:spcPct val="0"/>
              </a:spcBef>
              <a:buFontTx/>
              <a:buNone/>
            </a:pPr>
            <a:r>
              <a:rPr lang="en-US" altLang="en-US" b="1">
                <a:solidFill>
                  <a:schemeClr val="accent2"/>
                </a:solidFill>
                <a:latin typeface="Times New Roman" panose="02020603050405020304" pitchFamily="18" charset="0"/>
              </a:rPr>
              <a:t>-Trong quá trình tham gia các vòng chơi, nếu số thí sinh tham gia còn ít thì sẽ tổ chức cứu trợ từ các cô giáo trong trường bằng hình thức tổ chức trò chơi. </a:t>
            </a:r>
          </a:p>
          <a:p>
            <a:pPr eaLnBrk="1" hangingPunct="1">
              <a:spcBef>
                <a:spcPct val="0"/>
              </a:spcBef>
              <a:buFontTx/>
              <a:buNone/>
            </a:pPr>
            <a:r>
              <a:rPr lang="en-US" altLang="en-US" b="1">
                <a:solidFill>
                  <a:schemeClr val="accent2"/>
                </a:solidFill>
                <a:latin typeface="Times New Roman" panose="02020603050405020304" pitchFamily="18" charset="0"/>
              </a:rPr>
              <a:t>- Kết thúc 3 vòng thi, bạn thí sinh nào xuất sắc nhất còn ở lại trên sàn thi đấu thì bạn đó sẽ được Rung chuông vàng và trao tặng vòng nguyệt quế</a:t>
            </a:r>
          </a:p>
        </p:txBody>
      </p:sp>
      <p:sp>
        <p:nvSpPr>
          <p:cNvPr id="3" name="Rounded Rectangle 2"/>
          <p:cNvSpPr>
            <a:spLocks noChangeArrowheads="1"/>
          </p:cNvSpPr>
          <p:nvPr/>
        </p:nvSpPr>
        <p:spPr bwMode="auto">
          <a:xfrm>
            <a:off x="3048000" y="17463"/>
            <a:ext cx="2819400" cy="820737"/>
          </a:xfrm>
          <a:prstGeom prst="roundRect">
            <a:avLst>
              <a:gd name="adj" fmla="val 16667"/>
            </a:avLst>
          </a:prstGeom>
          <a:solidFill>
            <a:srgbClr val="FF0000"/>
          </a:solidFill>
          <a:ln w="38100" algn="ctr">
            <a:solidFill>
              <a:srgbClr val="FFFF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ea typeface="Tahoma" panose="020B0604030504040204" pitchFamily="34" charset="0"/>
                <a:cs typeface="Times New Roman" panose="02020603050405020304" pitchFamily="18" charset="0"/>
              </a:rPr>
              <a:t>THỂ LỆ</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0468"/>
                                        </p:tgtEl>
                                        <p:attrNameLst>
                                          <p:attrName>style.visibility</p:attrName>
                                        </p:attrNameLst>
                                      </p:cBhvr>
                                      <p:to>
                                        <p:strVal val="visible"/>
                                      </p:to>
                                    </p:set>
                                    <p:animEffect transition="in" filter="wipe(down)">
                                      <p:cBhvr>
                                        <p:cTn id="14" dur="580">
                                          <p:stCondLst>
                                            <p:cond delay="0"/>
                                          </p:stCondLst>
                                        </p:cTn>
                                        <p:tgtEl>
                                          <p:spTgt spid="100468"/>
                                        </p:tgtEl>
                                      </p:cBhvr>
                                    </p:animEffect>
                                    <p:anim calcmode="lin" valueType="num">
                                      <p:cBhvr>
                                        <p:cTn id="15" dur="1822" tmFilter="0,0; 0.14,0.36; 0.43,0.73; 0.71,0.91; 1.0,1.0">
                                          <p:stCondLst>
                                            <p:cond delay="0"/>
                                          </p:stCondLst>
                                        </p:cTn>
                                        <p:tgtEl>
                                          <p:spTgt spid="10046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046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046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046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0468"/>
                                        </p:tgtEl>
                                        <p:attrNameLst>
                                          <p:attrName>ppt_y</p:attrName>
                                        </p:attrNameLst>
                                      </p:cBhvr>
                                      <p:tavLst>
                                        <p:tav tm="0" fmla="#ppt_y-sin(pi*$)/81">
                                          <p:val>
                                            <p:fltVal val="0"/>
                                          </p:val>
                                        </p:tav>
                                        <p:tav tm="100000">
                                          <p:val>
                                            <p:fltVal val="1"/>
                                          </p:val>
                                        </p:tav>
                                      </p:tavLst>
                                    </p:anim>
                                    <p:animScale>
                                      <p:cBhvr>
                                        <p:cTn id="20" dur="26">
                                          <p:stCondLst>
                                            <p:cond delay="650"/>
                                          </p:stCondLst>
                                        </p:cTn>
                                        <p:tgtEl>
                                          <p:spTgt spid="100468"/>
                                        </p:tgtEl>
                                      </p:cBhvr>
                                      <p:to x="100000" y="60000"/>
                                    </p:animScale>
                                    <p:animScale>
                                      <p:cBhvr>
                                        <p:cTn id="21" dur="166" decel="50000">
                                          <p:stCondLst>
                                            <p:cond delay="676"/>
                                          </p:stCondLst>
                                        </p:cTn>
                                        <p:tgtEl>
                                          <p:spTgt spid="100468"/>
                                        </p:tgtEl>
                                      </p:cBhvr>
                                      <p:to x="100000" y="100000"/>
                                    </p:animScale>
                                    <p:animScale>
                                      <p:cBhvr>
                                        <p:cTn id="22" dur="26">
                                          <p:stCondLst>
                                            <p:cond delay="1312"/>
                                          </p:stCondLst>
                                        </p:cTn>
                                        <p:tgtEl>
                                          <p:spTgt spid="100468"/>
                                        </p:tgtEl>
                                      </p:cBhvr>
                                      <p:to x="100000" y="80000"/>
                                    </p:animScale>
                                    <p:animScale>
                                      <p:cBhvr>
                                        <p:cTn id="23" dur="166" decel="50000">
                                          <p:stCondLst>
                                            <p:cond delay="1338"/>
                                          </p:stCondLst>
                                        </p:cTn>
                                        <p:tgtEl>
                                          <p:spTgt spid="100468"/>
                                        </p:tgtEl>
                                      </p:cBhvr>
                                      <p:to x="100000" y="100000"/>
                                    </p:animScale>
                                    <p:animScale>
                                      <p:cBhvr>
                                        <p:cTn id="24" dur="26">
                                          <p:stCondLst>
                                            <p:cond delay="1642"/>
                                          </p:stCondLst>
                                        </p:cTn>
                                        <p:tgtEl>
                                          <p:spTgt spid="100468"/>
                                        </p:tgtEl>
                                      </p:cBhvr>
                                      <p:to x="100000" y="90000"/>
                                    </p:animScale>
                                    <p:animScale>
                                      <p:cBhvr>
                                        <p:cTn id="25" dur="166" decel="50000">
                                          <p:stCondLst>
                                            <p:cond delay="1668"/>
                                          </p:stCondLst>
                                        </p:cTn>
                                        <p:tgtEl>
                                          <p:spTgt spid="100468"/>
                                        </p:tgtEl>
                                      </p:cBhvr>
                                      <p:to x="100000" y="100000"/>
                                    </p:animScale>
                                    <p:animScale>
                                      <p:cBhvr>
                                        <p:cTn id="26" dur="26">
                                          <p:stCondLst>
                                            <p:cond delay="1808"/>
                                          </p:stCondLst>
                                        </p:cTn>
                                        <p:tgtEl>
                                          <p:spTgt spid="100468"/>
                                        </p:tgtEl>
                                      </p:cBhvr>
                                      <p:to x="100000" y="95000"/>
                                    </p:animScale>
                                    <p:animScale>
                                      <p:cBhvr>
                                        <p:cTn id="27" dur="166" decel="50000">
                                          <p:stCondLst>
                                            <p:cond delay="1834"/>
                                          </p:stCondLst>
                                        </p:cTn>
                                        <p:tgtEl>
                                          <p:spTgt spid="100468"/>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4" fill="hold" grpId="1" nodeType="clickEffect">
                                  <p:stCondLst>
                                    <p:cond delay="0"/>
                                  </p:stCondLst>
                                  <p:childTnLst>
                                    <p:anim calcmode="lin" valueType="num">
                                      <p:cBhvr additive="base">
                                        <p:cTn id="31" dur="500"/>
                                        <p:tgtEl>
                                          <p:spTgt spid="100468"/>
                                        </p:tgtEl>
                                        <p:attrNameLst>
                                          <p:attrName>ppt_x</p:attrName>
                                        </p:attrNameLst>
                                      </p:cBhvr>
                                      <p:tavLst>
                                        <p:tav tm="0">
                                          <p:val>
                                            <p:strVal val="ppt_x"/>
                                          </p:val>
                                        </p:tav>
                                        <p:tav tm="100000">
                                          <p:val>
                                            <p:strVal val="ppt_x"/>
                                          </p:val>
                                        </p:tav>
                                      </p:tavLst>
                                    </p:anim>
                                    <p:anim calcmode="lin" valueType="num">
                                      <p:cBhvr additive="base">
                                        <p:cTn id="32" dur="500"/>
                                        <p:tgtEl>
                                          <p:spTgt spid="100468"/>
                                        </p:tgtEl>
                                        <p:attrNameLst>
                                          <p:attrName>ppt_y</p:attrName>
                                        </p:attrNameLst>
                                      </p:cBhvr>
                                      <p:tavLst>
                                        <p:tav tm="0">
                                          <p:val>
                                            <p:strVal val="ppt_y"/>
                                          </p:val>
                                        </p:tav>
                                        <p:tav tm="100000">
                                          <p:val>
                                            <p:strVal val="1+ppt_h/2"/>
                                          </p:val>
                                        </p:tav>
                                      </p:tavLst>
                                    </p:anim>
                                    <p:set>
                                      <p:cBhvr>
                                        <p:cTn id="33" dur="1" fill="hold">
                                          <p:stCondLst>
                                            <p:cond delay="499"/>
                                          </p:stCondLst>
                                        </p:cTn>
                                        <p:tgtEl>
                                          <p:spTgt spid="100468"/>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68" grpId="0"/>
      <p:bldP spid="100468" grpId="1"/>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baotanghochiminh.vn/pic/Service/images/cay%20da%20tam%2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4" descr="https://ximgo.com/upload/2020/07/23/khu-di-tich-cay-da-tan-trao-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53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6" descr="https://nemtv.vn/wp-content/uploads/2019/03/cay-da-tan-trao-nemtv-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8" descr="http://dulichhanoivnn.vn/wp-content/uploads/2015/10/khu-di-tich-Tan-Trao-2n-dulichhanoivnn.vn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34925"/>
            <a:ext cx="9139237"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ppt_x"/>
                                          </p:val>
                                        </p:tav>
                                        <p:tav tm="100000">
                                          <p:val>
                                            <p:strVal val="#ppt_x"/>
                                          </p:val>
                                        </p:tav>
                                      </p:tavLst>
                                    </p:anim>
                                    <p:anim calcmode="lin" valueType="num">
                                      <p:cBhvr additive="base">
                                        <p:cTn id="8" dur="500" fill="hold"/>
                                        <p:tgtEl>
                                          <p:spTgt spid="768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76804"/>
                                        </p:tgtEl>
                                        <p:attrNameLst>
                                          <p:attrName>style.visibility</p:attrName>
                                        </p:attrNameLst>
                                      </p:cBhvr>
                                      <p:to>
                                        <p:strVal val="visible"/>
                                      </p:to>
                                    </p:set>
                                    <p:animEffect transition="in" filter="barn(inVertical)">
                                      <p:cBhvr>
                                        <p:cTn id="13" dur="500"/>
                                        <p:tgtEl>
                                          <p:spTgt spid="768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nodeType="clickEffect">
                                  <p:stCondLst>
                                    <p:cond delay="0"/>
                                  </p:stCondLst>
                                  <p:childTnLst>
                                    <p:set>
                                      <p:cBhvr>
                                        <p:cTn id="17" dur="1" fill="hold">
                                          <p:stCondLst>
                                            <p:cond delay="0"/>
                                          </p:stCondLst>
                                        </p:cTn>
                                        <p:tgtEl>
                                          <p:spTgt spid="76806"/>
                                        </p:tgtEl>
                                        <p:attrNameLst>
                                          <p:attrName>style.visibility</p:attrName>
                                        </p:attrNameLst>
                                      </p:cBhvr>
                                      <p:to>
                                        <p:strVal val="visible"/>
                                      </p:to>
                                    </p:set>
                                    <p:animEffect transition="in" filter="wipe(down)">
                                      <p:cBhvr>
                                        <p:cTn id="18" dur="580">
                                          <p:stCondLst>
                                            <p:cond delay="0"/>
                                          </p:stCondLst>
                                        </p:cTn>
                                        <p:tgtEl>
                                          <p:spTgt spid="76806"/>
                                        </p:tgtEl>
                                      </p:cBhvr>
                                    </p:animEffect>
                                    <p:anim calcmode="lin" valueType="num">
                                      <p:cBhvr>
                                        <p:cTn id="19" dur="1822" tmFilter="0,0; 0.14,0.36; 0.43,0.73; 0.71,0.91; 1.0,1.0">
                                          <p:stCondLst>
                                            <p:cond delay="0"/>
                                          </p:stCondLst>
                                        </p:cTn>
                                        <p:tgtEl>
                                          <p:spTgt spid="7680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680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680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680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6806"/>
                                        </p:tgtEl>
                                        <p:attrNameLst>
                                          <p:attrName>ppt_y</p:attrName>
                                        </p:attrNameLst>
                                      </p:cBhvr>
                                      <p:tavLst>
                                        <p:tav tm="0" fmla="#ppt_y-sin(pi*$)/81">
                                          <p:val>
                                            <p:fltVal val="0"/>
                                          </p:val>
                                        </p:tav>
                                        <p:tav tm="100000">
                                          <p:val>
                                            <p:fltVal val="1"/>
                                          </p:val>
                                        </p:tav>
                                      </p:tavLst>
                                    </p:anim>
                                    <p:animScale>
                                      <p:cBhvr>
                                        <p:cTn id="24" dur="26">
                                          <p:stCondLst>
                                            <p:cond delay="650"/>
                                          </p:stCondLst>
                                        </p:cTn>
                                        <p:tgtEl>
                                          <p:spTgt spid="76806"/>
                                        </p:tgtEl>
                                      </p:cBhvr>
                                      <p:to x="100000" y="60000"/>
                                    </p:animScale>
                                    <p:animScale>
                                      <p:cBhvr>
                                        <p:cTn id="25" dur="166" decel="50000">
                                          <p:stCondLst>
                                            <p:cond delay="676"/>
                                          </p:stCondLst>
                                        </p:cTn>
                                        <p:tgtEl>
                                          <p:spTgt spid="76806"/>
                                        </p:tgtEl>
                                      </p:cBhvr>
                                      <p:to x="100000" y="100000"/>
                                    </p:animScale>
                                    <p:animScale>
                                      <p:cBhvr>
                                        <p:cTn id="26" dur="26">
                                          <p:stCondLst>
                                            <p:cond delay="1312"/>
                                          </p:stCondLst>
                                        </p:cTn>
                                        <p:tgtEl>
                                          <p:spTgt spid="76806"/>
                                        </p:tgtEl>
                                      </p:cBhvr>
                                      <p:to x="100000" y="80000"/>
                                    </p:animScale>
                                    <p:animScale>
                                      <p:cBhvr>
                                        <p:cTn id="27" dur="166" decel="50000">
                                          <p:stCondLst>
                                            <p:cond delay="1338"/>
                                          </p:stCondLst>
                                        </p:cTn>
                                        <p:tgtEl>
                                          <p:spTgt spid="76806"/>
                                        </p:tgtEl>
                                      </p:cBhvr>
                                      <p:to x="100000" y="100000"/>
                                    </p:animScale>
                                    <p:animScale>
                                      <p:cBhvr>
                                        <p:cTn id="28" dur="26">
                                          <p:stCondLst>
                                            <p:cond delay="1642"/>
                                          </p:stCondLst>
                                        </p:cTn>
                                        <p:tgtEl>
                                          <p:spTgt spid="76806"/>
                                        </p:tgtEl>
                                      </p:cBhvr>
                                      <p:to x="100000" y="90000"/>
                                    </p:animScale>
                                    <p:animScale>
                                      <p:cBhvr>
                                        <p:cTn id="29" dur="166" decel="50000">
                                          <p:stCondLst>
                                            <p:cond delay="1668"/>
                                          </p:stCondLst>
                                        </p:cTn>
                                        <p:tgtEl>
                                          <p:spTgt spid="76806"/>
                                        </p:tgtEl>
                                      </p:cBhvr>
                                      <p:to x="100000" y="100000"/>
                                    </p:animScale>
                                    <p:animScale>
                                      <p:cBhvr>
                                        <p:cTn id="30" dur="26">
                                          <p:stCondLst>
                                            <p:cond delay="1808"/>
                                          </p:stCondLst>
                                        </p:cTn>
                                        <p:tgtEl>
                                          <p:spTgt spid="76806"/>
                                        </p:tgtEl>
                                      </p:cBhvr>
                                      <p:to x="100000" y="95000"/>
                                    </p:animScale>
                                    <p:animScale>
                                      <p:cBhvr>
                                        <p:cTn id="31" dur="166" decel="50000">
                                          <p:stCondLst>
                                            <p:cond delay="1834"/>
                                          </p:stCondLst>
                                        </p:cTn>
                                        <p:tgtEl>
                                          <p:spTgt spid="76806"/>
                                        </p:tgtEl>
                                      </p:cBhvr>
                                      <p:to x="100000" y="10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nodeType="clickEffect">
                                  <p:stCondLst>
                                    <p:cond delay="0"/>
                                  </p:stCondLst>
                                  <p:childTnLst>
                                    <p:set>
                                      <p:cBhvr>
                                        <p:cTn id="35" dur="1" fill="hold">
                                          <p:stCondLst>
                                            <p:cond delay="0"/>
                                          </p:stCondLst>
                                        </p:cTn>
                                        <p:tgtEl>
                                          <p:spTgt spid="76808"/>
                                        </p:tgtEl>
                                        <p:attrNameLst>
                                          <p:attrName>style.visibility</p:attrName>
                                        </p:attrNameLst>
                                      </p:cBhvr>
                                      <p:to>
                                        <p:strVal val="visible"/>
                                      </p:to>
                                    </p:set>
                                    <p:anim calcmode="lin" valueType="num">
                                      <p:cBhvr>
                                        <p:cTn id="36" dur="1000" fill="hold"/>
                                        <p:tgtEl>
                                          <p:spTgt spid="76808"/>
                                        </p:tgtEl>
                                        <p:attrNameLst>
                                          <p:attrName>ppt_w</p:attrName>
                                        </p:attrNameLst>
                                      </p:cBhvr>
                                      <p:tavLst>
                                        <p:tav tm="0">
                                          <p:val>
                                            <p:fltVal val="0"/>
                                          </p:val>
                                        </p:tav>
                                        <p:tav tm="100000">
                                          <p:val>
                                            <p:strVal val="#ppt_w"/>
                                          </p:val>
                                        </p:tav>
                                      </p:tavLst>
                                    </p:anim>
                                    <p:anim calcmode="lin" valueType="num">
                                      <p:cBhvr>
                                        <p:cTn id="37" dur="1000" fill="hold"/>
                                        <p:tgtEl>
                                          <p:spTgt spid="76808"/>
                                        </p:tgtEl>
                                        <p:attrNameLst>
                                          <p:attrName>ppt_h</p:attrName>
                                        </p:attrNameLst>
                                      </p:cBhvr>
                                      <p:tavLst>
                                        <p:tav tm="0">
                                          <p:val>
                                            <p:fltVal val="0"/>
                                          </p:val>
                                        </p:tav>
                                        <p:tav tm="100000">
                                          <p:val>
                                            <p:strVal val="#ppt_h"/>
                                          </p:val>
                                        </p:tav>
                                      </p:tavLst>
                                    </p:anim>
                                    <p:anim calcmode="lin" valueType="num">
                                      <p:cBhvr>
                                        <p:cTn id="38" dur="1000" fill="hold"/>
                                        <p:tgtEl>
                                          <p:spTgt spid="76808"/>
                                        </p:tgtEl>
                                        <p:attrNameLst>
                                          <p:attrName>style.rotation</p:attrName>
                                        </p:attrNameLst>
                                      </p:cBhvr>
                                      <p:tavLst>
                                        <p:tav tm="0">
                                          <p:val>
                                            <p:fltVal val="90"/>
                                          </p:val>
                                        </p:tav>
                                        <p:tav tm="100000">
                                          <p:val>
                                            <p:fltVal val="0"/>
                                          </p:val>
                                        </p:tav>
                                      </p:tavLst>
                                    </p:anim>
                                    <p:animEffect transition="in" filter="fade">
                                      <p:cBhvr>
                                        <p:cTn id="39" dur="10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88" name="8. Ket thuc cau hoi.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5240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9" name="beep3057.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7">
            <a:extLst>
              <a:ext uri="{28A0092B-C50C-407E-A947-70E740481C1C}">
                <a14:useLocalDpi xmlns:a14="http://schemas.microsoft.com/office/drawing/2010/main" val="0"/>
              </a:ext>
            </a:extLst>
          </a:blip>
          <a:srcRect/>
          <a:stretch>
            <a:fillRect/>
          </a:stretch>
        </p:blipFill>
        <p:spPr bwMode="auto">
          <a:xfrm>
            <a:off x="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0" name="chaomung.wav">
            <a:hlinkClick r:id="" action="ppaction://media"/>
          </p:cNvPr>
          <p:cNvPicPr>
            <a:picLocks noRot="1" noChangeAspect="1" noChangeArrowheads="1"/>
          </p:cNvPicPr>
          <p:nvPr>
            <a:audioFile r:link="rId4"/>
          </p:nvPr>
        </p:nvPicPr>
        <p:blipFill>
          <a:blip r:embed="rId7">
            <a:extLst>
              <a:ext uri="{28A0092B-C50C-407E-A947-70E740481C1C}">
                <a14:useLocalDpi xmlns:a14="http://schemas.microsoft.com/office/drawing/2010/main" val="0"/>
              </a:ext>
            </a:extLst>
          </a:blip>
          <a:srcRect/>
          <a:stretch>
            <a:fillRect/>
          </a:stretch>
        </p:blipFill>
        <p:spPr bwMode="auto">
          <a:xfrm>
            <a:off x="0" y="6172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4" name="8. Ket thuc cau hoi.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304800" y="1524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5" name="chaomung.wav">
            <a:hlinkClick r:id="" action="ppaction://media"/>
          </p:cNvPr>
          <p:cNvPicPr>
            <a:picLocks noRot="1" noChangeAspect="1" noChangeArrowheads="1"/>
          </p:cNvPicPr>
          <p:nvPr>
            <a:audioFile r:link="rId4"/>
          </p:nvPr>
        </p:nvPicPr>
        <p:blipFill>
          <a:blip r:embed="rId7">
            <a:extLst>
              <a:ext uri="{28A0092B-C50C-407E-A947-70E740481C1C}">
                <a14:useLocalDpi xmlns:a14="http://schemas.microsoft.com/office/drawing/2010/main" val="0"/>
              </a:ext>
            </a:extLst>
          </a:blip>
          <a:srcRect/>
          <a:stretch>
            <a:fillRect/>
          </a:stretch>
        </p:blipFill>
        <p:spPr bwMode="auto">
          <a:xfrm>
            <a:off x="152400" y="6324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6" name="rung chuong.mp3">
            <a:hlinkClick r:id="" action="ppaction://media"/>
          </p:cNvPr>
          <p:cNvPicPr>
            <a:picLocks noRot="1" noChangeAspect="1" noChangeArrowheads="1"/>
          </p:cNvPicPr>
          <p:nvPr>
            <a:audioFile r:link="rId5"/>
          </p:nvPr>
        </p:nvPicPr>
        <p:blipFill>
          <a:blip r:embed="rId7">
            <a:extLst>
              <a:ext uri="{28A0092B-C50C-407E-A947-70E740481C1C}">
                <a14:useLocalDpi xmlns:a14="http://schemas.microsoft.com/office/drawing/2010/main" val="0"/>
              </a:ext>
            </a:extLst>
          </a:blip>
          <a:srcRect/>
          <a:stretch>
            <a:fillRect/>
          </a:stretch>
        </p:blipFill>
        <p:spPr bwMode="auto">
          <a:xfrm>
            <a:off x="8991600" y="6172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9" descr="Picture1"/>
          <p:cNvPicPr>
            <a:picLocks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88" y="6783388"/>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34" descr="an30"/>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62163" y="-166688"/>
            <a:ext cx="47244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7" descr="1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20830273" flipH="1">
            <a:off x="6153150" y="1219200"/>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6" descr="1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720688">
            <a:off x="171450" y="12192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6" name="WordArt 18"/>
          <p:cNvSpPr>
            <a:spLocks noChangeArrowheads="1" noChangeShapeType="1" noTextEdit="1"/>
          </p:cNvSpPr>
          <p:nvPr/>
        </p:nvSpPr>
        <p:spPr bwMode="auto">
          <a:xfrm>
            <a:off x="1143000" y="3548063"/>
            <a:ext cx="7086600" cy="12192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Về đích</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5500"/>
                                  </p:stCondLst>
                                  <p:childTnLst>
                                    <p:cmd type="call" cmd="playFrom(0.0)">
                                      <p:cBhvr>
                                        <p:cTn id="6" dur="242286" fill="hold"/>
                                        <p:tgtEl>
                                          <p:spTgt spid="10959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109586"/>
                                        </p:tgtEl>
                                        <p:attrNameLst>
                                          <p:attrName>style.visibility</p:attrName>
                                        </p:attrNameLst>
                                      </p:cBhvr>
                                      <p:to>
                                        <p:strVal val="visible"/>
                                      </p:to>
                                    </p:set>
                                    <p:animEffect transition="in" filter="barn(inVertical)">
                                      <p:cBhvr>
                                        <p:cTn id="11" dur="500"/>
                                        <p:tgtEl>
                                          <p:spTgt spid="1095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9588"/>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376" fill="hold"/>
                                        <p:tgtEl>
                                          <p:spTgt spid="109588"/>
                                        </p:tgtEl>
                                      </p:cBhvr>
                                    </p:cmd>
                                  </p:childTnLst>
                                </p:cTn>
                              </p:par>
                            </p:childTnLst>
                          </p:cTn>
                        </p:par>
                      </p:childTnLst>
                    </p:cTn>
                  </p:par>
                </p:childTnLst>
              </p:cTn>
              <p:nextCondLst>
                <p:cond evt="onClick" delay="0">
                  <p:tgtEl>
                    <p:spTgt spid="109588"/>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09588"/>
                </p:tgtEl>
              </p:cMediaNode>
            </p:audio>
            <p:seq concurrent="1" nextAc="seek">
              <p:cTn id="18" restart="whenNotActive" fill="hold" evtFilter="cancelBubble" nodeType="interactiveSeq">
                <p:stCondLst>
                  <p:cond evt="onClick" delay="0">
                    <p:tgtEl>
                      <p:spTgt spid="109589"/>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104" fill="hold"/>
                                        <p:tgtEl>
                                          <p:spTgt spid="109589"/>
                                        </p:tgtEl>
                                      </p:cBhvr>
                                    </p:cmd>
                                  </p:childTnLst>
                                </p:cTn>
                              </p:par>
                            </p:childTnLst>
                          </p:cTn>
                        </p:par>
                      </p:childTnLst>
                    </p:cTn>
                  </p:par>
                </p:childTnLst>
              </p:cTn>
              <p:nextCondLst>
                <p:cond evt="onClick" delay="0">
                  <p:tgtEl>
                    <p:spTgt spid="109589"/>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109589"/>
                </p:tgtEl>
              </p:cMediaNode>
            </p:audio>
            <p:seq concurrent="1" nextAc="seek">
              <p:cTn id="24" restart="whenNotActive" fill="hold" evtFilter="cancelBubble" nodeType="interactiveSeq">
                <p:stCondLst>
                  <p:cond evt="onClick" delay="0">
                    <p:tgtEl>
                      <p:spTgt spid="109590"/>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mediacall" presetSubtype="0" fill="hold" nodeType="clickEffect">
                                  <p:stCondLst>
                                    <p:cond delay="0"/>
                                  </p:stCondLst>
                                  <p:childTnLst>
                                    <p:cmd type="call" cmd="playFrom(0.0)">
                                      <p:cBhvr>
                                        <p:cTn id="28" dur="2460" fill="hold"/>
                                        <p:tgtEl>
                                          <p:spTgt spid="109590"/>
                                        </p:tgtEl>
                                      </p:cBhvr>
                                    </p:cmd>
                                  </p:childTnLst>
                                </p:cTn>
                              </p:par>
                            </p:childTnLst>
                          </p:cTn>
                        </p:par>
                      </p:childTnLst>
                    </p:cTn>
                  </p:par>
                </p:childTnLst>
              </p:cTn>
              <p:nextCondLst>
                <p:cond evt="onClick" delay="0">
                  <p:tgtEl>
                    <p:spTgt spid="109590"/>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109590"/>
                </p:tgtEl>
              </p:cMediaNode>
            </p:audio>
            <p:seq concurrent="1" nextAc="seek">
              <p:cTn id="30" restart="whenNotActive" fill="hold" evtFilter="cancelBubble" nodeType="interactiveSeq">
                <p:stCondLst>
                  <p:cond evt="onClick" delay="0">
                    <p:tgtEl>
                      <p:spTgt spid="109594"/>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mediacall" presetSubtype="0" fill="hold" nodeType="clickEffect">
                                  <p:stCondLst>
                                    <p:cond delay="0"/>
                                  </p:stCondLst>
                                  <p:childTnLst>
                                    <p:cmd type="call" cmd="playFrom(0.0)">
                                      <p:cBhvr>
                                        <p:cTn id="34" dur="1376" fill="hold"/>
                                        <p:tgtEl>
                                          <p:spTgt spid="109594"/>
                                        </p:tgtEl>
                                      </p:cBhvr>
                                    </p:cmd>
                                  </p:childTnLst>
                                </p:cTn>
                              </p:par>
                            </p:childTnLst>
                          </p:cTn>
                        </p:par>
                      </p:childTnLst>
                    </p:cTn>
                  </p:par>
                </p:childTnLst>
              </p:cTn>
              <p:nextCondLst>
                <p:cond evt="onClick" delay="0">
                  <p:tgtEl>
                    <p:spTgt spid="109594"/>
                  </p:tgtEl>
                </p:cond>
              </p:nextCondLst>
            </p:seq>
            <p:seq concurrent="1" nextAc="seek">
              <p:cTn id="35" restart="whenNotActive" fill="hold" evtFilter="cancelBubble" nodeType="interactiveSeq">
                <p:stCondLst>
                  <p:cond evt="onClick" delay="0">
                    <p:tgtEl>
                      <p:spTgt spid="10959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mediacall" presetSubtype="0" fill="hold" nodeType="clickEffect">
                                  <p:stCondLst>
                                    <p:cond delay="0"/>
                                  </p:stCondLst>
                                  <p:childTnLst>
                                    <p:cmd type="call" cmd="playFrom(0.0)">
                                      <p:cBhvr>
                                        <p:cTn id="39" dur="2460" fill="hold"/>
                                        <p:tgtEl>
                                          <p:spTgt spid="109595"/>
                                        </p:tgtEl>
                                      </p:cBhvr>
                                    </p:cmd>
                                  </p:childTnLst>
                                </p:cTn>
                              </p:par>
                            </p:childTnLst>
                          </p:cTn>
                        </p:par>
                      </p:childTnLst>
                    </p:cTn>
                  </p:par>
                </p:childTnLst>
              </p:cTn>
              <p:nextCondLst>
                <p:cond evt="onClick" delay="0">
                  <p:tgtEl>
                    <p:spTgt spid="109595"/>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109594"/>
                </p:tgtEl>
              </p:cMediaNode>
            </p:audio>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109595"/>
                </p:tgtEl>
              </p:cMediaNode>
            </p:audio>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109596"/>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562100" y="1106488"/>
            <a:ext cx="7505700" cy="1331912"/>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0">
                <a:solidFill>
                  <a:schemeClr val="bg1"/>
                </a:solidFill>
                <a:latin typeface="Times New Roman" panose="02020603050405020304" pitchFamily="18" charset="0"/>
              </a:rPr>
              <a:t>Trong hình dưới đây có tất cả bao nhiêu</a:t>
            </a:r>
          </a:p>
          <a:p>
            <a:pPr algn="ctr" eaLnBrk="1" hangingPunct="1">
              <a:spcBef>
                <a:spcPct val="0"/>
              </a:spcBef>
              <a:buFontTx/>
              <a:buNone/>
            </a:pPr>
            <a:r>
              <a:rPr lang="en-US" altLang="en-US" sz="2800" b="1" i="0">
                <a:solidFill>
                  <a:schemeClr val="bg1"/>
                </a:solidFill>
                <a:latin typeface="Times New Roman" panose="02020603050405020304" pitchFamily="18" charset="0"/>
              </a:rPr>
              <a:t> hình vuông?</a:t>
            </a:r>
          </a:p>
          <a:p>
            <a:pPr algn="ctr" eaLnBrk="1" hangingPunct="1">
              <a:spcBef>
                <a:spcPct val="0"/>
              </a:spcBef>
              <a:buFontTx/>
              <a:buNone/>
            </a:pPr>
            <a:r>
              <a:rPr lang="en-US" altLang="en-US" sz="2800" i="0">
                <a:solidFill>
                  <a:schemeClr val="bg1"/>
                </a:solidFill>
                <a:latin typeface="Times New Roman" panose="02020603050405020304" pitchFamily="18" charset="0"/>
              </a:rPr>
              <a:t> </a:t>
            </a:r>
          </a:p>
        </p:txBody>
      </p:sp>
      <p:grpSp>
        <p:nvGrpSpPr>
          <p:cNvPr id="40963" name="Group 51"/>
          <p:cNvGrpSpPr>
            <a:grpSpLocks/>
          </p:cNvGrpSpPr>
          <p:nvPr/>
        </p:nvGrpSpPr>
        <p:grpSpPr bwMode="auto">
          <a:xfrm>
            <a:off x="1588" y="0"/>
            <a:ext cx="320675" cy="6858000"/>
            <a:chOff x="202295" y="-322943"/>
            <a:chExt cx="319314" cy="7180943"/>
          </a:xfrm>
        </p:grpSpPr>
        <p:sp>
          <p:nvSpPr>
            <p:cNvPr id="10" name="Rectangle 9"/>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41028"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3"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1552575" y="2679700"/>
            <a:ext cx="1952625"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i="0">
                <a:solidFill>
                  <a:schemeClr val="bg1"/>
                </a:solidFill>
                <a:latin typeface="Times New Roman" panose="02020603050405020304" pitchFamily="18" charset="0"/>
              </a:rPr>
              <a:t>11</a:t>
            </a:r>
            <a:endParaRPr lang="en-US" altLang="en-US" i="0">
              <a:solidFill>
                <a:schemeClr val="bg1"/>
              </a:solidFill>
              <a:latin typeface="Times New Roman" panose="02020603050405020304" pitchFamily="18" charset="0"/>
            </a:endParaRP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533525" y="3670300"/>
            <a:ext cx="1971675"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i="0">
                <a:solidFill>
                  <a:schemeClr val="bg1"/>
                </a:solidFill>
                <a:latin typeface="Times New Roman" panose="02020603050405020304" pitchFamily="18" charset="0"/>
              </a:rPr>
              <a:t>12</a:t>
            </a:r>
            <a:endParaRPr lang="en-US" altLang="en-US" i="0">
              <a:solidFill>
                <a:schemeClr val="bg1"/>
              </a:solidFill>
              <a:latin typeface="Times New Roman" panose="02020603050405020304"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549400" y="4648200"/>
            <a:ext cx="19558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i="0">
                <a:solidFill>
                  <a:schemeClr val="bg1"/>
                </a:solidFill>
                <a:latin typeface="Times New Roman" panose="02020603050405020304" pitchFamily="18" charset="0"/>
              </a:rPr>
              <a:t>13</a:t>
            </a:r>
            <a:endParaRPr lang="en-US" altLang="en-US" i="0">
              <a:solidFill>
                <a:schemeClr val="bg1"/>
              </a:solidFill>
              <a:latin typeface="Times New Roman" panose="02020603050405020304" pitchFamily="18"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533525" y="5651500"/>
            <a:ext cx="1971675"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i="0">
                <a:solidFill>
                  <a:schemeClr val="bg1"/>
                </a:solidFill>
                <a:latin typeface="Times New Roman" panose="02020603050405020304" pitchFamily="18" charset="0"/>
              </a:rPr>
              <a:t>14</a:t>
            </a:r>
            <a:endParaRPr lang="en-US" altLang="en-US" i="0">
              <a:solidFill>
                <a:schemeClr val="bg1"/>
              </a:solidFill>
              <a:latin typeface="Times New Roman" panose="02020603050405020304" pitchFamily="18" charset="0"/>
            </a:endParaRP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86043" name="AutoShape 27"/>
          <p:cNvSpPr>
            <a:spLocks noChangeArrowheads="1"/>
          </p:cNvSpPr>
          <p:nvPr/>
        </p:nvSpPr>
        <p:spPr bwMode="auto">
          <a:xfrm>
            <a:off x="76200" y="12319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86044" name="WordArt 28"/>
          <p:cNvSpPr>
            <a:spLocks noChangeArrowheads="1" noChangeShapeType="1" noTextEdit="1"/>
          </p:cNvSpPr>
          <p:nvPr/>
        </p:nvSpPr>
        <p:spPr bwMode="auto">
          <a:xfrm>
            <a:off x="482600" y="1600200"/>
            <a:ext cx="709613" cy="6096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1</a:t>
            </a:r>
          </a:p>
        </p:txBody>
      </p:sp>
      <p:pic>
        <p:nvPicPr>
          <p:cNvPr id="40986"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8575" y="741363"/>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7" name="WordArt 31"/>
          <p:cNvSpPr>
            <a:spLocks noChangeArrowheads="1" noChangeShapeType="1" noTextEdit="1"/>
          </p:cNvSpPr>
          <p:nvPr/>
        </p:nvSpPr>
        <p:spPr bwMode="auto">
          <a:xfrm>
            <a:off x="1874838" y="26988"/>
            <a:ext cx="5973762"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40988" name="Picture 32"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9" name="Picture 33"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3338" y="-157163"/>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51" name="WordArt 35"/>
          <p:cNvSpPr>
            <a:spLocks noChangeArrowheads="1" noChangeShapeType="1" noTextEdit="1"/>
          </p:cNvSpPr>
          <p:nvPr/>
        </p:nvSpPr>
        <p:spPr bwMode="auto">
          <a:xfrm>
            <a:off x="7248525" y="4591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6052" name="WordArt 36"/>
          <p:cNvSpPr>
            <a:spLocks noChangeArrowheads="1" noChangeShapeType="1" noTextEdit="1"/>
          </p:cNvSpPr>
          <p:nvPr/>
        </p:nvSpPr>
        <p:spPr bwMode="auto">
          <a:xfrm>
            <a:off x="7248525" y="4591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6053" name="WordArt 37"/>
          <p:cNvSpPr>
            <a:spLocks noChangeArrowheads="1" noChangeShapeType="1" noTextEdit="1"/>
          </p:cNvSpPr>
          <p:nvPr/>
        </p:nvSpPr>
        <p:spPr bwMode="auto">
          <a:xfrm>
            <a:off x="7253288" y="45624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6054" name="WordArt 38"/>
          <p:cNvSpPr>
            <a:spLocks noChangeArrowheads="1" noChangeShapeType="1" noTextEdit="1"/>
          </p:cNvSpPr>
          <p:nvPr/>
        </p:nvSpPr>
        <p:spPr bwMode="auto">
          <a:xfrm>
            <a:off x="7248525" y="4591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6055" name="WordArt 39"/>
          <p:cNvSpPr>
            <a:spLocks noChangeArrowheads="1" noChangeShapeType="1" noTextEdit="1"/>
          </p:cNvSpPr>
          <p:nvPr/>
        </p:nvSpPr>
        <p:spPr bwMode="auto">
          <a:xfrm>
            <a:off x="7296150" y="4591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6056" name="WordArt 40"/>
          <p:cNvSpPr>
            <a:spLocks noChangeArrowheads="1" noChangeShapeType="1" noTextEdit="1"/>
          </p:cNvSpPr>
          <p:nvPr/>
        </p:nvSpPr>
        <p:spPr bwMode="auto">
          <a:xfrm>
            <a:off x="7262813" y="4591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6057" name="WordArt 41"/>
          <p:cNvSpPr>
            <a:spLocks noChangeArrowheads="1" noChangeShapeType="1" noTextEdit="1"/>
          </p:cNvSpPr>
          <p:nvPr/>
        </p:nvSpPr>
        <p:spPr bwMode="auto">
          <a:xfrm>
            <a:off x="7248525" y="4591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6058" name="WordArt 42"/>
          <p:cNvSpPr>
            <a:spLocks noChangeArrowheads="1" noChangeShapeType="1" noTextEdit="1"/>
          </p:cNvSpPr>
          <p:nvPr/>
        </p:nvSpPr>
        <p:spPr bwMode="auto">
          <a:xfrm>
            <a:off x="7248525" y="4591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6059" name="WordArt 43"/>
          <p:cNvSpPr>
            <a:spLocks noChangeArrowheads="1" noChangeShapeType="1" noTextEdit="1"/>
          </p:cNvSpPr>
          <p:nvPr/>
        </p:nvSpPr>
        <p:spPr bwMode="auto">
          <a:xfrm>
            <a:off x="7253288" y="45767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6060" name="WordArt 44"/>
          <p:cNvSpPr>
            <a:spLocks noChangeArrowheads="1" noChangeShapeType="1" noTextEdit="1"/>
          </p:cNvSpPr>
          <p:nvPr/>
        </p:nvSpPr>
        <p:spPr bwMode="auto">
          <a:xfrm>
            <a:off x="7248525" y="4591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6061" name="WordArt 45"/>
          <p:cNvSpPr>
            <a:spLocks noChangeArrowheads="1" noChangeShapeType="1" noTextEdit="1"/>
          </p:cNvSpPr>
          <p:nvPr/>
        </p:nvSpPr>
        <p:spPr bwMode="auto">
          <a:xfrm>
            <a:off x="7248525" y="4591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6062" name="WordArt 46"/>
          <p:cNvSpPr>
            <a:spLocks noChangeArrowheads="1" noChangeShapeType="1" noTextEdit="1"/>
          </p:cNvSpPr>
          <p:nvPr/>
        </p:nvSpPr>
        <p:spPr bwMode="auto">
          <a:xfrm>
            <a:off x="7248525" y="4591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6063" name="WordArt 47"/>
          <p:cNvSpPr>
            <a:spLocks noChangeArrowheads="1" noChangeShapeType="1" noTextEdit="1"/>
          </p:cNvSpPr>
          <p:nvPr/>
        </p:nvSpPr>
        <p:spPr bwMode="auto">
          <a:xfrm>
            <a:off x="7248525" y="4591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6064" name="WordArt 48"/>
          <p:cNvSpPr>
            <a:spLocks noChangeArrowheads="1" noChangeShapeType="1" noTextEdit="1"/>
          </p:cNvSpPr>
          <p:nvPr/>
        </p:nvSpPr>
        <p:spPr bwMode="auto">
          <a:xfrm>
            <a:off x="7239000" y="45720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6065" name="WordArt 49"/>
          <p:cNvSpPr>
            <a:spLocks noChangeArrowheads="1" noChangeShapeType="1" noTextEdit="1"/>
          </p:cNvSpPr>
          <p:nvPr/>
        </p:nvSpPr>
        <p:spPr bwMode="auto">
          <a:xfrm>
            <a:off x="7248525" y="4591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6066" name="WordArt 50"/>
          <p:cNvSpPr>
            <a:spLocks noChangeArrowheads="1" noChangeShapeType="1" noTextEdit="1"/>
          </p:cNvSpPr>
          <p:nvPr/>
        </p:nvSpPr>
        <p:spPr bwMode="auto">
          <a:xfrm>
            <a:off x="7248525" y="4591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6067" name="Group 51"/>
          <p:cNvGrpSpPr>
            <a:grpSpLocks/>
          </p:cNvGrpSpPr>
          <p:nvPr/>
        </p:nvGrpSpPr>
        <p:grpSpPr bwMode="auto">
          <a:xfrm>
            <a:off x="6781800" y="2590800"/>
            <a:ext cx="1752600" cy="1752600"/>
            <a:chOff x="4320" y="2928"/>
            <a:chExt cx="1104" cy="1104"/>
          </a:xfrm>
        </p:grpSpPr>
        <p:sp>
          <p:nvSpPr>
            <p:cNvPr id="41025" name="AutoShape 5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41026" name="WordArt 5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graphicFrame>
        <p:nvGraphicFramePr>
          <p:cNvPr id="52" name="Group 13"/>
          <p:cNvGraphicFramePr>
            <a:graphicFrameLocks noGrp="1"/>
          </p:cNvGraphicFramePr>
          <p:nvPr/>
        </p:nvGraphicFramePr>
        <p:xfrm>
          <a:off x="4279900" y="4038600"/>
          <a:ext cx="1958976" cy="2057400"/>
        </p:xfrm>
        <a:graphic>
          <a:graphicData uri="http://schemas.openxmlformats.org/drawingml/2006/table">
            <a:tbl>
              <a:tblPr/>
              <a:tblGrid>
                <a:gridCol w="652992">
                  <a:extLst>
                    <a:ext uri="{9D8B030D-6E8A-4147-A177-3AD203B41FA5}">
                      <a16:colId xmlns:a16="http://schemas.microsoft.com/office/drawing/2014/main" val="20000"/>
                    </a:ext>
                  </a:extLst>
                </a:gridCol>
                <a:gridCol w="652992">
                  <a:extLst>
                    <a:ext uri="{9D8B030D-6E8A-4147-A177-3AD203B41FA5}">
                      <a16:colId xmlns:a16="http://schemas.microsoft.com/office/drawing/2014/main" val="20001"/>
                    </a:ext>
                  </a:extLst>
                </a:gridCol>
                <a:gridCol w="652992">
                  <a:extLst>
                    <a:ext uri="{9D8B030D-6E8A-4147-A177-3AD203B41FA5}">
                      <a16:colId xmlns:a16="http://schemas.microsoft.com/office/drawing/2014/main" val="20002"/>
                    </a:ext>
                  </a:extLst>
                </a:gridCol>
              </a:tblGrid>
              <a:tr h="685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FF0000"/>
                        </a:solidFill>
                        <a:effectLst/>
                        <a:latin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0"/>
                  </a:ext>
                </a:extLst>
              </a:tr>
              <a:tr h="685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FF0000"/>
                        </a:solidFill>
                        <a:effectLst/>
                        <a:latin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1"/>
                  </a:ext>
                </a:extLst>
              </a:tr>
              <a:tr h="685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Arial" panose="020B0604020202020204"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2"/>
                  </a:ext>
                </a:extLst>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86043"/>
                                        </p:tgtEl>
                                        <p:attrNameLst>
                                          <p:attrName>style.visibility</p:attrName>
                                        </p:attrNameLst>
                                      </p:cBhvr>
                                      <p:to>
                                        <p:strVal val="visible"/>
                                      </p:to>
                                    </p:set>
                                    <p:animEffect transition="in" filter="fade">
                                      <p:cBhvr>
                                        <p:cTn id="7" dur="500"/>
                                        <p:tgtEl>
                                          <p:spTgt spid="86043"/>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86044"/>
                                        </p:tgtEl>
                                        <p:attrNameLst>
                                          <p:attrName>style.visibility</p:attrName>
                                        </p:attrNameLst>
                                      </p:cBhvr>
                                      <p:to>
                                        <p:strVal val="visible"/>
                                      </p:to>
                                    </p:set>
                                    <p:animEffect transition="in" filter="circle(in)">
                                      <p:cBhvr>
                                        <p:cTn id="10" dur="500"/>
                                        <p:tgtEl>
                                          <p:spTgt spid="86044"/>
                                        </p:tgtEl>
                                      </p:cBhvr>
                                    </p:animEffect>
                                  </p:childTnLst>
                                </p:cTn>
                              </p:par>
                              <p:par>
                                <p:cTn id="11" presetID="8" presetClass="emph" presetSubtype="0" repeatCount="indefinite" fill="hold" nodeType="withEffect">
                                  <p:stCondLst>
                                    <p:cond delay="500"/>
                                  </p:stCondLst>
                                  <p:childTnLst>
                                    <p:animRot by="21600000">
                                      <p:cBhvr>
                                        <p:cTn id="12" dur="1500" fill="hold"/>
                                        <p:tgtEl>
                                          <p:spTgt spid="86043"/>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86066"/>
                                        </p:tgtEl>
                                        <p:attrNameLst>
                                          <p:attrName>style.visibility</p:attrName>
                                        </p:attrNameLst>
                                      </p:cBhvr>
                                      <p:to>
                                        <p:strVal val="visible"/>
                                      </p:to>
                                    </p:set>
                                    <p:animEffect transition="in" filter="dissolve">
                                      <p:cBhvr>
                                        <p:cTn id="81" dur="500"/>
                                        <p:tgtEl>
                                          <p:spTgt spid="86066"/>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86066"/>
                                        </p:tgtEl>
                                        <p:attrNameLst>
                                          <p:attrName>ppt_w</p:attrName>
                                        </p:attrNameLst>
                                      </p:cBhvr>
                                      <p:tavLst>
                                        <p:tav tm="0">
                                          <p:val>
                                            <p:strVal val="ppt_w"/>
                                          </p:val>
                                        </p:tav>
                                        <p:tav tm="100000">
                                          <p:val>
                                            <p:fltVal val="0"/>
                                          </p:val>
                                        </p:tav>
                                      </p:tavLst>
                                    </p:anim>
                                    <p:anim calcmode="lin" valueType="num">
                                      <p:cBhvr>
                                        <p:cTn id="85" dur="500"/>
                                        <p:tgtEl>
                                          <p:spTgt spid="86066"/>
                                        </p:tgtEl>
                                        <p:attrNameLst>
                                          <p:attrName>ppt_h</p:attrName>
                                        </p:attrNameLst>
                                      </p:cBhvr>
                                      <p:tavLst>
                                        <p:tav tm="0">
                                          <p:val>
                                            <p:strVal val="ppt_h"/>
                                          </p:val>
                                        </p:tav>
                                        <p:tav tm="100000">
                                          <p:val>
                                            <p:fltVal val="0"/>
                                          </p:val>
                                        </p:tav>
                                      </p:tavLst>
                                    </p:anim>
                                    <p:animEffect transition="out" filter="fade">
                                      <p:cBhvr>
                                        <p:cTn id="86" dur="500"/>
                                        <p:tgtEl>
                                          <p:spTgt spid="86066"/>
                                        </p:tgtEl>
                                      </p:cBhvr>
                                    </p:animEffect>
                                    <p:set>
                                      <p:cBhvr>
                                        <p:cTn id="87" dur="1" fill="hold">
                                          <p:stCondLst>
                                            <p:cond delay="499"/>
                                          </p:stCondLst>
                                        </p:cTn>
                                        <p:tgtEl>
                                          <p:spTgt spid="86066"/>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86065"/>
                                        </p:tgtEl>
                                        <p:attrNameLst>
                                          <p:attrName>style.visibility</p:attrName>
                                        </p:attrNameLst>
                                      </p:cBhvr>
                                      <p:to>
                                        <p:strVal val="visible"/>
                                      </p:to>
                                    </p:set>
                                    <p:animEffect transition="in" filter="dissolve">
                                      <p:cBhvr>
                                        <p:cTn id="91" dur="500"/>
                                        <p:tgtEl>
                                          <p:spTgt spid="86065"/>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86065"/>
                                        </p:tgtEl>
                                        <p:attrNameLst>
                                          <p:attrName>ppt_w</p:attrName>
                                        </p:attrNameLst>
                                      </p:cBhvr>
                                      <p:tavLst>
                                        <p:tav tm="0">
                                          <p:val>
                                            <p:strVal val="ppt_w"/>
                                          </p:val>
                                        </p:tav>
                                        <p:tav tm="100000">
                                          <p:val>
                                            <p:fltVal val="0"/>
                                          </p:val>
                                        </p:tav>
                                      </p:tavLst>
                                    </p:anim>
                                    <p:anim calcmode="lin" valueType="num">
                                      <p:cBhvr>
                                        <p:cTn id="95" dur="500"/>
                                        <p:tgtEl>
                                          <p:spTgt spid="86065"/>
                                        </p:tgtEl>
                                        <p:attrNameLst>
                                          <p:attrName>ppt_h</p:attrName>
                                        </p:attrNameLst>
                                      </p:cBhvr>
                                      <p:tavLst>
                                        <p:tav tm="0">
                                          <p:val>
                                            <p:strVal val="ppt_h"/>
                                          </p:val>
                                        </p:tav>
                                        <p:tav tm="100000">
                                          <p:val>
                                            <p:fltVal val="0"/>
                                          </p:val>
                                        </p:tav>
                                      </p:tavLst>
                                    </p:anim>
                                    <p:animEffect transition="out" filter="fade">
                                      <p:cBhvr>
                                        <p:cTn id="96" dur="500"/>
                                        <p:tgtEl>
                                          <p:spTgt spid="86065"/>
                                        </p:tgtEl>
                                      </p:cBhvr>
                                    </p:animEffect>
                                    <p:set>
                                      <p:cBhvr>
                                        <p:cTn id="97" dur="1" fill="hold">
                                          <p:stCondLst>
                                            <p:cond delay="499"/>
                                          </p:stCondLst>
                                        </p:cTn>
                                        <p:tgtEl>
                                          <p:spTgt spid="86065"/>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86064"/>
                                        </p:tgtEl>
                                        <p:attrNameLst>
                                          <p:attrName>style.visibility</p:attrName>
                                        </p:attrNameLst>
                                      </p:cBhvr>
                                      <p:to>
                                        <p:strVal val="visible"/>
                                      </p:to>
                                    </p:set>
                                    <p:animEffect transition="in" filter="dissolve">
                                      <p:cBhvr>
                                        <p:cTn id="101" dur="500"/>
                                        <p:tgtEl>
                                          <p:spTgt spid="86064"/>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86064"/>
                                        </p:tgtEl>
                                        <p:attrNameLst>
                                          <p:attrName>ppt_w</p:attrName>
                                        </p:attrNameLst>
                                      </p:cBhvr>
                                      <p:tavLst>
                                        <p:tav tm="0">
                                          <p:val>
                                            <p:strVal val="ppt_w"/>
                                          </p:val>
                                        </p:tav>
                                        <p:tav tm="100000">
                                          <p:val>
                                            <p:fltVal val="0"/>
                                          </p:val>
                                        </p:tav>
                                      </p:tavLst>
                                    </p:anim>
                                    <p:anim calcmode="lin" valueType="num">
                                      <p:cBhvr>
                                        <p:cTn id="105" dur="500"/>
                                        <p:tgtEl>
                                          <p:spTgt spid="86064"/>
                                        </p:tgtEl>
                                        <p:attrNameLst>
                                          <p:attrName>ppt_h</p:attrName>
                                        </p:attrNameLst>
                                      </p:cBhvr>
                                      <p:tavLst>
                                        <p:tav tm="0">
                                          <p:val>
                                            <p:strVal val="ppt_h"/>
                                          </p:val>
                                        </p:tav>
                                        <p:tav tm="100000">
                                          <p:val>
                                            <p:fltVal val="0"/>
                                          </p:val>
                                        </p:tav>
                                      </p:tavLst>
                                    </p:anim>
                                    <p:animEffect transition="out" filter="fade">
                                      <p:cBhvr>
                                        <p:cTn id="106" dur="500"/>
                                        <p:tgtEl>
                                          <p:spTgt spid="86064"/>
                                        </p:tgtEl>
                                      </p:cBhvr>
                                    </p:animEffect>
                                    <p:set>
                                      <p:cBhvr>
                                        <p:cTn id="107" dur="1" fill="hold">
                                          <p:stCondLst>
                                            <p:cond delay="499"/>
                                          </p:stCondLst>
                                        </p:cTn>
                                        <p:tgtEl>
                                          <p:spTgt spid="86064"/>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86063"/>
                                        </p:tgtEl>
                                        <p:attrNameLst>
                                          <p:attrName>style.visibility</p:attrName>
                                        </p:attrNameLst>
                                      </p:cBhvr>
                                      <p:to>
                                        <p:strVal val="visible"/>
                                      </p:to>
                                    </p:set>
                                    <p:animEffect transition="in" filter="dissolve">
                                      <p:cBhvr>
                                        <p:cTn id="111" dur="500"/>
                                        <p:tgtEl>
                                          <p:spTgt spid="86063"/>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86063"/>
                                        </p:tgtEl>
                                        <p:attrNameLst>
                                          <p:attrName>ppt_w</p:attrName>
                                        </p:attrNameLst>
                                      </p:cBhvr>
                                      <p:tavLst>
                                        <p:tav tm="0">
                                          <p:val>
                                            <p:strVal val="ppt_w"/>
                                          </p:val>
                                        </p:tav>
                                        <p:tav tm="100000">
                                          <p:val>
                                            <p:fltVal val="0"/>
                                          </p:val>
                                        </p:tav>
                                      </p:tavLst>
                                    </p:anim>
                                    <p:anim calcmode="lin" valueType="num">
                                      <p:cBhvr>
                                        <p:cTn id="115" dur="500"/>
                                        <p:tgtEl>
                                          <p:spTgt spid="86063"/>
                                        </p:tgtEl>
                                        <p:attrNameLst>
                                          <p:attrName>ppt_h</p:attrName>
                                        </p:attrNameLst>
                                      </p:cBhvr>
                                      <p:tavLst>
                                        <p:tav tm="0">
                                          <p:val>
                                            <p:strVal val="ppt_h"/>
                                          </p:val>
                                        </p:tav>
                                        <p:tav tm="100000">
                                          <p:val>
                                            <p:fltVal val="0"/>
                                          </p:val>
                                        </p:tav>
                                      </p:tavLst>
                                    </p:anim>
                                    <p:animEffect transition="out" filter="fade">
                                      <p:cBhvr>
                                        <p:cTn id="116" dur="500"/>
                                        <p:tgtEl>
                                          <p:spTgt spid="86063"/>
                                        </p:tgtEl>
                                      </p:cBhvr>
                                    </p:animEffect>
                                    <p:set>
                                      <p:cBhvr>
                                        <p:cTn id="117" dur="1" fill="hold">
                                          <p:stCondLst>
                                            <p:cond delay="499"/>
                                          </p:stCondLst>
                                        </p:cTn>
                                        <p:tgtEl>
                                          <p:spTgt spid="86063"/>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86062"/>
                                        </p:tgtEl>
                                        <p:attrNameLst>
                                          <p:attrName>style.visibility</p:attrName>
                                        </p:attrNameLst>
                                      </p:cBhvr>
                                      <p:to>
                                        <p:strVal val="visible"/>
                                      </p:to>
                                    </p:set>
                                    <p:animEffect transition="in" filter="dissolve">
                                      <p:cBhvr>
                                        <p:cTn id="121" dur="500"/>
                                        <p:tgtEl>
                                          <p:spTgt spid="86062"/>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86062"/>
                                        </p:tgtEl>
                                        <p:attrNameLst>
                                          <p:attrName>ppt_w</p:attrName>
                                        </p:attrNameLst>
                                      </p:cBhvr>
                                      <p:tavLst>
                                        <p:tav tm="0">
                                          <p:val>
                                            <p:strVal val="ppt_w"/>
                                          </p:val>
                                        </p:tav>
                                        <p:tav tm="100000">
                                          <p:val>
                                            <p:fltVal val="0"/>
                                          </p:val>
                                        </p:tav>
                                      </p:tavLst>
                                    </p:anim>
                                    <p:anim calcmode="lin" valueType="num">
                                      <p:cBhvr>
                                        <p:cTn id="125" dur="500"/>
                                        <p:tgtEl>
                                          <p:spTgt spid="86062"/>
                                        </p:tgtEl>
                                        <p:attrNameLst>
                                          <p:attrName>ppt_h</p:attrName>
                                        </p:attrNameLst>
                                      </p:cBhvr>
                                      <p:tavLst>
                                        <p:tav tm="0">
                                          <p:val>
                                            <p:strVal val="ppt_h"/>
                                          </p:val>
                                        </p:tav>
                                        <p:tav tm="100000">
                                          <p:val>
                                            <p:fltVal val="0"/>
                                          </p:val>
                                        </p:tav>
                                      </p:tavLst>
                                    </p:anim>
                                    <p:animEffect transition="out" filter="fade">
                                      <p:cBhvr>
                                        <p:cTn id="126" dur="500"/>
                                        <p:tgtEl>
                                          <p:spTgt spid="86062"/>
                                        </p:tgtEl>
                                      </p:cBhvr>
                                    </p:animEffect>
                                    <p:set>
                                      <p:cBhvr>
                                        <p:cTn id="127" dur="1" fill="hold">
                                          <p:stCondLst>
                                            <p:cond delay="499"/>
                                          </p:stCondLst>
                                        </p:cTn>
                                        <p:tgtEl>
                                          <p:spTgt spid="86062"/>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86061"/>
                                        </p:tgtEl>
                                        <p:attrNameLst>
                                          <p:attrName>style.visibility</p:attrName>
                                        </p:attrNameLst>
                                      </p:cBhvr>
                                      <p:to>
                                        <p:strVal val="visible"/>
                                      </p:to>
                                    </p:set>
                                    <p:animEffect transition="in" filter="dissolve">
                                      <p:cBhvr>
                                        <p:cTn id="131" dur="500"/>
                                        <p:tgtEl>
                                          <p:spTgt spid="86061"/>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86061"/>
                                        </p:tgtEl>
                                        <p:attrNameLst>
                                          <p:attrName>ppt_w</p:attrName>
                                        </p:attrNameLst>
                                      </p:cBhvr>
                                      <p:tavLst>
                                        <p:tav tm="0">
                                          <p:val>
                                            <p:strVal val="ppt_w"/>
                                          </p:val>
                                        </p:tav>
                                        <p:tav tm="100000">
                                          <p:val>
                                            <p:fltVal val="0"/>
                                          </p:val>
                                        </p:tav>
                                      </p:tavLst>
                                    </p:anim>
                                    <p:anim calcmode="lin" valueType="num">
                                      <p:cBhvr>
                                        <p:cTn id="135" dur="500"/>
                                        <p:tgtEl>
                                          <p:spTgt spid="86061"/>
                                        </p:tgtEl>
                                        <p:attrNameLst>
                                          <p:attrName>ppt_h</p:attrName>
                                        </p:attrNameLst>
                                      </p:cBhvr>
                                      <p:tavLst>
                                        <p:tav tm="0">
                                          <p:val>
                                            <p:strVal val="ppt_h"/>
                                          </p:val>
                                        </p:tav>
                                        <p:tav tm="100000">
                                          <p:val>
                                            <p:fltVal val="0"/>
                                          </p:val>
                                        </p:tav>
                                      </p:tavLst>
                                    </p:anim>
                                    <p:animEffect transition="out" filter="fade">
                                      <p:cBhvr>
                                        <p:cTn id="136" dur="500"/>
                                        <p:tgtEl>
                                          <p:spTgt spid="86061"/>
                                        </p:tgtEl>
                                      </p:cBhvr>
                                    </p:animEffect>
                                    <p:set>
                                      <p:cBhvr>
                                        <p:cTn id="137" dur="1" fill="hold">
                                          <p:stCondLst>
                                            <p:cond delay="499"/>
                                          </p:stCondLst>
                                        </p:cTn>
                                        <p:tgtEl>
                                          <p:spTgt spid="86061"/>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86060"/>
                                        </p:tgtEl>
                                        <p:attrNameLst>
                                          <p:attrName>style.visibility</p:attrName>
                                        </p:attrNameLst>
                                      </p:cBhvr>
                                      <p:to>
                                        <p:strVal val="visible"/>
                                      </p:to>
                                    </p:set>
                                    <p:animEffect transition="in" filter="dissolve">
                                      <p:cBhvr>
                                        <p:cTn id="141" dur="500"/>
                                        <p:tgtEl>
                                          <p:spTgt spid="86060"/>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86060"/>
                                        </p:tgtEl>
                                        <p:attrNameLst>
                                          <p:attrName>ppt_w</p:attrName>
                                        </p:attrNameLst>
                                      </p:cBhvr>
                                      <p:tavLst>
                                        <p:tav tm="0">
                                          <p:val>
                                            <p:strVal val="ppt_w"/>
                                          </p:val>
                                        </p:tav>
                                        <p:tav tm="100000">
                                          <p:val>
                                            <p:fltVal val="0"/>
                                          </p:val>
                                        </p:tav>
                                      </p:tavLst>
                                    </p:anim>
                                    <p:anim calcmode="lin" valueType="num">
                                      <p:cBhvr>
                                        <p:cTn id="145" dur="500"/>
                                        <p:tgtEl>
                                          <p:spTgt spid="86060"/>
                                        </p:tgtEl>
                                        <p:attrNameLst>
                                          <p:attrName>ppt_h</p:attrName>
                                        </p:attrNameLst>
                                      </p:cBhvr>
                                      <p:tavLst>
                                        <p:tav tm="0">
                                          <p:val>
                                            <p:strVal val="ppt_h"/>
                                          </p:val>
                                        </p:tav>
                                        <p:tav tm="100000">
                                          <p:val>
                                            <p:fltVal val="0"/>
                                          </p:val>
                                        </p:tav>
                                      </p:tavLst>
                                    </p:anim>
                                    <p:animEffect transition="out" filter="fade">
                                      <p:cBhvr>
                                        <p:cTn id="146" dur="500"/>
                                        <p:tgtEl>
                                          <p:spTgt spid="86060"/>
                                        </p:tgtEl>
                                      </p:cBhvr>
                                    </p:animEffect>
                                    <p:set>
                                      <p:cBhvr>
                                        <p:cTn id="147" dur="1" fill="hold">
                                          <p:stCondLst>
                                            <p:cond delay="499"/>
                                          </p:stCondLst>
                                        </p:cTn>
                                        <p:tgtEl>
                                          <p:spTgt spid="86060"/>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86059"/>
                                        </p:tgtEl>
                                        <p:attrNameLst>
                                          <p:attrName>style.visibility</p:attrName>
                                        </p:attrNameLst>
                                      </p:cBhvr>
                                      <p:to>
                                        <p:strVal val="visible"/>
                                      </p:to>
                                    </p:set>
                                    <p:animEffect transition="in" filter="dissolve">
                                      <p:cBhvr>
                                        <p:cTn id="151" dur="500"/>
                                        <p:tgtEl>
                                          <p:spTgt spid="86059"/>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86059"/>
                                        </p:tgtEl>
                                        <p:attrNameLst>
                                          <p:attrName>ppt_w</p:attrName>
                                        </p:attrNameLst>
                                      </p:cBhvr>
                                      <p:tavLst>
                                        <p:tav tm="0">
                                          <p:val>
                                            <p:strVal val="ppt_w"/>
                                          </p:val>
                                        </p:tav>
                                        <p:tav tm="100000">
                                          <p:val>
                                            <p:fltVal val="0"/>
                                          </p:val>
                                        </p:tav>
                                      </p:tavLst>
                                    </p:anim>
                                    <p:anim calcmode="lin" valueType="num">
                                      <p:cBhvr>
                                        <p:cTn id="155" dur="500"/>
                                        <p:tgtEl>
                                          <p:spTgt spid="86059"/>
                                        </p:tgtEl>
                                        <p:attrNameLst>
                                          <p:attrName>ppt_h</p:attrName>
                                        </p:attrNameLst>
                                      </p:cBhvr>
                                      <p:tavLst>
                                        <p:tav tm="0">
                                          <p:val>
                                            <p:strVal val="ppt_h"/>
                                          </p:val>
                                        </p:tav>
                                        <p:tav tm="100000">
                                          <p:val>
                                            <p:fltVal val="0"/>
                                          </p:val>
                                        </p:tav>
                                      </p:tavLst>
                                    </p:anim>
                                    <p:animEffect transition="out" filter="fade">
                                      <p:cBhvr>
                                        <p:cTn id="156" dur="500"/>
                                        <p:tgtEl>
                                          <p:spTgt spid="86059"/>
                                        </p:tgtEl>
                                      </p:cBhvr>
                                    </p:animEffect>
                                    <p:set>
                                      <p:cBhvr>
                                        <p:cTn id="157" dur="1" fill="hold">
                                          <p:stCondLst>
                                            <p:cond delay="499"/>
                                          </p:stCondLst>
                                        </p:cTn>
                                        <p:tgtEl>
                                          <p:spTgt spid="86059"/>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86058"/>
                                        </p:tgtEl>
                                        <p:attrNameLst>
                                          <p:attrName>style.visibility</p:attrName>
                                        </p:attrNameLst>
                                      </p:cBhvr>
                                      <p:to>
                                        <p:strVal val="visible"/>
                                      </p:to>
                                    </p:set>
                                    <p:animEffect transition="in" filter="dissolve">
                                      <p:cBhvr>
                                        <p:cTn id="161" dur="500"/>
                                        <p:tgtEl>
                                          <p:spTgt spid="86058"/>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86058"/>
                                        </p:tgtEl>
                                        <p:attrNameLst>
                                          <p:attrName>ppt_w</p:attrName>
                                        </p:attrNameLst>
                                      </p:cBhvr>
                                      <p:tavLst>
                                        <p:tav tm="0">
                                          <p:val>
                                            <p:strVal val="ppt_w"/>
                                          </p:val>
                                        </p:tav>
                                        <p:tav tm="100000">
                                          <p:val>
                                            <p:fltVal val="0"/>
                                          </p:val>
                                        </p:tav>
                                      </p:tavLst>
                                    </p:anim>
                                    <p:anim calcmode="lin" valueType="num">
                                      <p:cBhvr>
                                        <p:cTn id="165" dur="500"/>
                                        <p:tgtEl>
                                          <p:spTgt spid="86058"/>
                                        </p:tgtEl>
                                        <p:attrNameLst>
                                          <p:attrName>ppt_h</p:attrName>
                                        </p:attrNameLst>
                                      </p:cBhvr>
                                      <p:tavLst>
                                        <p:tav tm="0">
                                          <p:val>
                                            <p:strVal val="ppt_h"/>
                                          </p:val>
                                        </p:tav>
                                        <p:tav tm="100000">
                                          <p:val>
                                            <p:fltVal val="0"/>
                                          </p:val>
                                        </p:tav>
                                      </p:tavLst>
                                    </p:anim>
                                    <p:animEffect transition="out" filter="fade">
                                      <p:cBhvr>
                                        <p:cTn id="166" dur="500"/>
                                        <p:tgtEl>
                                          <p:spTgt spid="86058"/>
                                        </p:tgtEl>
                                      </p:cBhvr>
                                    </p:animEffect>
                                    <p:set>
                                      <p:cBhvr>
                                        <p:cTn id="167" dur="1" fill="hold">
                                          <p:stCondLst>
                                            <p:cond delay="499"/>
                                          </p:stCondLst>
                                        </p:cTn>
                                        <p:tgtEl>
                                          <p:spTgt spid="86058"/>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86057"/>
                                        </p:tgtEl>
                                        <p:attrNameLst>
                                          <p:attrName>style.visibility</p:attrName>
                                        </p:attrNameLst>
                                      </p:cBhvr>
                                      <p:to>
                                        <p:strVal val="visible"/>
                                      </p:to>
                                    </p:set>
                                    <p:animEffect transition="in" filter="dissolve">
                                      <p:cBhvr>
                                        <p:cTn id="171" dur="500"/>
                                        <p:tgtEl>
                                          <p:spTgt spid="86057"/>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86057"/>
                                        </p:tgtEl>
                                        <p:attrNameLst>
                                          <p:attrName>ppt_w</p:attrName>
                                        </p:attrNameLst>
                                      </p:cBhvr>
                                      <p:tavLst>
                                        <p:tav tm="0">
                                          <p:val>
                                            <p:strVal val="ppt_w"/>
                                          </p:val>
                                        </p:tav>
                                        <p:tav tm="100000">
                                          <p:val>
                                            <p:fltVal val="0"/>
                                          </p:val>
                                        </p:tav>
                                      </p:tavLst>
                                    </p:anim>
                                    <p:anim calcmode="lin" valueType="num">
                                      <p:cBhvr>
                                        <p:cTn id="175" dur="500"/>
                                        <p:tgtEl>
                                          <p:spTgt spid="86057"/>
                                        </p:tgtEl>
                                        <p:attrNameLst>
                                          <p:attrName>ppt_h</p:attrName>
                                        </p:attrNameLst>
                                      </p:cBhvr>
                                      <p:tavLst>
                                        <p:tav tm="0">
                                          <p:val>
                                            <p:strVal val="ppt_h"/>
                                          </p:val>
                                        </p:tav>
                                        <p:tav tm="100000">
                                          <p:val>
                                            <p:fltVal val="0"/>
                                          </p:val>
                                        </p:tav>
                                      </p:tavLst>
                                    </p:anim>
                                    <p:animEffect transition="out" filter="fade">
                                      <p:cBhvr>
                                        <p:cTn id="176" dur="500"/>
                                        <p:tgtEl>
                                          <p:spTgt spid="86057"/>
                                        </p:tgtEl>
                                      </p:cBhvr>
                                    </p:animEffect>
                                    <p:set>
                                      <p:cBhvr>
                                        <p:cTn id="177" dur="1" fill="hold">
                                          <p:stCondLst>
                                            <p:cond delay="499"/>
                                          </p:stCondLst>
                                        </p:cTn>
                                        <p:tgtEl>
                                          <p:spTgt spid="86057"/>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86056"/>
                                        </p:tgtEl>
                                        <p:attrNameLst>
                                          <p:attrName>style.visibility</p:attrName>
                                        </p:attrNameLst>
                                      </p:cBhvr>
                                      <p:to>
                                        <p:strVal val="visible"/>
                                      </p:to>
                                    </p:set>
                                    <p:animEffect transition="in" filter="dissolve">
                                      <p:cBhvr>
                                        <p:cTn id="181" dur="500"/>
                                        <p:tgtEl>
                                          <p:spTgt spid="86056"/>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86056"/>
                                        </p:tgtEl>
                                        <p:attrNameLst>
                                          <p:attrName>ppt_w</p:attrName>
                                        </p:attrNameLst>
                                      </p:cBhvr>
                                      <p:tavLst>
                                        <p:tav tm="0">
                                          <p:val>
                                            <p:strVal val="ppt_w"/>
                                          </p:val>
                                        </p:tav>
                                        <p:tav tm="100000">
                                          <p:val>
                                            <p:fltVal val="0"/>
                                          </p:val>
                                        </p:tav>
                                      </p:tavLst>
                                    </p:anim>
                                    <p:anim calcmode="lin" valueType="num">
                                      <p:cBhvr>
                                        <p:cTn id="185" dur="500"/>
                                        <p:tgtEl>
                                          <p:spTgt spid="86056"/>
                                        </p:tgtEl>
                                        <p:attrNameLst>
                                          <p:attrName>ppt_h</p:attrName>
                                        </p:attrNameLst>
                                      </p:cBhvr>
                                      <p:tavLst>
                                        <p:tav tm="0">
                                          <p:val>
                                            <p:strVal val="ppt_h"/>
                                          </p:val>
                                        </p:tav>
                                        <p:tav tm="100000">
                                          <p:val>
                                            <p:fltVal val="0"/>
                                          </p:val>
                                        </p:tav>
                                      </p:tavLst>
                                    </p:anim>
                                    <p:animEffect transition="out" filter="fade">
                                      <p:cBhvr>
                                        <p:cTn id="186" dur="500"/>
                                        <p:tgtEl>
                                          <p:spTgt spid="86056"/>
                                        </p:tgtEl>
                                      </p:cBhvr>
                                    </p:animEffect>
                                    <p:set>
                                      <p:cBhvr>
                                        <p:cTn id="187" dur="1" fill="hold">
                                          <p:stCondLst>
                                            <p:cond delay="499"/>
                                          </p:stCondLst>
                                        </p:cTn>
                                        <p:tgtEl>
                                          <p:spTgt spid="86056"/>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86055"/>
                                        </p:tgtEl>
                                        <p:attrNameLst>
                                          <p:attrName>style.visibility</p:attrName>
                                        </p:attrNameLst>
                                      </p:cBhvr>
                                      <p:to>
                                        <p:strVal val="visible"/>
                                      </p:to>
                                    </p:set>
                                    <p:animEffect transition="in" filter="dissolve">
                                      <p:cBhvr>
                                        <p:cTn id="191" dur="500"/>
                                        <p:tgtEl>
                                          <p:spTgt spid="86055"/>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86055"/>
                                        </p:tgtEl>
                                        <p:attrNameLst>
                                          <p:attrName>ppt_w</p:attrName>
                                        </p:attrNameLst>
                                      </p:cBhvr>
                                      <p:tavLst>
                                        <p:tav tm="0">
                                          <p:val>
                                            <p:strVal val="ppt_w"/>
                                          </p:val>
                                        </p:tav>
                                        <p:tav tm="100000">
                                          <p:val>
                                            <p:fltVal val="0"/>
                                          </p:val>
                                        </p:tav>
                                      </p:tavLst>
                                    </p:anim>
                                    <p:anim calcmode="lin" valueType="num">
                                      <p:cBhvr>
                                        <p:cTn id="195" dur="500"/>
                                        <p:tgtEl>
                                          <p:spTgt spid="86055"/>
                                        </p:tgtEl>
                                        <p:attrNameLst>
                                          <p:attrName>ppt_h</p:attrName>
                                        </p:attrNameLst>
                                      </p:cBhvr>
                                      <p:tavLst>
                                        <p:tav tm="0">
                                          <p:val>
                                            <p:strVal val="ppt_h"/>
                                          </p:val>
                                        </p:tav>
                                        <p:tav tm="100000">
                                          <p:val>
                                            <p:fltVal val="0"/>
                                          </p:val>
                                        </p:tav>
                                      </p:tavLst>
                                    </p:anim>
                                    <p:animEffect transition="out" filter="fade">
                                      <p:cBhvr>
                                        <p:cTn id="196" dur="500"/>
                                        <p:tgtEl>
                                          <p:spTgt spid="86055"/>
                                        </p:tgtEl>
                                      </p:cBhvr>
                                    </p:animEffect>
                                    <p:set>
                                      <p:cBhvr>
                                        <p:cTn id="197" dur="1" fill="hold">
                                          <p:stCondLst>
                                            <p:cond delay="499"/>
                                          </p:stCondLst>
                                        </p:cTn>
                                        <p:tgtEl>
                                          <p:spTgt spid="86055"/>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86054"/>
                                        </p:tgtEl>
                                        <p:attrNameLst>
                                          <p:attrName>style.visibility</p:attrName>
                                        </p:attrNameLst>
                                      </p:cBhvr>
                                      <p:to>
                                        <p:strVal val="visible"/>
                                      </p:to>
                                    </p:set>
                                    <p:animEffect transition="in" filter="dissolve">
                                      <p:cBhvr>
                                        <p:cTn id="201" dur="500"/>
                                        <p:tgtEl>
                                          <p:spTgt spid="86054"/>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86054"/>
                                        </p:tgtEl>
                                        <p:attrNameLst>
                                          <p:attrName>ppt_w</p:attrName>
                                        </p:attrNameLst>
                                      </p:cBhvr>
                                      <p:tavLst>
                                        <p:tav tm="0">
                                          <p:val>
                                            <p:strVal val="ppt_w"/>
                                          </p:val>
                                        </p:tav>
                                        <p:tav tm="100000">
                                          <p:val>
                                            <p:fltVal val="0"/>
                                          </p:val>
                                        </p:tav>
                                      </p:tavLst>
                                    </p:anim>
                                    <p:anim calcmode="lin" valueType="num">
                                      <p:cBhvr>
                                        <p:cTn id="205" dur="500"/>
                                        <p:tgtEl>
                                          <p:spTgt spid="86054"/>
                                        </p:tgtEl>
                                        <p:attrNameLst>
                                          <p:attrName>ppt_h</p:attrName>
                                        </p:attrNameLst>
                                      </p:cBhvr>
                                      <p:tavLst>
                                        <p:tav tm="0">
                                          <p:val>
                                            <p:strVal val="ppt_h"/>
                                          </p:val>
                                        </p:tav>
                                        <p:tav tm="100000">
                                          <p:val>
                                            <p:fltVal val="0"/>
                                          </p:val>
                                        </p:tav>
                                      </p:tavLst>
                                    </p:anim>
                                    <p:animEffect transition="out" filter="fade">
                                      <p:cBhvr>
                                        <p:cTn id="206" dur="500"/>
                                        <p:tgtEl>
                                          <p:spTgt spid="86054"/>
                                        </p:tgtEl>
                                      </p:cBhvr>
                                    </p:animEffect>
                                    <p:set>
                                      <p:cBhvr>
                                        <p:cTn id="207" dur="1" fill="hold">
                                          <p:stCondLst>
                                            <p:cond delay="499"/>
                                          </p:stCondLst>
                                        </p:cTn>
                                        <p:tgtEl>
                                          <p:spTgt spid="86054"/>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86053"/>
                                        </p:tgtEl>
                                        <p:attrNameLst>
                                          <p:attrName>style.visibility</p:attrName>
                                        </p:attrNameLst>
                                      </p:cBhvr>
                                      <p:to>
                                        <p:strVal val="visible"/>
                                      </p:to>
                                    </p:set>
                                    <p:animEffect transition="in" filter="dissolve">
                                      <p:cBhvr>
                                        <p:cTn id="211" dur="500"/>
                                        <p:tgtEl>
                                          <p:spTgt spid="86053"/>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86053"/>
                                        </p:tgtEl>
                                        <p:attrNameLst>
                                          <p:attrName>ppt_w</p:attrName>
                                        </p:attrNameLst>
                                      </p:cBhvr>
                                      <p:tavLst>
                                        <p:tav tm="0">
                                          <p:val>
                                            <p:strVal val="ppt_w"/>
                                          </p:val>
                                        </p:tav>
                                        <p:tav tm="100000">
                                          <p:val>
                                            <p:fltVal val="0"/>
                                          </p:val>
                                        </p:tav>
                                      </p:tavLst>
                                    </p:anim>
                                    <p:anim calcmode="lin" valueType="num">
                                      <p:cBhvr>
                                        <p:cTn id="215" dur="500"/>
                                        <p:tgtEl>
                                          <p:spTgt spid="86053"/>
                                        </p:tgtEl>
                                        <p:attrNameLst>
                                          <p:attrName>ppt_h</p:attrName>
                                        </p:attrNameLst>
                                      </p:cBhvr>
                                      <p:tavLst>
                                        <p:tav tm="0">
                                          <p:val>
                                            <p:strVal val="ppt_h"/>
                                          </p:val>
                                        </p:tav>
                                        <p:tav tm="100000">
                                          <p:val>
                                            <p:fltVal val="0"/>
                                          </p:val>
                                        </p:tav>
                                      </p:tavLst>
                                    </p:anim>
                                    <p:animEffect transition="out" filter="fade">
                                      <p:cBhvr>
                                        <p:cTn id="216" dur="500"/>
                                        <p:tgtEl>
                                          <p:spTgt spid="86053"/>
                                        </p:tgtEl>
                                      </p:cBhvr>
                                    </p:animEffect>
                                    <p:set>
                                      <p:cBhvr>
                                        <p:cTn id="217" dur="1" fill="hold">
                                          <p:stCondLst>
                                            <p:cond delay="499"/>
                                          </p:stCondLst>
                                        </p:cTn>
                                        <p:tgtEl>
                                          <p:spTgt spid="86053"/>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86052"/>
                                        </p:tgtEl>
                                        <p:attrNameLst>
                                          <p:attrName>style.visibility</p:attrName>
                                        </p:attrNameLst>
                                      </p:cBhvr>
                                      <p:to>
                                        <p:strVal val="visible"/>
                                      </p:to>
                                    </p:set>
                                    <p:animEffect transition="in" filter="dissolve">
                                      <p:cBhvr>
                                        <p:cTn id="221" dur="500"/>
                                        <p:tgtEl>
                                          <p:spTgt spid="86052"/>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86052"/>
                                        </p:tgtEl>
                                        <p:attrNameLst>
                                          <p:attrName>ppt_w</p:attrName>
                                        </p:attrNameLst>
                                      </p:cBhvr>
                                      <p:tavLst>
                                        <p:tav tm="0">
                                          <p:val>
                                            <p:strVal val="ppt_w"/>
                                          </p:val>
                                        </p:tav>
                                        <p:tav tm="100000">
                                          <p:val>
                                            <p:fltVal val="0"/>
                                          </p:val>
                                        </p:tav>
                                      </p:tavLst>
                                    </p:anim>
                                    <p:anim calcmode="lin" valueType="num">
                                      <p:cBhvr>
                                        <p:cTn id="225" dur="500"/>
                                        <p:tgtEl>
                                          <p:spTgt spid="86052"/>
                                        </p:tgtEl>
                                        <p:attrNameLst>
                                          <p:attrName>ppt_h</p:attrName>
                                        </p:attrNameLst>
                                      </p:cBhvr>
                                      <p:tavLst>
                                        <p:tav tm="0">
                                          <p:val>
                                            <p:strVal val="ppt_h"/>
                                          </p:val>
                                        </p:tav>
                                        <p:tav tm="100000">
                                          <p:val>
                                            <p:fltVal val="0"/>
                                          </p:val>
                                        </p:tav>
                                      </p:tavLst>
                                    </p:anim>
                                    <p:animEffect transition="out" filter="fade">
                                      <p:cBhvr>
                                        <p:cTn id="226" dur="500"/>
                                        <p:tgtEl>
                                          <p:spTgt spid="86052"/>
                                        </p:tgtEl>
                                      </p:cBhvr>
                                    </p:animEffect>
                                    <p:set>
                                      <p:cBhvr>
                                        <p:cTn id="227" dur="1" fill="hold">
                                          <p:stCondLst>
                                            <p:cond delay="499"/>
                                          </p:stCondLst>
                                        </p:cTn>
                                        <p:tgtEl>
                                          <p:spTgt spid="86052"/>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86051"/>
                                        </p:tgtEl>
                                        <p:attrNameLst>
                                          <p:attrName>style.visibility</p:attrName>
                                        </p:attrNameLst>
                                      </p:cBhvr>
                                      <p:to>
                                        <p:strVal val="visible"/>
                                      </p:to>
                                    </p:set>
                                    <p:animEffect transition="in" filter="dissolve">
                                      <p:cBhvr>
                                        <p:cTn id="231" dur="500"/>
                                        <p:tgtEl>
                                          <p:spTgt spid="86051"/>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86051"/>
                                        </p:tgtEl>
                                        <p:attrNameLst>
                                          <p:attrName>ppt_w</p:attrName>
                                        </p:attrNameLst>
                                      </p:cBhvr>
                                      <p:tavLst>
                                        <p:tav tm="0">
                                          <p:val>
                                            <p:strVal val="ppt_w"/>
                                          </p:val>
                                        </p:tav>
                                        <p:tav tm="100000">
                                          <p:val>
                                            <p:fltVal val="0"/>
                                          </p:val>
                                        </p:tav>
                                      </p:tavLst>
                                    </p:anim>
                                    <p:anim calcmode="lin" valueType="num">
                                      <p:cBhvr>
                                        <p:cTn id="235" dur="500"/>
                                        <p:tgtEl>
                                          <p:spTgt spid="86051"/>
                                        </p:tgtEl>
                                        <p:attrNameLst>
                                          <p:attrName>ppt_h</p:attrName>
                                        </p:attrNameLst>
                                      </p:cBhvr>
                                      <p:tavLst>
                                        <p:tav tm="0">
                                          <p:val>
                                            <p:strVal val="ppt_h"/>
                                          </p:val>
                                        </p:tav>
                                        <p:tav tm="100000">
                                          <p:val>
                                            <p:fltVal val="0"/>
                                          </p:val>
                                        </p:tav>
                                      </p:tavLst>
                                    </p:anim>
                                    <p:animEffect transition="out" filter="fade">
                                      <p:cBhvr>
                                        <p:cTn id="236" dur="500"/>
                                        <p:tgtEl>
                                          <p:spTgt spid="86051"/>
                                        </p:tgtEl>
                                      </p:cBhvr>
                                    </p:animEffect>
                                    <p:set>
                                      <p:cBhvr>
                                        <p:cTn id="237" dur="1" fill="hold">
                                          <p:stCondLst>
                                            <p:cond delay="499"/>
                                          </p:stCondLst>
                                        </p:cTn>
                                        <p:tgtEl>
                                          <p:spTgt spid="86051"/>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86067"/>
                                        </p:tgtEl>
                                        <p:attrNameLst>
                                          <p:attrName>style.visibility</p:attrName>
                                        </p:attrNameLst>
                                      </p:cBhvr>
                                      <p:to>
                                        <p:strVal val="visible"/>
                                      </p:to>
                                    </p:set>
                                    <p:anim calcmode="lin" valueType="num">
                                      <p:cBhvr>
                                        <p:cTn id="240" dur="500" fill="hold"/>
                                        <p:tgtEl>
                                          <p:spTgt spid="86067"/>
                                        </p:tgtEl>
                                        <p:attrNameLst>
                                          <p:attrName>ppt_w</p:attrName>
                                        </p:attrNameLst>
                                      </p:cBhvr>
                                      <p:tavLst>
                                        <p:tav tm="0">
                                          <p:val>
                                            <p:fltVal val="0"/>
                                          </p:val>
                                        </p:tav>
                                        <p:tav tm="100000">
                                          <p:val>
                                            <p:strVal val="#ppt_w"/>
                                          </p:val>
                                        </p:tav>
                                      </p:tavLst>
                                    </p:anim>
                                    <p:anim calcmode="lin" valueType="num">
                                      <p:cBhvr>
                                        <p:cTn id="241" dur="500" fill="hold"/>
                                        <p:tgtEl>
                                          <p:spTgt spid="86067"/>
                                        </p:tgtEl>
                                        <p:attrNameLst>
                                          <p:attrName>ppt_h</p:attrName>
                                        </p:attrNameLst>
                                      </p:cBhvr>
                                      <p:tavLst>
                                        <p:tav tm="0">
                                          <p:val>
                                            <p:fltVal val="0"/>
                                          </p:val>
                                        </p:tav>
                                        <p:tav tm="100000">
                                          <p:val>
                                            <p:strVal val="#ppt_h"/>
                                          </p:val>
                                        </p:tav>
                                      </p:tavLst>
                                    </p:anim>
                                    <p:animEffect transition="in" filter="fade">
                                      <p:cBhvr>
                                        <p:cTn id="242" dur="500"/>
                                        <p:tgtEl>
                                          <p:spTgt spid="86067"/>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86067"/>
                                        </p:tgtEl>
                                        <p:attrNameLst>
                                          <p:attrName>ppt_x</p:attrName>
                                        </p:attrNameLst>
                                      </p:cBhvr>
                                      <p:tavLst>
                                        <p:tav tm="0">
                                          <p:val>
                                            <p:strVal val="ppt_x"/>
                                          </p:val>
                                        </p:tav>
                                        <p:tav tm="100000">
                                          <p:val>
                                            <p:strVal val="1+ppt_w/2"/>
                                          </p:val>
                                        </p:tav>
                                      </p:tavLst>
                                    </p:anim>
                                    <p:anim calcmode="lin" valueType="num">
                                      <p:cBhvr additive="base">
                                        <p:cTn id="247" dur="500"/>
                                        <p:tgtEl>
                                          <p:spTgt spid="86067"/>
                                        </p:tgtEl>
                                        <p:attrNameLst>
                                          <p:attrName>ppt_y</p:attrName>
                                        </p:attrNameLst>
                                      </p:cBhvr>
                                      <p:tavLst>
                                        <p:tav tm="0">
                                          <p:val>
                                            <p:strVal val="ppt_y"/>
                                          </p:val>
                                        </p:tav>
                                        <p:tav tm="100000">
                                          <p:val>
                                            <p:strVal val="ppt_y"/>
                                          </p:val>
                                        </p:tav>
                                      </p:tavLst>
                                    </p:anim>
                                    <p:set>
                                      <p:cBhvr>
                                        <p:cTn id="248" dur="1" fill="hold">
                                          <p:stCondLst>
                                            <p:cond delay="499"/>
                                          </p:stCondLst>
                                        </p:cTn>
                                        <p:tgtEl>
                                          <p:spTgt spid="86067"/>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iterate type="lt">
                                    <p:tmPct val="0"/>
                                  </p:iterate>
                                  <p:childTnLst>
                                    <p:animClr clrSpc="hsl" dir="cw">
                                      <p:cBhvr override="childStyle">
                                        <p:cTn id="252" dur="500" fill="hold"/>
                                        <p:tgtEl>
                                          <p:spTgt spid="16"/>
                                        </p:tgtEl>
                                        <p:attrNameLst>
                                          <p:attrName>style.color</p:attrName>
                                        </p:attrNameLst>
                                      </p:cBhvr>
                                      <p:by>
                                        <p:hsl h="10842353" s="0" l="0"/>
                                      </p:by>
                                    </p:animClr>
                                    <p:animClr clrSpc="hsl" dir="cw">
                                      <p:cBhvr>
                                        <p:cTn id="253" dur="500" fill="hold"/>
                                        <p:tgtEl>
                                          <p:spTgt spid="16"/>
                                        </p:tgtEl>
                                        <p:attrNameLst>
                                          <p:attrName>fillcolor</p:attrName>
                                        </p:attrNameLst>
                                      </p:cBhvr>
                                      <p:by>
                                        <p:hsl h="10842353" s="0" l="0"/>
                                      </p:by>
                                    </p:animClr>
                                    <p:animClr clrSpc="hsl" dir="cw">
                                      <p:cBhvr>
                                        <p:cTn id="254" dur="500" fill="hold"/>
                                        <p:tgtEl>
                                          <p:spTgt spid="16"/>
                                        </p:tgtEl>
                                        <p:attrNameLst>
                                          <p:attrName>stroke.color</p:attrName>
                                        </p:attrNameLst>
                                      </p:cBhvr>
                                      <p:by>
                                        <p:hsl h="10842353" s="0" l="0"/>
                                      </p:by>
                                    </p:animClr>
                                    <p:set>
                                      <p:cBhvr>
                                        <p:cTn id="255" dur="500" fill="hold"/>
                                        <p:tgtEl>
                                          <p:spTgt spid="16"/>
                                        </p:tgtEl>
                                        <p:attrNameLst>
                                          <p:attrName>fill.type</p:attrName>
                                        </p:attrNameLst>
                                      </p:cBhvr>
                                      <p:to>
                                        <p:strVal val="solid"/>
                                      </p:to>
                                    </p:set>
                                  </p:childTnLst>
                                  <p:subTnLst>
                                    <p:audio>
                                      <p:cMediaNode>
                                        <p:cTn display="0" masterRel="sameClick">
                                          <p:stCondLst>
                                            <p:cond evt="begin" delay="0">
                                              <p:tn val="251"/>
                                            </p:cond>
                                          </p:stCondLst>
                                          <p:endCondLst>
                                            <p:cond evt="onStopAudio" delay="0">
                                              <p:tgtEl>
                                                <p:sldTgt/>
                                              </p:tgtEl>
                                            </p:cond>
                                          </p:endCondLst>
                                        </p:cTn>
                                        <p:tgtEl>
                                          <p:sndTgt r:embed="rId7" name="FELIZ2.WAV"/>
                                        </p:tgtEl>
                                      </p:cMediaNode>
                                    </p:audio>
                                  </p:subTnLst>
                                </p:cTn>
                              </p:par>
                              <p:par>
                                <p:cTn id="256" presetID="34" presetClass="emph" presetSubtype="0" fill="hold" grpId="1" nodeType="withEffect">
                                  <p:stCondLst>
                                    <p:cond delay="0"/>
                                  </p:stCondLst>
                                  <p:iterate type="lt">
                                    <p:tmPct val="10000"/>
                                  </p:iterate>
                                  <p:childTnLst>
                                    <p:animMotion origin="layout" path="M 0.0 0.0 L 0.0 -0.07213" pathEditMode="relative" ptsTypes="">
                                      <p:cBhvr>
                                        <p:cTn id="257" dur="250" accel="50000" decel="50000" autoRev="1" fill="hold">
                                          <p:stCondLst>
                                            <p:cond delay="0"/>
                                          </p:stCondLst>
                                        </p:cTn>
                                        <p:tgtEl>
                                          <p:spTgt spid="16"/>
                                        </p:tgtEl>
                                        <p:attrNameLst>
                                          <p:attrName>ppt_x</p:attrName>
                                          <p:attrName>ppt_y</p:attrName>
                                        </p:attrNameLst>
                                      </p:cBhvr>
                                    </p:animMotion>
                                    <p:animRot by="1500000">
                                      <p:cBhvr>
                                        <p:cTn id="258" dur="125" fill="hold">
                                          <p:stCondLst>
                                            <p:cond delay="0"/>
                                          </p:stCondLst>
                                        </p:cTn>
                                        <p:tgtEl>
                                          <p:spTgt spid="16"/>
                                        </p:tgtEl>
                                        <p:attrNameLst>
                                          <p:attrName>r</p:attrName>
                                        </p:attrNameLst>
                                      </p:cBhvr>
                                    </p:animRot>
                                    <p:animRot by="-1500000">
                                      <p:cBhvr>
                                        <p:cTn id="259" dur="125" fill="hold">
                                          <p:stCondLst>
                                            <p:cond delay="125"/>
                                          </p:stCondLst>
                                        </p:cTn>
                                        <p:tgtEl>
                                          <p:spTgt spid="16"/>
                                        </p:tgtEl>
                                        <p:attrNameLst>
                                          <p:attrName>r</p:attrName>
                                        </p:attrNameLst>
                                      </p:cBhvr>
                                    </p:animRot>
                                    <p:animRot by="-1500000">
                                      <p:cBhvr>
                                        <p:cTn id="260" dur="125" fill="hold">
                                          <p:stCondLst>
                                            <p:cond delay="250"/>
                                          </p:stCondLst>
                                        </p:cTn>
                                        <p:tgtEl>
                                          <p:spTgt spid="16"/>
                                        </p:tgtEl>
                                        <p:attrNameLst>
                                          <p:attrName>r</p:attrName>
                                        </p:attrNameLst>
                                      </p:cBhvr>
                                    </p:animRot>
                                    <p:animRot by="1500000">
                                      <p:cBhvr>
                                        <p:cTn id="26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7" grpId="0" animBg="1"/>
      <p:bldP spid="13" grpId="0" animBg="1"/>
      <p:bldP spid="16" grpId="0" animBg="1"/>
      <p:bldP spid="16" grpId="1"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257300" y="712788"/>
            <a:ext cx="7886700" cy="1725612"/>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0">
                <a:solidFill>
                  <a:schemeClr val="bg1"/>
                </a:solidFill>
                <a:latin typeface="Times New Roman" panose="02020603050405020304" pitchFamily="18" charset="0"/>
              </a:rPr>
              <a:t>Biện pháp nghệ thuật nào được sử dụng trong câu văn sau?</a:t>
            </a:r>
          </a:p>
          <a:p>
            <a:pPr eaLnBrk="1" hangingPunct="1">
              <a:spcBef>
                <a:spcPct val="0"/>
              </a:spcBef>
              <a:buFontTx/>
              <a:buNone/>
            </a:pPr>
            <a:r>
              <a:rPr lang="en-US" altLang="en-US" sz="2400" b="1" i="0">
                <a:solidFill>
                  <a:schemeClr val="bg1"/>
                </a:solidFill>
                <a:latin typeface="Times New Roman" panose="02020603050405020304" pitchFamily="18" charset="0"/>
              </a:rPr>
              <a:t>    “Mầm xanh còn thẹn thùng nấp sau cánh lá, như em bé</a:t>
            </a:r>
          </a:p>
          <a:p>
            <a:pPr eaLnBrk="1" hangingPunct="1">
              <a:spcBef>
                <a:spcPct val="0"/>
              </a:spcBef>
              <a:buFontTx/>
              <a:buNone/>
            </a:pPr>
            <a:r>
              <a:rPr lang="en-US" altLang="en-US" sz="2400" b="1" i="0">
                <a:solidFill>
                  <a:schemeClr val="bg1"/>
                </a:solidFill>
                <a:latin typeface="Times New Roman" panose="02020603050405020304" pitchFamily="18" charset="0"/>
              </a:rPr>
              <a:t> nấp sau cánh tay mẹ”</a:t>
            </a:r>
            <a:endParaRPr lang="en-US" altLang="en-US" sz="2400" i="0">
              <a:solidFill>
                <a:schemeClr val="bg1"/>
              </a:solidFill>
              <a:latin typeface="Times New Roman" panose="02020603050405020304" pitchFamily="18" charset="0"/>
            </a:endParaRPr>
          </a:p>
        </p:txBody>
      </p:sp>
      <p:grpSp>
        <p:nvGrpSpPr>
          <p:cNvPr id="41987"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4203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1552575" y="2679700"/>
            <a:ext cx="5597525"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i="0">
                <a:solidFill>
                  <a:schemeClr val="bg1"/>
                </a:solidFill>
                <a:latin typeface="Times New Roman" panose="02020603050405020304" pitchFamily="18" charset="0"/>
              </a:rPr>
              <a:t>So sánh	</a:t>
            </a:r>
          </a:p>
        </p:txBody>
      </p:sp>
      <p:pic>
        <p:nvPicPr>
          <p:cNvPr id="39"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9"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533525" y="36703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i="0">
                <a:solidFill>
                  <a:schemeClr val="bg1"/>
                </a:solidFill>
                <a:latin typeface="Times New Roman" panose="02020603050405020304" pitchFamily="18" charset="0"/>
              </a:rPr>
              <a:t>Nhân hóa</a:t>
            </a:r>
          </a:p>
        </p:txBody>
      </p:sp>
      <p:pic>
        <p:nvPicPr>
          <p:cNvPr id="5"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9"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9" name="AutoShape 51"/>
          <p:cNvSpPr>
            <a:spLocks noChangeArrowheads="1"/>
          </p:cNvSpPr>
          <p:nvPr/>
        </p:nvSpPr>
        <p:spPr bwMode="auto">
          <a:xfrm>
            <a:off x="1549400" y="46482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i="0">
                <a:solidFill>
                  <a:schemeClr val="bg1"/>
                </a:solidFill>
                <a:latin typeface="Times New Roman" panose="02020603050405020304" pitchFamily="18" charset="0"/>
              </a:rPr>
              <a:t>Lặp từ ngữ</a:t>
            </a:r>
          </a:p>
        </p:txBody>
      </p:sp>
      <p:pic>
        <p:nvPicPr>
          <p:cNvPr id="1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9"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533525" y="56515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i="0">
                <a:solidFill>
                  <a:schemeClr val="bg1"/>
                </a:solidFill>
                <a:latin typeface="Times New Roman" panose="02020603050405020304" pitchFamily="18" charset="0"/>
              </a:rPr>
              <a:t>So sánh và nhân hóa </a:t>
            </a:r>
          </a:p>
        </p:txBody>
      </p:sp>
      <p:pic>
        <p:nvPicPr>
          <p:cNvPr id="17"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9"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88091" name="AutoShape 27"/>
          <p:cNvSpPr>
            <a:spLocks noChangeArrowheads="1"/>
          </p:cNvSpPr>
          <p:nvPr/>
        </p:nvSpPr>
        <p:spPr bwMode="auto">
          <a:xfrm>
            <a:off x="101600" y="9906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88092" name="WordArt 28"/>
          <p:cNvSpPr>
            <a:spLocks noChangeArrowheads="1" noChangeShapeType="1" noTextEdit="1"/>
          </p:cNvSpPr>
          <p:nvPr/>
        </p:nvSpPr>
        <p:spPr bwMode="auto">
          <a:xfrm>
            <a:off x="482600" y="1371600"/>
            <a:ext cx="709613" cy="5302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2</a:t>
            </a:r>
          </a:p>
        </p:txBody>
      </p:sp>
      <p:pic>
        <p:nvPicPr>
          <p:cNvPr id="42010" name="Picture 29"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712788"/>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1" name="WordArt 31"/>
          <p:cNvSpPr>
            <a:spLocks noChangeArrowheads="1" noChangeShapeType="1" noTextEdit="1"/>
          </p:cNvSpPr>
          <p:nvPr/>
        </p:nvSpPr>
        <p:spPr bwMode="auto">
          <a:xfrm>
            <a:off x="1951038" y="26988"/>
            <a:ext cx="5973762"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42012" name="Picture 32"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33" descr="Bellcoll">
            <a:hlinkClick r:id="" action="ppaction://hlinkshowjump?jump=firstslide"/>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5725" y="-157163"/>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99" name="WordArt 35"/>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8100" name="WordArt 36"/>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8101" name="WordArt 37"/>
          <p:cNvSpPr>
            <a:spLocks noChangeArrowheads="1" noChangeShapeType="1" noTextEdit="1"/>
          </p:cNvSpPr>
          <p:nvPr/>
        </p:nvSpPr>
        <p:spPr bwMode="auto">
          <a:xfrm>
            <a:off x="772160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8102" name="WordArt 38"/>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8103" name="WordArt 39"/>
          <p:cNvSpPr>
            <a:spLocks noChangeArrowheads="1" noChangeShapeType="1" noTextEdit="1"/>
          </p:cNvSpPr>
          <p:nvPr/>
        </p:nvSpPr>
        <p:spPr bwMode="auto">
          <a:xfrm>
            <a:off x="7764463"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8104" name="WordArt 40"/>
          <p:cNvSpPr>
            <a:spLocks noChangeArrowheads="1" noChangeShapeType="1" noTextEdit="1"/>
          </p:cNvSpPr>
          <p:nvPr/>
        </p:nvSpPr>
        <p:spPr bwMode="auto">
          <a:xfrm>
            <a:off x="7731125"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8105" name="WordArt 41"/>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8106" name="WordArt 42"/>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8107" name="WordArt 43"/>
          <p:cNvSpPr>
            <a:spLocks noChangeArrowheads="1" noChangeShapeType="1" noTextEdit="1"/>
          </p:cNvSpPr>
          <p:nvPr/>
        </p:nvSpPr>
        <p:spPr bwMode="auto">
          <a:xfrm>
            <a:off x="7721600" y="44624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8108" name="WordArt 44"/>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8109" name="WordArt 45"/>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8110" name="WordArt 46"/>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8111" name="WordArt 47"/>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8112" name="WordArt 48"/>
          <p:cNvSpPr>
            <a:spLocks noChangeArrowheads="1" noChangeShapeType="1" noTextEdit="1"/>
          </p:cNvSpPr>
          <p:nvPr/>
        </p:nvSpPr>
        <p:spPr bwMode="auto">
          <a:xfrm>
            <a:off x="7707313" y="44577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8113" name="WordArt 49"/>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8114" name="WordArt 50"/>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8115" name="Group 51"/>
          <p:cNvGrpSpPr>
            <a:grpSpLocks/>
          </p:cNvGrpSpPr>
          <p:nvPr/>
        </p:nvGrpSpPr>
        <p:grpSpPr bwMode="auto">
          <a:xfrm>
            <a:off x="7162800" y="2590800"/>
            <a:ext cx="1752600" cy="1752600"/>
            <a:chOff x="4320" y="2928"/>
            <a:chExt cx="1104" cy="1104"/>
          </a:xfrm>
        </p:grpSpPr>
        <p:sp>
          <p:nvSpPr>
            <p:cNvPr id="42031" name="AutoShape 5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42032" name="WordArt 5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88091"/>
                                        </p:tgtEl>
                                        <p:attrNameLst>
                                          <p:attrName>style.visibility</p:attrName>
                                        </p:attrNameLst>
                                      </p:cBhvr>
                                      <p:to>
                                        <p:strVal val="visible"/>
                                      </p:to>
                                    </p:set>
                                    <p:animEffect transition="in" filter="fade">
                                      <p:cBhvr>
                                        <p:cTn id="7" dur="500"/>
                                        <p:tgtEl>
                                          <p:spTgt spid="88091"/>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88092"/>
                                        </p:tgtEl>
                                        <p:attrNameLst>
                                          <p:attrName>style.visibility</p:attrName>
                                        </p:attrNameLst>
                                      </p:cBhvr>
                                      <p:to>
                                        <p:strVal val="visible"/>
                                      </p:to>
                                    </p:set>
                                    <p:animEffect transition="in" filter="circle(in)">
                                      <p:cBhvr>
                                        <p:cTn id="10" dur="500"/>
                                        <p:tgtEl>
                                          <p:spTgt spid="88092"/>
                                        </p:tgtEl>
                                      </p:cBhvr>
                                    </p:animEffect>
                                  </p:childTnLst>
                                </p:cTn>
                              </p:par>
                              <p:par>
                                <p:cTn id="11" presetID="8" presetClass="emph" presetSubtype="0" repeatCount="indefinite" fill="hold" nodeType="withEffect">
                                  <p:stCondLst>
                                    <p:cond delay="500"/>
                                  </p:stCondLst>
                                  <p:childTnLst>
                                    <p:animRot by="21600000">
                                      <p:cBhvr>
                                        <p:cTn id="12" dur="1500" fill="hold"/>
                                        <p:tgtEl>
                                          <p:spTgt spid="88091"/>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88114"/>
                                        </p:tgtEl>
                                        <p:attrNameLst>
                                          <p:attrName>style.visibility</p:attrName>
                                        </p:attrNameLst>
                                      </p:cBhvr>
                                      <p:to>
                                        <p:strVal val="visible"/>
                                      </p:to>
                                    </p:set>
                                    <p:animEffect transition="in" filter="dissolve">
                                      <p:cBhvr>
                                        <p:cTn id="81" dur="500"/>
                                        <p:tgtEl>
                                          <p:spTgt spid="88114"/>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88114"/>
                                        </p:tgtEl>
                                        <p:attrNameLst>
                                          <p:attrName>ppt_w</p:attrName>
                                        </p:attrNameLst>
                                      </p:cBhvr>
                                      <p:tavLst>
                                        <p:tav tm="0">
                                          <p:val>
                                            <p:strVal val="ppt_w"/>
                                          </p:val>
                                        </p:tav>
                                        <p:tav tm="100000">
                                          <p:val>
                                            <p:fltVal val="0"/>
                                          </p:val>
                                        </p:tav>
                                      </p:tavLst>
                                    </p:anim>
                                    <p:anim calcmode="lin" valueType="num">
                                      <p:cBhvr>
                                        <p:cTn id="85" dur="500"/>
                                        <p:tgtEl>
                                          <p:spTgt spid="88114"/>
                                        </p:tgtEl>
                                        <p:attrNameLst>
                                          <p:attrName>ppt_h</p:attrName>
                                        </p:attrNameLst>
                                      </p:cBhvr>
                                      <p:tavLst>
                                        <p:tav tm="0">
                                          <p:val>
                                            <p:strVal val="ppt_h"/>
                                          </p:val>
                                        </p:tav>
                                        <p:tav tm="100000">
                                          <p:val>
                                            <p:fltVal val="0"/>
                                          </p:val>
                                        </p:tav>
                                      </p:tavLst>
                                    </p:anim>
                                    <p:animEffect transition="out" filter="fade">
                                      <p:cBhvr>
                                        <p:cTn id="86" dur="500"/>
                                        <p:tgtEl>
                                          <p:spTgt spid="88114"/>
                                        </p:tgtEl>
                                      </p:cBhvr>
                                    </p:animEffect>
                                    <p:set>
                                      <p:cBhvr>
                                        <p:cTn id="87" dur="1" fill="hold">
                                          <p:stCondLst>
                                            <p:cond delay="499"/>
                                          </p:stCondLst>
                                        </p:cTn>
                                        <p:tgtEl>
                                          <p:spTgt spid="88114"/>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88113"/>
                                        </p:tgtEl>
                                        <p:attrNameLst>
                                          <p:attrName>style.visibility</p:attrName>
                                        </p:attrNameLst>
                                      </p:cBhvr>
                                      <p:to>
                                        <p:strVal val="visible"/>
                                      </p:to>
                                    </p:set>
                                    <p:animEffect transition="in" filter="dissolve">
                                      <p:cBhvr>
                                        <p:cTn id="91" dur="500"/>
                                        <p:tgtEl>
                                          <p:spTgt spid="88113"/>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88113"/>
                                        </p:tgtEl>
                                        <p:attrNameLst>
                                          <p:attrName>ppt_w</p:attrName>
                                        </p:attrNameLst>
                                      </p:cBhvr>
                                      <p:tavLst>
                                        <p:tav tm="0">
                                          <p:val>
                                            <p:strVal val="ppt_w"/>
                                          </p:val>
                                        </p:tav>
                                        <p:tav tm="100000">
                                          <p:val>
                                            <p:fltVal val="0"/>
                                          </p:val>
                                        </p:tav>
                                      </p:tavLst>
                                    </p:anim>
                                    <p:anim calcmode="lin" valueType="num">
                                      <p:cBhvr>
                                        <p:cTn id="95" dur="500"/>
                                        <p:tgtEl>
                                          <p:spTgt spid="88113"/>
                                        </p:tgtEl>
                                        <p:attrNameLst>
                                          <p:attrName>ppt_h</p:attrName>
                                        </p:attrNameLst>
                                      </p:cBhvr>
                                      <p:tavLst>
                                        <p:tav tm="0">
                                          <p:val>
                                            <p:strVal val="ppt_h"/>
                                          </p:val>
                                        </p:tav>
                                        <p:tav tm="100000">
                                          <p:val>
                                            <p:fltVal val="0"/>
                                          </p:val>
                                        </p:tav>
                                      </p:tavLst>
                                    </p:anim>
                                    <p:animEffect transition="out" filter="fade">
                                      <p:cBhvr>
                                        <p:cTn id="96" dur="500"/>
                                        <p:tgtEl>
                                          <p:spTgt spid="88113"/>
                                        </p:tgtEl>
                                      </p:cBhvr>
                                    </p:animEffect>
                                    <p:set>
                                      <p:cBhvr>
                                        <p:cTn id="97" dur="1" fill="hold">
                                          <p:stCondLst>
                                            <p:cond delay="499"/>
                                          </p:stCondLst>
                                        </p:cTn>
                                        <p:tgtEl>
                                          <p:spTgt spid="88113"/>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88112"/>
                                        </p:tgtEl>
                                        <p:attrNameLst>
                                          <p:attrName>style.visibility</p:attrName>
                                        </p:attrNameLst>
                                      </p:cBhvr>
                                      <p:to>
                                        <p:strVal val="visible"/>
                                      </p:to>
                                    </p:set>
                                    <p:animEffect transition="in" filter="dissolve">
                                      <p:cBhvr>
                                        <p:cTn id="101" dur="500"/>
                                        <p:tgtEl>
                                          <p:spTgt spid="88112"/>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88112"/>
                                        </p:tgtEl>
                                        <p:attrNameLst>
                                          <p:attrName>ppt_w</p:attrName>
                                        </p:attrNameLst>
                                      </p:cBhvr>
                                      <p:tavLst>
                                        <p:tav tm="0">
                                          <p:val>
                                            <p:strVal val="ppt_w"/>
                                          </p:val>
                                        </p:tav>
                                        <p:tav tm="100000">
                                          <p:val>
                                            <p:fltVal val="0"/>
                                          </p:val>
                                        </p:tav>
                                      </p:tavLst>
                                    </p:anim>
                                    <p:anim calcmode="lin" valueType="num">
                                      <p:cBhvr>
                                        <p:cTn id="105" dur="500"/>
                                        <p:tgtEl>
                                          <p:spTgt spid="88112"/>
                                        </p:tgtEl>
                                        <p:attrNameLst>
                                          <p:attrName>ppt_h</p:attrName>
                                        </p:attrNameLst>
                                      </p:cBhvr>
                                      <p:tavLst>
                                        <p:tav tm="0">
                                          <p:val>
                                            <p:strVal val="ppt_h"/>
                                          </p:val>
                                        </p:tav>
                                        <p:tav tm="100000">
                                          <p:val>
                                            <p:fltVal val="0"/>
                                          </p:val>
                                        </p:tav>
                                      </p:tavLst>
                                    </p:anim>
                                    <p:animEffect transition="out" filter="fade">
                                      <p:cBhvr>
                                        <p:cTn id="106" dur="500"/>
                                        <p:tgtEl>
                                          <p:spTgt spid="88112"/>
                                        </p:tgtEl>
                                      </p:cBhvr>
                                    </p:animEffect>
                                    <p:set>
                                      <p:cBhvr>
                                        <p:cTn id="107" dur="1" fill="hold">
                                          <p:stCondLst>
                                            <p:cond delay="499"/>
                                          </p:stCondLst>
                                        </p:cTn>
                                        <p:tgtEl>
                                          <p:spTgt spid="88112"/>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88111"/>
                                        </p:tgtEl>
                                        <p:attrNameLst>
                                          <p:attrName>style.visibility</p:attrName>
                                        </p:attrNameLst>
                                      </p:cBhvr>
                                      <p:to>
                                        <p:strVal val="visible"/>
                                      </p:to>
                                    </p:set>
                                    <p:animEffect transition="in" filter="dissolve">
                                      <p:cBhvr>
                                        <p:cTn id="111" dur="500"/>
                                        <p:tgtEl>
                                          <p:spTgt spid="88111"/>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88111"/>
                                        </p:tgtEl>
                                        <p:attrNameLst>
                                          <p:attrName>ppt_w</p:attrName>
                                        </p:attrNameLst>
                                      </p:cBhvr>
                                      <p:tavLst>
                                        <p:tav tm="0">
                                          <p:val>
                                            <p:strVal val="ppt_w"/>
                                          </p:val>
                                        </p:tav>
                                        <p:tav tm="100000">
                                          <p:val>
                                            <p:fltVal val="0"/>
                                          </p:val>
                                        </p:tav>
                                      </p:tavLst>
                                    </p:anim>
                                    <p:anim calcmode="lin" valueType="num">
                                      <p:cBhvr>
                                        <p:cTn id="115" dur="500"/>
                                        <p:tgtEl>
                                          <p:spTgt spid="88111"/>
                                        </p:tgtEl>
                                        <p:attrNameLst>
                                          <p:attrName>ppt_h</p:attrName>
                                        </p:attrNameLst>
                                      </p:cBhvr>
                                      <p:tavLst>
                                        <p:tav tm="0">
                                          <p:val>
                                            <p:strVal val="ppt_h"/>
                                          </p:val>
                                        </p:tav>
                                        <p:tav tm="100000">
                                          <p:val>
                                            <p:fltVal val="0"/>
                                          </p:val>
                                        </p:tav>
                                      </p:tavLst>
                                    </p:anim>
                                    <p:animEffect transition="out" filter="fade">
                                      <p:cBhvr>
                                        <p:cTn id="116" dur="500"/>
                                        <p:tgtEl>
                                          <p:spTgt spid="88111"/>
                                        </p:tgtEl>
                                      </p:cBhvr>
                                    </p:animEffect>
                                    <p:set>
                                      <p:cBhvr>
                                        <p:cTn id="117" dur="1" fill="hold">
                                          <p:stCondLst>
                                            <p:cond delay="499"/>
                                          </p:stCondLst>
                                        </p:cTn>
                                        <p:tgtEl>
                                          <p:spTgt spid="88111"/>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88110"/>
                                        </p:tgtEl>
                                        <p:attrNameLst>
                                          <p:attrName>style.visibility</p:attrName>
                                        </p:attrNameLst>
                                      </p:cBhvr>
                                      <p:to>
                                        <p:strVal val="visible"/>
                                      </p:to>
                                    </p:set>
                                    <p:animEffect transition="in" filter="dissolve">
                                      <p:cBhvr>
                                        <p:cTn id="121" dur="500"/>
                                        <p:tgtEl>
                                          <p:spTgt spid="88110"/>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88110"/>
                                        </p:tgtEl>
                                        <p:attrNameLst>
                                          <p:attrName>ppt_w</p:attrName>
                                        </p:attrNameLst>
                                      </p:cBhvr>
                                      <p:tavLst>
                                        <p:tav tm="0">
                                          <p:val>
                                            <p:strVal val="ppt_w"/>
                                          </p:val>
                                        </p:tav>
                                        <p:tav tm="100000">
                                          <p:val>
                                            <p:fltVal val="0"/>
                                          </p:val>
                                        </p:tav>
                                      </p:tavLst>
                                    </p:anim>
                                    <p:anim calcmode="lin" valueType="num">
                                      <p:cBhvr>
                                        <p:cTn id="125" dur="500"/>
                                        <p:tgtEl>
                                          <p:spTgt spid="88110"/>
                                        </p:tgtEl>
                                        <p:attrNameLst>
                                          <p:attrName>ppt_h</p:attrName>
                                        </p:attrNameLst>
                                      </p:cBhvr>
                                      <p:tavLst>
                                        <p:tav tm="0">
                                          <p:val>
                                            <p:strVal val="ppt_h"/>
                                          </p:val>
                                        </p:tav>
                                        <p:tav tm="100000">
                                          <p:val>
                                            <p:fltVal val="0"/>
                                          </p:val>
                                        </p:tav>
                                      </p:tavLst>
                                    </p:anim>
                                    <p:animEffect transition="out" filter="fade">
                                      <p:cBhvr>
                                        <p:cTn id="126" dur="500"/>
                                        <p:tgtEl>
                                          <p:spTgt spid="88110"/>
                                        </p:tgtEl>
                                      </p:cBhvr>
                                    </p:animEffect>
                                    <p:set>
                                      <p:cBhvr>
                                        <p:cTn id="127" dur="1" fill="hold">
                                          <p:stCondLst>
                                            <p:cond delay="499"/>
                                          </p:stCondLst>
                                        </p:cTn>
                                        <p:tgtEl>
                                          <p:spTgt spid="88110"/>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88109"/>
                                        </p:tgtEl>
                                        <p:attrNameLst>
                                          <p:attrName>style.visibility</p:attrName>
                                        </p:attrNameLst>
                                      </p:cBhvr>
                                      <p:to>
                                        <p:strVal val="visible"/>
                                      </p:to>
                                    </p:set>
                                    <p:animEffect transition="in" filter="dissolve">
                                      <p:cBhvr>
                                        <p:cTn id="131" dur="500"/>
                                        <p:tgtEl>
                                          <p:spTgt spid="88109"/>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88109"/>
                                        </p:tgtEl>
                                        <p:attrNameLst>
                                          <p:attrName>ppt_w</p:attrName>
                                        </p:attrNameLst>
                                      </p:cBhvr>
                                      <p:tavLst>
                                        <p:tav tm="0">
                                          <p:val>
                                            <p:strVal val="ppt_w"/>
                                          </p:val>
                                        </p:tav>
                                        <p:tav tm="100000">
                                          <p:val>
                                            <p:fltVal val="0"/>
                                          </p:val>
                                        </p:tav>
                                      </p:tavLst>
                                    </p:anim>
                                    <p:anim calcmode="lin" valueType="num">
                                      <p:cBhvr>
                                        <p:cTn id="135" dur="500"/>
                                        <p:tgtEl>
                                          <p:spTgt spid="88109"/>
                                        </p:tgtEl>
                                        <p:attrNameLst>
                                          <p:attrName>ppt_h</p:attrName>
                                        </p:attrNameLst>
                                      </p:cBhvr>
                                      <p:tavLst>
                                        <p:tav tm="0">
                                          <p:val>
                                            <p:strVal val="ppt_h"/>
                                          </p:val>
                                        </p:tav>
                                        <p:tav tm="100000">
                                          <p:val>
                                            <p:fltVal val="0"/>
                                          </p:val>
                                        </p:tav>
                                      </p:tavLst>
                                    </p:anim>
                                    <p:animEffect transition="out" filter="fade">
                                      <p:cBhvr>
                                        <p:cTn id="136" dur="500"/>
                                        <p:tgtEl>
                                          <p:spTgt spid="88109"/>
                                        </p:tgtEl>
                                      </p:cBhvr>
                                    </p:animEffect>
                                    <p:set>
                                      <p:cBhvr>
                                        <p:cTn id="137" dur="1" fill="hold">
                                          <p:stCondLst>
                                            <p:cond delay="499"/>
                                          </p:stCondLst>
                                        </p:cTn>
                                        <p:tgtEl>
                                          <p:spTgt spid="88109"/>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88108"/>
                                        </p:tgtEl>
                                        <p:attrNameLst>
                                          <p:attrName>style.visibility</p:attrName>
                                        </p:attrNameLst>
                                      </p:cBhvr>
                                      <p:to>
                                        <p:strVal val="visible"/>
                                      </p:to>
                                    </p:set>
                                    <p:animEffect transition="in" filter="dissolve">
                                      <p:cBhvr>
                                        <p:cTn id="141" dur="500"/>
                                        <p:tgtEl>
                                          <p:spTgt spid="88108"/>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88108"/>
                                        </p:tgtEl>
                                        <p:attrNameLst>
                                          <p:attrName>ppt_w</p:attrName>
                                        </p:attrNameLst>
                                      </p:cBhvr>
                                      <p:tavLst>
                                        <p:tav tm="0">
                                          <p:val>
                                            <p:strVal val="ppt_w"/>
                                          </p:val>
                                        </p:tav>
                                        <p:tav tm="100000">
                                          <p:val>
                                            <p:fltVal val="0"/>
                                          </p:val>
                                        </p:tav>
                                      </p:tavLst>
                                    </p:anim>
                                    <p:anim calcmode="lin" valueType="num">
                                      <p:cBhvr>
                                        <p:cTn id="145" dur="500"/>
                                        <p:tgtEl>
                                          <p:spTgt spid="88108"/>
                                        </p:tgtEl>
                                        <p:attrNameLst>
                                          <p:attrName>ppt_h</p:attrName>
                                        </p:attrNameLst>
                                      </p:cBhvr>
                                      <p:tavLst>
                                        <p:tav tm="0">
                                          <p:val>
                                            <p:strVal val="ppt_h"/>
                                          </p:val>
                                        </p:tav>
                                        <p:tav tm="100000">
                                          <p:val>
                                            <p:fltVal val="0"/>
                                          </p:val>
                                        </p:tav>
                                      </p:tavLst>
                                    </p:anim>
                                    <p:animEffect transition="out" filter="fade">
                                      <p:cBhvr>
                                        <p:cTn id="146" dur="500"/>
                                        <p:tgtEl>
                                          <p:spTgt spid="88108"/>
                                        </p:tgtEl>
                                      </p:cBhvr>
                                    </p:animEffect>
                                    <p:set>
                                      <p:cBhvr>
                                        <p:cTn id="147" dur="1" fill="hold">
                                          <p:stCondLst>
                                            <p:cond delay="499"/>
                                          </p:stCondLst>
                                        </p:cTn>
                                        <p:tgtEl>
                                          <p:spTgt spid="88108"/>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88107"/>
                                        </p:tgtEl>
                                        <p:attrNameLst>
                                          <p:attrName>style.visibility</p:attrName>
                                        </p:attrNameLst>
                                      </p:cBhvr>
                                      <p:to>
                                        <p:strVal val="visible"/>
                                      </p:to>
                                    </p:set>
                                    <p:animEffect transition="in" filter="dissolve">
                                      <p:cBhvr>
                                        <p:cTn id="151" dur="500"/>
                                        <p:tgtEl>
                                          <p:spTgt spid="88107"/>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88107"/>
                                        </p:tgtEl>
                                        <p:attrNameLst>
                                          <p:attrName>ppt_w</p:attrName>
                                        </p:attrNameLst>
                                      </p:cBhvr>
                                      <p:tavLst>
                                        <p:tav tm="0">
                                          <p:val>
                                            <p:strVal val="ppt_w"/>
                                          </p:val>
                                        </p:tav>
                                        <p:tav tm="100000">
                                          <p:val>
                                            <p:fltVal val="0"/>
                                          </p:val>
                                        </p:tav>
                                      </p:tavLst>
                                    </p:anim>
                                    <p:anim calcmode="lin" valueType="num">
                                      <p:cBhvr>
                                        <p:cTn id="155" dur="500"/>
                                        <p:tgtEl>
                                          <p:spTgt spid="88107"/>
                                        </p:tgtEl>
                                        <p:attrNameLst>
                                          <p:attrName>ppt_h</p:attrName>
                                        </p:attrNameLst>
                                      </p:cBhvr>
                                      <p:tavLst>
                                        <p:tav tm="0">
                                          <p:val>
                                            <p:strVal val="ppt_h"/>
                                          </p:val>
                                        </p:tav>
                                        <p:tav tm="100000">
                                          <p:val>
                                            <p:fltVal val="0"/>
                                          </p:val>
                                        </p:tav>
                                      </p:tavLst>
                                    </p:anim>
                                    <p:animEffect transition="out" filter="fade">
                                      <p:cBhvr>
                                        <p:cTn id="156" dur="500"/>
                                        <p:tgtEl>
                                          <p:spTgt spid="88107"/>
                                        </p:tgtEl>
                                      </p:cBhvr>
                                    </p:animEffect>
                                    <p:set>
                                      <p:cBhvr>
                                        <p:cTn id="157" dur="1" fill="hold">
                                          <p:stCondLst>
                                            <p:cond delay="499"/>
                                          </p:stCondLst>
                                        </p:cTn>
                                        <p:tgtEl>
                                          <p:spTgt spid="88107"/>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88106"/>
                                        </p:tgtEl>
                                        <p:attrNameLst>
                                          <p:attrName>style.visibility</p:attrName>
                                        </p:attrNameLst>
                                      </p:cBhvr>
                                      <p:to>
                                        <p:strVal val="visible"/>
                                      </p:to>
                                    </p:set>
                                    <p:animEffect transition="in" filter="dissolve">
                                      <p:cBhvr>
                                        <p:cTn id="161" dur="500"/>
                                        <p:tgtEl>
                                          <p:spTgt spid="88106"/>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88106"/>
                                        </p:tgtEl>
                                        <p:attrNameLst>
                                          <p:attrName>ppt_w</p:attrName>
                                        </p:attrNameLst>
                                      </p:cBhvr>
                                      <p:tavLst>
                                        <p:tav tm="0">
                                          <p:val>
                                            <p:strVal val="ppt_w"/>
                                          </p:val>
                                        </p:tav>
                                        <p:tav tm="100000">
                                          <p:val>
                                            <p:fltVal val="0"/>
                                          </p:val>
                                        </p:tav>
                                      </p:tavLst>
                                    </p:anim>
                                    <p:anim calcmode="lin" valueType="num">
                                      <p:cBhvr>
                                        <p:cTn id="165" dur="500"/>
                                        <p:tgtEl>
                                          <p:spTgt spid="88106"/>
                                        </p:tgtEl>
                                        <p:attrNameLst>
                                          <p:attrName>ppt_h</p:attrName>
                                        </p:attrNameLst>
                                      </p:cBhvr>
                                      <p:tavLst>
                                        <p:tav tm="0">
                                          <p:val>
                                            <p:strVal val="ppt_h"/>
                                          </p:val>
                                        </p:tav>
                                        <p:tav tm="100000">
                                          <p:val>
                                            <p:fltVal val="0"/>
                                          </p:val>
                                        </p:tav>
                                      </p:tavLst>
                                    </p:anim>
                                    <p:animEffect transition="out" filter="fade">
                                      <p:cBhvr>
                                        <p:cTn id="166" dur="500"/>
                                        <p:tgtEl>
                                          <p:spTgt spid="88106"/>
                                        </p:tgtEl>
                                      </p:cBhvr>
                                    </p:animEffect>
                                    <p:set>
                                      <p:cBhvr>
                                        <p:cTn id="167" dur="1" fill="hold">
                                          <p:stCondLst>
                                            <p:cond delay="499"/>
                                          </p:stCondLst>
                                        </p:cTn>
                                        <p:tgtEl>
                                          <p:spTgt spid="88106"/>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88105"/>
                                        </p:tgtEl>
                                        <p:attrNameLst>
                                          <p:attrName>style.visibility</p:attrName>
                                        </p:attrNameLst>
                                      </p:cBhvr>
                                      <p:to>
                                        <p:strVal val="visible"/>
                                      </p:to>
                                    </p:set>
                                    <p:animEffect transition="in" filter="dissolve">
                                      <p:cBhvr>
                                        <p:cTn id="171" dur="500"/>
                                        <p:tgtEl>
                                          <p:spTgt spid="88105"/>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88105"/>
                                        </p:tgtEl>
                                        <p:attrNameLst>
                                          <p:attrName>ppt_w</p:attrName>
                                        </p:attrNameLst>
                                      </p:cBhvr>
                                      <p:tavLst>
                                        <p:tav tm="0">
                                          <p:val>
                                            <p:strVal val="ppt_w"/>
                                          </p:val>
                                        </p:tav>
                                        <p:tav tm="100000">
                                          <p:val>
                                            <p:fltVal val="0"/>
                                          </p:val>
                                        </p:tav>
                                      </p:tavLst>
                                    </p:anim>
                                    <p:anim calcmode="lin" valueType="num">
                                      <p:cBhvr>
                                        <p:cTn id="175" dur="500"/>
                                        <p:tgtEl>
                                          <p:spTgt spid="88105"/>
                                        </p:tgtEl>
                                        <p:attrNameLst>
                                          <p:attrName>ppt_h</p:attrName>
                                        </p:attrNameLst>
                                      </p:cBhvr>
                                      <p:tavLst>
                                        <p:tav tm="0">
                                          <p:val>
                                            <p:strVal val="ppt_h"/>
                                          </p:val>
                                        </p:tav>
                                        <p:tav tm="100000">
                                          <p:val>
                                            <p:fltVal val="0"/>
                                          </p:val>
                                        </p:tav>
                                      </p:tavLst>
                                    </p:anim>
                                    <p:animEffect transition="out" filter="fade">
                                      <p:cBhvr>
                                        <p:cTn id="176" dur="500"/>
                                        <p:tgtEl>
                                          <p:spTgt spid="88105"/>
                                        </p:tgtEl>
                                      </p:cBhvr>
                                    </p:animEffect>
                                    <p:set>
                                      <p:cBhvr>
                                        <p:cTn id="177" dur="1" fill="hold">
                                          <p:stCondLst>
                                            <p:cond delay="499"/>
                                          </p:stCondLst>
                                        </p:cTn>
                                        <p:tgtEl>
                                          <p:spTgt spid="88105"/>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88104"/>
                                        </p:tgtEl>
                                        <p:attrNameLst>
                                          <p:attrName>style.visibility</p:attrName>
                                        </p:attrNameLst>
                                      </p:cBhvr>
                                      <p:to>
                                        <p:strVal val="visible"/>
                                      </p:to>
                                    </p:set>
                                    <p:animEffect transition="in" filter="dissolve">
                                      <p:cBhvr>
                                        <p:cTn id="181" dur="500"/>
                                        <p:tgtEl>
                                          <p:spTgt spid="88104"/>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88104"/>
                                        </p:tgtEl>
                                        <p:attrNameLst>
                                          <p:attrName>ppt_w</p:attrName>
                                        </p:attrNameLst>
                                      </p:cBhvr>
                                      <p:tavLst>
                                        <p:tav tm="0">
                                          <p:val>
                                            <p:strVal val="ppt_w"/>
                                          </p:val>
                                        </p:tav>
                                        <p:tav tm="100000">
                                          <p:val>
                                            <p:fltVal val="0"/>
                                          </p:val>
                                        </p:tav>
                                      </p:tavLst>
                                    </p:anim>
                                    <p:anim calcmode="lin" valueType="num">
                                      <p:cBhvr>
                                        <p:cTn id="185" dur="500"/>
                                        <p:tgtEl>
                                          <p:spTgt spid="88104"/>
                                        </p:tgtEl>
                                        <p:attrNameLst>
                                          <p:attrName>ppt_h</p:attrName>
                                        </p:attrNameLst>
                                      </p:cBhvr>
                                      <p:tavLst>
                                        <p:tav tm="0">
                                          <p:val>
                                            <p:strVal val="ppt_h"/>
                                          </p:val>
                                        </p:tav>
                                        <p:tav tm="100000">
                                          <p:val>
                                            <p:fltVal val="0"/>
                                          </p:val>
                                        </p:tav>
                                      </p:tavLst>
                                    </p:anim>
                                    <p:animEffect transition="out" filter="fade">
                                      <p:cBhvr>
                                        <p:cTn id="186" dur="500"/>
                                        <p:tgtEl>
                                          <p:spTgt spid="88104"/>
                                        </p:tgtEl>
                                      </p:cBhvr>
                                    </p:animEffect>
                                    <p:set>
                                      <p:cBhvr>
                                        <p:cTn id="187" dur="1" fill="hold">
                                          <p:stCondLst>
                                            <p:cond delay="499"/>
                                          </p:stCondLst>
                                        </p:cTn>
                                        <p:tgtEl>
                                          <p:spTgt spid="88104"/>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88103"/>
                                        </p:tgtEl>
                                        <p:attrNameLst>
                                          <p:attrName>style.visibility</p:attrName>
                                        </p:attrNameLst>
                                      </p:cBhvr>
                                      <p:to>
                                        <p:strVal val="visible"/>
                                      </p:to>
                                    </p:set>
                                    <p:animEffect transition="in" filter="dissolve">
                                      <p:cBhvr>
                                        <p:cTn id="191" dur="500"/>
                                        <p:tgtEl>
                                          <p:spTgt spid="88103"/>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88103"/>
                                        </p:tgtEl>
                                        <p:attrNameLst>
                                          <p:attrName>ppt_w</p:attrName>
                                        </p:attrNameLst>
                                      </p:cBhvr>
                                      <p:tavLst>
                                        <p:tav tm="0">
                                          <p:val>
                                            <p:strVal val="ppt_w"/>
                                          </p:val>
                                        </p:tav>
                                        <p:tav tm="100000">
                                          <p:val>
                                            <p:fltVal val="0"/>
                                          </p:val>
                                        </p:tav>
                                      </p:tavLst>
                                    </p:anim>
                                    <p:anim calcmode="lin" valueType="num">
                                      <p:cBhvr>
                                        <p:cTn id="195" dur="500"/>
                                        <p:tgtEl>
                                          <p:spTgt spid="88103"/>
                                        </p:tgtEl>
                                        <p:attrNameLst>
                                          <p:attrName>ppt_h</p:attrName>
                                        </p:attrNameLst>
                                      </p:cBhvr>
                                      <p:tavLst>
                                        <p:tav tm="0">
                                          <p:val>
                                            <p:strVal val="ppt_h"/>
                                          </p:val>
                                        </p:tav>
                                        <p:tav tm="100000">
                                          <p:val>
                                            <p:fltVal val="0"/>
                                          </p:val>
                                        </p:tav>
                                      </p:tavLst>
                                    </p:anim>
                                    <p:animEffect transition="out" filter="fade">
                                      <p:cBhvr>
                                        <p:cTn id="196" dur="500"/>
                                        <p:tgtEl>
                                          <p:spTgt spid="88103"/>
                                        </p:tgtEl>
                                      </p:cBhvr>
                                    </p:animEffect>
                                    <p:set>
                                      <p:cBhvr>
                                        <p:cTn id="197" dur="1" fill="hold">
                                          <p:stCondLst>
                                            <p:cond delay="499"/>
                                          </p:stCondLst>
                                        </p:cTn>
                                        <p:tgtEl>
                                          <p:spTgt spid="88103"/>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88102"/>
                                        </p:tgtEl>
                                        <p:attrNameLst>
                                          <p:attrName>style.visibility</p:attrName>
                                        </p:attrNameLst>
                                      </p:cBhvr>
                                      <p:to>
                                        <p:strVal val="visible"/>
                                      </p:to>
                                    </p:set>
                                    <p:animEffect transition="in" filter="dissolve">
                                      <p:cBhvr>
                                        <p:cTn id="201" dur="500"/>
                                        <p:tgtEl>
                                          <p:spTgt spid="88102"/>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88102"/>
                                        </p:tgtEl>
                                        <p:attrNameLst>
                                          <p:attrName>ppt_w</p:attrName>
                                        </p:attrNameLst>
                                      </p:cBhvr>
                                      <p:tavLst>
                                        <p:tav tm="0">
                                          <p:val>
                                            <p:strVal val="ppt_w"/>
                                          </p:val>
                                        </p:tav>
                                        <p:tav tm="100000">
                                          <p:val>
                                            <p:fltVal val="0"/>
                                          </p:val>
                                        </p:tav>
                                      </p:tavLst>
                                    </p:anim>
                                    <p:anim calcmode="lin" valueType="num">
                                      <p:cBhvr>
                                        <p:cTn id="205" dur="500"/>
                                        <p:tgtEl>
                                          <p:spTgt spid="88102"/>
                                        </p:tgtEl>
                                        <p:attrNameLst>
                                          <p:attrName>ppt_h</p:attrName>
                                        </p:attrNameLst>
                                      </p:cBhvr>
                                      <p:tavLst>
                                        <p:tav tm="0">
                                          <p:val>
                                            <p:strVal val="ppt_h"/>
                                          </p:val>
                                        </p:tav>
                                        <p:tav tm="100000">
                                          <p:val>
                                            <p:fltVal val="0"/>
                                          </p:val>
                                        </p:tav>
                                      </p:tavLst>
                                    </p:anim>
                                    <p:animEffect transition="out" filter="fade">
                                      <p:cBhvr>
                                        <p:cTn id="206" dur="500"/>
                                        <p:tgtEl>
                                          <p:spTgt spid="88102"/>
                                        </p:tgtEl>
                                      </p:cBhvr>
                                    </p:animEffect>
                                    <p:set>
                                      <p:cBhvr>
                                        <p:cTn id="207" dur="1" fill="hold">
                                          <p:stCondLst>
                                            <p:cond delay="499"/>
                                          </p:stCondLst>
                                        </p:cTn>
                                        <p:tgtEl>
                                          <p:spTgt spid="88102"/>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88101"/>
                                        </p:tgtEl>
                                        <p:attrNameLst>
                                          <p:attrName>style.visibility</p:attrName>
                                        </p:attrNameLst>
                                      </p:cBhvr>
                                      <p:to>
                                        <p:strVal val="visible"/>
                                      </p:to>
                                    </p:set>
                                    <p:animEffect transition="in" filter="dissolve">
                                      <p:cBhvr>
                                        <p:cTn id="211" dur="500"/>
                                        <p:tgtEl>
                                          <p:spTgt spid="88101"/>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88101"/>
                                        </p:tgtEl>
                                        <p:attrNameLst>
                                          <p:attrName>ppt_w</p:attrName>
                                        </p:attrNameLst>
                                      </p:cBhvr>
                                      <p:tavLst>
                                        <p:tav tm="0">
                                          <p:val>
                                            <p:strVal val="ppt_w"/>
                                          </p:val>
                                        </p:tav>
                                        <p:tav tm="100000">
                                          <p:val>
                                            <p:fltVal val="0"/>
                                          </p:val>
                                        </p:tav>
                                      </p:tavLst>
                                    </p:anim>
                                    <p:anim calcmode="lin" valueType="num">
                                      <p:cBhvr>
                                        <p:cTn id="215" dur="500"/>
                                        <p:tgtEl>
                                          <p:spTgt spid="88101"/>
                                        </p:tgtEl>
                                        <p:attrNameLst>
                                          <p:attrName>ppt_h</p:attrName>
                                        </p:attrNameLst>
                                      </p:cBhvr>
                                      <p:tavLst>
                                        <p:tav tm="0">
                                          <p:val>
                                            <p:strVal val="ppt_h"/>
                                          </p:val>
                                        </p:tav>
                                        <p:tav tm="100000">
                                          <p:val>
                                            <p:fltVal val="0"/>
                                          </p:val>
                                        </p:tav>
                                      </p:tavLst>
                                    </p:anim>
                                    <p:animEffect transition="out" filter="fade">
                                      <p:cBhvr>
                                        <p:cTn id="216" dur="500"/>
                                        <p:tgtEl>
                                          <p:spTgt spid="88101"/>
                                        </p:tgtEl>
                                      </p:cBhvr>
                                    </p:animEffect>
                                    <p:set>
                                      <p:cBhvr>
                                        <p:cTn id="217" dur="1" fill="hold">
                                          <p:stCondLst>
                                            <p:cond delay="499"/>
                                          </p:stCondLst>
                                        </p:cTn>
                                        <p:tgtEl>
                                          <p:spTgt spid="88101"/>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88100"/>
                                        </p:tgtEl>
                                        <p:attrNameLst>
                                          <p:attrName>style.visibility</p:attrName>
                                        </p:attrNameLst>
                                      </p:cBhvr>
                                      <p:to>
                                        <p:strVal val="visible"/>
                                      </p:to>
                                    </p:set>
                                    <p:animEffect transition="in" filter="dissolve">
                                      <p:cBhvr>
                                        <p:cTn id="221" dur="500"/>
                                        <p:tgtEl>
                                          <p:spTgt spid="88100"/>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88100"/>
                                        </p:tgtEl>
                                        <p:attrNameLst>
                                          <p:attrName>ppt_w</p:attrName>
                                        </p:attrNameLst>
                                      </p:cBhvr>
                                      <p:tavLst>
                                        <p:tav tm="0">
                                          <p:val>
                                            <p:strVal val="ppt_w"/>
                                          </p:val>
                                        </p:tav>
                                        <p:tav tm="100000">
                                          <p:val>
                                            <p:fltVal val="0"/>
                                          </p:val>
                                        </p:tav>
                                      </p:tavLst>
                                    </p:anim>
                                    <p:anim calcmode="lin" valueType="num">
                                      <p:cBhvr>
                                        <p:cTn id="225" dur="500"/>
                                        <p:tgtEl>
                                          <p:spTgt spid="88100"/>
                                        </p:tgtEl>
                                        <p:attrNameLst>
                                          <p:attrName>ppt_h</p:attrName>
                                        </p:attrNameLst>
                                      </p:cBhvr>
                                      <p:tavLst>
                                        <p:tav tm="0">
                                          <p:val>
                                            <p:strVal val="ppt_h"/>
                                          </p:val>
                                        </p:tav>
                                        <p:tav tm="100000">
                                          <p:val>
                                            <p:fltVal val="0"/>
                                          </p:val>
                                        </p:tav>
                                      </p:tavLst>
                                    </p:anim>
                                    <p:animEffect transition="out" filter="fade">
                                      <p:cBhvr>
                                        <p:cTn id="226" dur="500"/>
                                        <p:tgtEl>
                                          <p:spTgt spid="88100"/>
                                        </p:tgtEl>
                                      </p:cBhvr>
                                    </p:animEffect>
                                    <p:set>
                                      <p:cBhvr>
                                        <p:cTn id="227" dur="1" fill="hold">
                                          <p:stCondLst>
                                            <p:cond delay="499"/>
                                          </p:stCondLst>
                                        </p:cTn>
                                        <p:tgtEl>
                                          <p:spTgt spid="88100"/>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88099"/>
                                        </p:tgtEl>
                                        <p:attrNameLst>
                                          <p:attrName>style.visibility</p:attrName>
                                        </p:attrNameLst>
                                      </p:cBhvr>
                                      <p:to>
                                        <p:strVal val="visible"/>
                                      </p:to>
                                    </p:set>
                                    <p:animEffect transition="in" filter="dissolve">
                                      <p:cBhvr>
                                        <p:cTn id="231" dur="500"/>
                                        <p:tgtEl>
                                          <p:spTgt spid="88099"/>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88099"/>
                                        </p:tgtEl>
                                        <p:attrNameLst>
                                          <p:attrName>ppt_w</p:attrName>
                                        </p:attrNameLst>
                                      </p:cBhvr>
                                      <p:tavLst>
                                        <p:tav tm="0">
                                          <p:val>
                                            <p:strVal val="ppt_w"/>
                                          </p:val>
                                        </p:tav>
                                        <p:tav tm="100000">
                                          <p:val>
                                            <p:fltVal val="0"/>
                                          </p:val>
                                        </p:tav>
                                      </p:tavLst>
                                    </p:anim>
                                    <p:anim calcmode="lin" valueType="num">
                                      <p:cBhvr>
                                        <p:cTn id="235" dur="500"/>
                                        <p:tgtEl>
                                          <p:spTgt spid="88099"/>
                                        </p:tgtEl>
                                        <p:attrNameLst>
                                          <p:attrName>ppt_h</p:attrName>
                                        </p:attrNameLst>
                                      </p:cBhvr>
                                      <p:tavLst>
                                        <p:tav tm="0">
                                          <p:val>
                                            <p:strVal val="ppt_h"/>
                                          </p:val>
                                        </p:tav>
                                        <p:tav tm="100000">
                                          <p:val>
                                            <p:fltVal val="0"/>
                                          </p:val>
                                        </p:tav>
                                      </p:tavLst>
                                    </p:anim>
                                    <p:animEffect transition="out" filter="fade">
                                      <p:cBhvr>
                                        <p:cTn id="236" dur="500"/>
                                        <p:tgtEl>
                                          <p:spTgt spid="88099"/>
                                        </p:tgtEl>
                                      </p:cBhvr>
                                    </p:animEffect>
                                    <p:set>
                                      <p:cBhvr>
                                        <p:cTn id="237" dur="1" fill="hold">
                                          <p:stCondLst>
                                            <p:cond delay="499"/>
                                          </p:stCondLst>
                                        </p:cTn>
                                        <p:tgtEl>
                                          <p:spTgt spid="88099"/>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88115"/>
                                        </p:tgtEl>
                                        <p:attrNameLst>
                                          <p:attrName>style.visibility</p:attrName>
                                        </p:attrNameLst>
                                      </p:cBhvr>
                                      <p:to>
                                        <p:strVal val="visible"/>
                                      </p:to>
                                    </p:set>
                                    <p:anim calcmode="lin" valueType="num">
                                      <p:cBhvr>
                                        <p:cTn id="240" dur="500" fill="hold"/>
                                        <p:tgtEl>
                                          <p:spTgt spid="88115"/>
                                        </p:tgtEl>
                                        <p:attrNameLst>
                                          <p:attrName>ppt_w</p:attrName>
                                        </p:attrNameLst>
                                      </p:cBhvr>
                                      <p:tavLst>
                                        <p:tav tm="0">
                                          <p:val>
                                            <p:fltVal val="0"/>
                                          </p:val>
                                        </p:tav>
                                        <p:tav tm="100000">
                                          <p:val>
                                            <p:strVal val="#ppt_w"/>
                                          </p:val>
                                        </p:tav>
                                      </p:tavLst>
                                    </p:anim>
                                    <p:anim calcmode="lin" valueType="num">
                                      <p:cBhvr>
                                        <p:cTn id="241" dur="500" fill="hold"/>
                                        <p:tgtEl>
                                          <p:spTgt spid="88115"/>
                                        </p:tgtEl>
                                        <p:attrNameLst>
                                          <p:attrName>ppt_h</p:attrName>
                                        </p:attrNameLst>
                                      </p:cBhvr>
                                      <p:tavLst>
                                        <p:tav tm="0">
                                          <p:val>
                                            <p:fltVal val="0"/>
                                          </p:val>
                                        </p:tav>
                                        <p:tav tm="100000">
                                          <p:val>
                                            <p:strVal val="#ppt_h"/>
                                          </p:val>
                                        </p:tav>
                                      </p:tavLst>
                                    </p:anim>
                                    <p:animEffect transition="in" filter="fade">
                                      <p:cBhvr>
                                        <p:cTn id="242" dur="500"/>
                                        <p:tgtEl>
                                          <p:spTgt spid="88115"/>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88115"/>
                                        </p:tgtEl>
                                        <p:attrNameLst>
                                          <p:attrName>ppt_x</p:attrName>
                                        </p:attrNameLst>
                                      </p:cBhvr>
                                      <p:tavLst>
                                        <p:tav tm="0">
                                          <p:val>
                                            <p:strVal val="ppt_x"/>
                                          </p:val>
                                        </p:tav>
                                        <p:tav tm="100000">
                                          <p:val>
                                            <p:strVal val="1+ppt_w/2"/>
                                          </p:val>
                                        </p:tav>
                                      </p:tavLst>
                                    </p:anim>
                                    <p:anim calcmode="lin" valueType="num">
                                      <p:cBhvr additive="base">
                                        <p:cTn id="247" dur="500"/>
                                        <p:tgtEl>
                                          <p:spTgt spid="88115"/>
                                        </p:tgtEl>
                                        <p:attrNameLst>
                                          <p:attrName>ppt_y</p:attrName>
                                        </p:attrNameLst>
                                      </p:cBhvr>
                                      <p:tavLst>
                                        <p:tav tm="0">
                                          <p:val>
                                            <p:strVal val="ppt_y"/>
                                          </p:val>
                                        </p:tav>
                                        <p:tav tm="100000">
                                          <p:val>
                                            <p:strVal val="ppt_y"/>
                                          </p:val>
                                        </p:tav>
                                      </p:tavLst>
                                    </p:anim>
                                    <p:set>
                                      <p:cBhvr>
                                        <p:cTn id="248" dur="1" fill="hold">
                                          <p:stCondLst>
                                            <p:cond delay="499"/>
                                          </p:stCondLst>
                                        </p:cTn>
                                        <p:tgtEl>
                                          <p:spTgt spid="88115"/>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iterate type="lt">
                                    <p:tmPct val="0"/>
                                  </p:iterate>
                                  <p:childTnLst>
                                    <p:animClr clrSpc="hsl" dir="cw">
                                      <p:cBhvr override="childStyle">
                                        <p:cTn id="252" dur="500" fill="hold"/>
                                        <p:tgtEl>
                                          <p:spTgt spid="16"/>
                                        </p:tgtEl>
                                        <p:attrNameLst>
                                          <p:attrName>style.color</p:attrName>
                                        </p:attrNameLst>
                                      </p:cBhvr>
                                      <p:by>
                                        <p:hsl h="10842353" s="0" l="0"/>
                                      </p:by>
                                    </p:animClr>
                                    <p:animClr clrSpc="hsl" dir="cw">
                                      <p:cBhvr>
                                        <p:cTn id="253" dur="500" fill="hold"/>
                                        <p:tgtEl>
                                          <p:spTgt spid="16"/>
                                        </p:tgtEl>
                                        <p:attrNameLst>
                                          <p:attrName>fillcolor</p:attrName>
                                        </p:attrNameLst>
                                      </p:cBhvr>
                                      <p:by>
                                        <p:hsl h="10842353" s="0" l="0"/>
                                      </p:by>
                                    </p:animClr>
                                    <p:animClr clrSpc="hsl" dir="cw">
                                      <p:cBhvr>
                                        <p:cTn id="254" dur="500" fill="hold"/>
                                        <p:tgtEl>
                                          <p:spTgt spid="16"/>
                                        </p:tgtEl>
                                        <p:attrNameLst>
                                          <p:attrName>stroke.color</p:attrName>
                                        </p:attrNameLst>
                                      </p:cBhvr>
                                      <p:by>
                                        <p:hsl h="10842353" s="0" l="0"/>
                                      </p:by>
                                    </p:animClr>
                                    <p:set>
                                      <p:cBhvr>
                                        <p:cTn id="255" dur="500" fill="hold"/>
                                        <p:tgtEl>
                                          <p:spTgt spid="16"/>
                                        </p:tgtEl>
                                        <p:attrNameLst>
                                          <p:attrName>fill.type</p:attrName>
                                        </p:attrNameLst>
                                      </p:cBhvr>
                                      <p:to>
                                        <p:strVal val="solid"/>
                                      </p:to>
                                    </p:set>
                                  </p:childTnLst>
                                </p:cTn>
                              </p:par>
                              <p:par>
                                <p:cTn id="256" presetID="34" presetClass="emph" presetSubtype="0" fill="hold" grpId="1" nodeType="withEffect">
                                  <p:stCondLst>
                                    <p:cond delay="0"/>
                                  </p:stCondLst>
                                  <p:iterate type="lt">
                                    <p:tmPct val="10000"/>
                                  </p:iterate>
                                  <p:childTnLst>
                                    <p:animMotion origin="layout" path="M 0.0 0.0 L 0.0 -0.07213" pathEditMode="relative" ptsTypes="">
                                      <p:cBhvr>
                                        <p:cTn id="257" dur="250" accel="50000" decel="50000" autoRev="1" fill="hold">
                                          <p:stCondLst>
                                            <p:cond delay="0"/>
                                          </p:stCondLst>
                                        </p:cTn>
                                        <p:tgtEl>
                                          <p:spTgt spid="16"/>
                                        </p:tgtEl>
                                        <p:attrNameLst>
                                          <p:attrName>ppt_x</p:attrName>
                                          <p:attrName>ppt_y</p:attrName>
                                        </p:attrNameLst>
                                      </p:cBhvr>
                                    </p:animMotion>
                                    <p:animRot by="1500000">
                                      <p:cBhvr>
                                        <p:cTn id="258" dur="125" fill="hold">
                                          <p:stCondLst>
                                            <p:cond delay="0"/>
                                          </p:stCondLst>
                                        </p:cTn>
                                        <p:tgtEl>
                                          <p:spTgt spid="16"/>
                                        </p:tgtEl>
                                        <p:attrNameLst>
                                          <p:attrName>r</p:attrName>
                                        </p:attrNameLst>
                                      </p:cBhvr>
                                    </p:animRot>
                                    <p:animRot by="-1500000">
                                      <p:cBhvr>
                                        <p:cTn id="259" dur="125" fill="hold">
                                          <p:stCondLst>
                                            <p:cond delay="125"/>
                                          </p:stCondLst>
                                        </p:cTn>
                                        <p:tgtEl>
                                          <p:spTgt spid="16"/>
                                        </p:tgtEl>
                                        <p:attrNameLst>
                                          <p:attrName>r</p:attrName>
                                        </p:attrNameLst>
                                      </p:cBhvr>
                                    </p:animRot>
                                    <p:animRot by="-1500000">
                                      <p:cBhvr>
                                        <p:cTn id="260" dur="125" fill="hold">
                                          <p:stCondLst>
                                            <p:cond delay="250"/>
                                          </p:stCondLst>
                                        </p:cTn>
                                        <p:tgtEl>
                                          <p:spTgt spid="16"/>
                                        </p:tgtEl>
                                        <p:attrNameLst>
                                          <p:attrName>r</p:attrName>
                                        </p:attrNameLst>
                                      </p:cBhvr>
                                    </p:animRot>
                                    <p:animRot by="1500000">
                                      <p:cBhvr>
                                        <p:cTn id="26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7" grpId="0" animBg="1"/>
      <p:bldP spid="13" grpId="0" animBg="1"/>
      <p:bldP spid="16" grpId="0" animBg="1"/>
      <p:bldP spid="16" grpId="1"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476250" y="2625725"/>
            <a:ext cx="8605838" cy="1560513"/>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spcAft>
                <a:spcPts val="600"/>
              </a:spcAft>
              <a:buFontTx/>
              <a:buNone/>
            </a:pPr>
            <a:r>
              <a:rPr lang="en-US" altLang="en-US" sz="3600" b="1" i="0">
                <a:solidFill>
                  <a:schemeClr val="bg1"/>
                </a:solidFill>
                <a:latin typeface="Times New Roman" panose="02020603050405020304" pitchFamily="18" charset="0"/>
                <a:cs typeface="Times New Roman" panose="02020603050405020304" pitchFamily="18" charset="0"/>
              </a:rPr>
              <a:t>Đảng cộng sản Việt Nam được thành lập </a:t>
            </a:r>
          </a:p>
          <a:p>
            <a:pPr eaLnBrk="1" hangingPunct="1">
              <a:spcBef>
                <a:spcPts val="600"/>
              </a:spcBef>
              <a:spcAft>
                <a:spcPts val="600"/>
              </a:spcAft>
              <a:buFontTx/>
              <a:buNone/>
            </a:pPr>
            <a:r>
              <a:rPr lang="en-US" altLang="en-US" sz="3600" b="1" i="0">
                <a:solidFill>
                  <a:schemeClr val="bg1"/>
                </a:solidFill>
                <a:latin typeface="Times New Roman" panose="02020603050405020304" pitchFamily="18" charset="0"/>
                <a:cs typeface="Times New Roman" panose="02020603050405020304" pitchFamily="18" charset="0"/>
              </a:rPr>
              <a:t> vào ngày tháng năm nào?</a:t>
            </a:r>
          </a:p>
        </p:txBody>
      </p:sp>
      <p:grpSp>
        <p:nvGrpSpPr>
          <p:cNvPr id="43011" name="Group 51"/>
          <p:cNvGrpSpPr>
            <a:grpSpLocks/>
          </p:cNvGrpSpPr>
          <p:nvPr/>
        </p:nvGrpSpPr>
        <p:grpSpPr bwMode="auto">
          <a:xfrm>
            <a:off x="-3175" y="-4763"/>
            <a:ext cx="320675" cy="6858001"/>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4303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98331" name="AutoShape 27"/>
          <p:cNvSpPr>
            <a:spLocks noChangeArrowheads="1"/>
          </p:cNvSpPr>
          <p:nvPr/>
        </p:nvSpPr>
        <p:spPr bwMode="auto">
          <a:xfrm>
            <a:off x="0" y="12192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98332" name="WordArt 28"/>
          <p:cNvSpPr>
            <a:spLocks noChangeArrowheads="1" noChangeShapeType="1" noTextEdit="1"/>
          </p:cNvSpPr>
          <p:nvPr/>
        </p:nvSpPr>
        <p:spPr bwMode="auto">
          <a:xfrm>
            <a:off x="366713" y="1614488"/>
            <a:ext cx="781050" cy="5334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3</a:t>
            </a:r>
          </a:p>
        </p:txBody>
      </p:sp>
      <p:pic>
        <p:nvPicPr>
          <p:cNvPr id="43014" name="Picture 29" descr="Picture1"/>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63" y="741363"/>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WordArt 31"/>
          <p:cNvSpPr>
            <a:spLocks noChangeArrowheads="1" noChangeShapeType="1" noTextEdit="1"/>
          </p:cNvSpPr>
          <p:nvPr/>
        </p:nvSpPr>
        <p:spPr bwMode="auto">
          <a:xfrm>
            <a:off x="2038350" y="26988"/>
            <a:ext cx="5973763"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43016" name="Picture 33" descr="Bellcoll">
            <a:hlinkClick r:id="" action="ppaction://hlinkshowjump?jump=firstslid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275" y="-14287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9" name="WordArt 35"/>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98340" name="WordArt 36"/>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98341" name="WordArt 37"/>
          <p:cNvSpPr>
            <a:spLocks noChangeArrowheads="1" noChangeShapeType="1" noTextEdit="1"/>
          </p:cNvSpPr>
          <p:nvPr/>
        </p:nvSpPr>
        <p:spPr bwMode="auto">
          <a:xfrm>
            <a:off x="78628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98342" name="WordArt 38"/>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98343" name="WordArt 39"/>
          <p:cNvSpPr>
            <a:spLocks noChangeArrowheads="1" noChangeShapeType="1" noTextEdit="1"/>
          </p:cNvSpPr>
          <p:nvPr/>
        </p:nvSpPr>
        <p:spPr bwMode="auto">
          <a:xfrm>
            <a:off x="79057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98344" name="WordArt 40"/>
          <p:cNvSpPr>
            <a:spLocks noChangeArrowheads="1" noChangeShapeType="1" noTextEdit="1"/>
          </p:cNvSpPr>
          <p:nvPr/>
        </p:nvSpPr>
        <p:spPr bwMode="auto">
          <a:xfrm>
            <a:off x="78724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98345" name="WordArt 41"/>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98346" name="WordArt 42"/>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98347" name="WordArt 43"/>
          <p:cNvSpPr>
            <a:spLocks noChangeArrowheads="1" noChangeShapeType="1" noTextEdit="1"/>
          </p:cNvSpPr>
          <p:nvPr/>
        </p:nvSpPr>
        <p:spPr bwMode="auto">
          <a:xfrm>
            <a:off x="78628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98348" name="WordArt 44"/>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98349" name="WordArt 45"/>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98350" name="WordArt 46"/>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98351" name="WordArt 47"/>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98352" name="WordArt 48"/>
          <p:cNvSpPr>
            <a:spLocks noChangeArrowheads="1" noChangeShapeType="1" noTextEdit="1"/>
          </p:cNvSpPr>
          <p:nvPr/>
        </p:nvSpPr>
        <p:spPr bwMode="auto">
          <a:xfrm>
            <a:off x="78486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98353" name="WordArt 49"/>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98354" name="WordArt 50"/>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98358" name="Group 54"/>
          <p:cNvGrpSpPr>
            <a:grpSpLocks/>
          </p:cNvGrpSpPr>
          <p:nvPr/>
        </p:nvGrpSpPr>
        <p:grpSpPr bwMode="auto">
          <a:xfrm>
            <a:off x="695325" y="4953000"/>
            <a:ext cx="1752600" cy="1752600"/>
            <a:chOff x="2894" y="3264"/>
            <a:chExt cx="1104" cy="1104"/>
          </a:xfrm>
        </p:grpSpPr>
        <p:sp>
          <p:nvSpPr>
            <p:cNvPr id="43036" name="AutoShape 55"/>
            <p:cNvSpPr>
              <a:spLocks noChangeArrowheads="1"/>
            </p:cNvSpPr>
            <p:nvPr/>
          </p:nvSpPr>
          <p:spPr bwMode="auto">
            <a:xfrm>
              <a:off x="2894" y="3264"/>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43037" name="WordArt 56"/>
            <p:cNvSpPr>
              <a:spLocks noChangeArrowheads="1" noChangeShapeType="1" noTextEdit="1"/>
            </p:cNvSpPr>
            <p:nvPr/>
          </p:nvSpPr>
          <p:spPr bwMode="auto">
            <a:xfrm>
              <a:off x="3179" y="3469"/>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pic>
        <p:nvPicPr>
          <p:cNvPr id="43034" name="Picture 58" descr="people008"/>
          <p:cNvPicPr>
            <a:picLocks noChangeAspect="1" noChangeArrowheads="1" noCrop="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AutoShape 51"/>
          <p:cNvSpPr>
            <a:spLocks noChangeArrowheads="1"/>
          </p:cNvSpPr>
          <p:nvPr/>
        </p:nvSpPr>
        <p:spPr bwMode="auto">
          <a:xfrm>
            <a:off x="2900363" y="4429125"/>
            <a:ext cx="4033837" cy="1560513"/>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spcAft>
                <a:spcPts val="600"/>
              </a:spcAft>
              <a:buFontTx/>
              <a:buNone/>
            </a:pPr>
            <a:r>
              <a:rPr lang="en-US" altLang="en-US" sz="3600" b="1">
                <a:solidFill>
                  <a:schemeClr val="bg1"/>
                </a:solidFill>
                <a:latin typeface="Times New Roman" panose="02020603050405020304" pitchFamily="18" charset="0"/>
                <a:cs typeface="Times New Roman" panose="02020603050405020304" pitchFamily="18" charset="0"/>
              </a:rPr>
              <a:t>Đáp án: 03/02/1930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31"/>
                                        </p:tgtEl>
                                        <p:attrNameLst>
                                          <p:attrName>style.visibility</p:attrName>
                                        </p:attrNameLst>
                                      </p:cBhvr>
                                      <p:to>
                                        <p:strVal val="visible"/>
                                      </p:to>
                                    </p:set>
                                    <p:animEffect transition="in" filter="fade">
                                      <p:cBhvr>
                                        <p:cTn id="7" dur="2000"/>
                                        <p:tgtEl>
                                          <p:spTgt spid="98331"/>
                                        </p:tgtEl>
                                      </p:cBhvr>
                                    </p:animEffect>
                                  </p:childTnLst>
                                </p:cTn>
                              </p:par>
                              <p:par>
                                <p:cTn id="8" presetID="6" presetClass="entr" presetSubtype="16" fill="hold" nodeType="withEffect">
                                  <p:stCondLst>
                                    <p:cond delay="0"/>
                                  </p:stCondLst>
                                  <p:childTnLst>
                                    <p:set>
                                      <p:cBhvr>
                                        <p:cTn id="9" dur="1" fill="hold">
                                          <p:stCondLst>
                                            <p:cond delay="0"/>
                                          </p:stCondLst>
                                        </p:cTn>
                                        <p:tgtEl>
                                          <p:spTgt spid="98332"/>
                                        </p:tgtEl>
                                        <p:attrNameLst>
                                          <p:attrName>style.visibility</p:attrName>
                                        </p:attrNameLst>
                                      </p:cBhvr>
                                      <p:to>
                                        <p:strVal val="visible"/>
                                      </p:to>
                                    </p:set>
                                    <p:animEffect transition="in" filter="circle(in)">
                                      <p:cBhvr>
                                        <p:cTn id="10" dur="500"/>
                                        <p:tgtEl>
                                          <p:spTgt spid="98332"/>
                                        </p:tgtEl>
                                      </p:cBhvr>
                                    </p:animEffect>
                                  </p:childTnLst>
                                </p:cTn>
                              </p:par>
                              <p:par>
                                <p:cTn id="11" presetID="8" presetClass="emph" presetSubtype="0" repeatCount="indefinite" fill="hold" nodeType="withEffect">
                                  <p:stCondLst>
                                    <p:cond delay="500"/>
                                  </p:stCondLst>
                                  <p:childTnLst>
                                    <p:animRot by="21600000">
                                      <p:cBhvr>
                                        <p:cTn id="12" dur="1500" fill="hold"/>
                                        <p:tgtEl>
                                          <p:spTgt spid="98331"/>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Jet Fighter 2-DVDH.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98354"/>
                                        </p:tgtEl>
                                        <p:attrNameLst>
                                          <p:attrName>style.visibility</p:attrName>
                                        </p:attrNameLst>
                                      </p:cBhvr>
                                      <p:to>
                                        <p:strVal val="visible"/>
                                      </p:to>
                                    </p:set>
                                    <p:animEffect transition="in" filter="dissolve">
                                      <p:cBhvr>
                                        <p:cTn id="21" dur="500"/>
                                        <p:tgtEl>
                                          <p:spTgt spid="98354"/>
                                        </p:tgtEl>
                                      </p:cBhvr>
                                    </p:animEffect>
                                  </p:childTnLst>
                                  <p:subTnLst>
                                    <p:audio>
                                      <p:cMediaNode>
                                        <p:cTn display="0" masterRel="sameClick">
                                          <p:stCondLst>
                                            <p:cond evt="begin" delay="0">
                                              <p:tn val="19"/>
                                            </p:cond>
                                          </p:stCondLst>
                                          <p:endCondLst>
                                            <p:cond evt="onStopAudio" delay="0">
                                              <p:tgtEl>
                                                <p:sldTgt/>
                                              </p:tgtEl>
                                            </p:cond>
                                          </p:endCondLst>
                                        </p:cTn>
                                        <p:tgtEl>
                                          <p:sndTgt r:embed="rId4" name="camera.wav"/>
                                        </p:tgtEl>
                                      </p:cMediaNode>
                                    </p:audio>
                                  </p:subTnLst>
                                </p:cTn>
                              </p:par>
                            </p:childTnLst>
                          </p:cTn>
                        </p:par>
                        <p:par>
                          <p:cTn id="22" fill="hold" nodeType="afterGroup">
                            <p:stCondLst>
                              <p:cond delay="500"/>
                            </p:stCondLst>
                            <p:childTnLst>
                              <p:par>
                                <p:cTn id="23" presetID="53" presetClass="exit" presetSubtype="0" fill="hold" nodeType="afterEffect">
                                  <p:stCondLst>
                                    <p:cond delay="0"/>
                                  </p:stCondLst>
                                  <p:childTnLst>
                                    <p:anim calcmode="lin" valueType="num">
                                      <p:cBhvr>
                                        <p:cTn id="24" dur="500"/>
                                        <p:tgtEl>
                                          <p:spTgt spid="98354"/>
                                        </p:tgtEl>
                                        <p:attrNameLst>
                                          <p:attrName>ppt_w</p:attrName>
                                        </p:attrNameLst>
                                      </p:cBhvr>
                                      <p:tavLst>
                                        <p:tav tm="0">
                                          <p:val>
                                            <p:strVal val="ppt_w"/>
                                          </p:val>
                                        </p:tav>
                                        <p:tav tm="100000">
                                          <p:val>
                                            <p:fltVal val="0"/>
                                          </p:val>
                                        </p:tav>
                                      </p:tavLst>
                                    </p:anim>
                                    <p:anim calcmode="lin" valueType="num">
                                      <p:cBhvr>
                                        <p:cTn id="25" dur="500"/>
                                        <p:tgtEl>
                                          <p:spTgt spid="98354"/>
                                        </p:tgtEl>
                                        <p:attrNameLst>
                                          <p:attrName>ppt_h</p:attrName>
                                        </p:attrNameLst>
                                      </p:cBhvr>
                                      <p:tavLst>
                                        <p:tav tm="0">
                                          <p:val>
                                            <p:strVal val="ppt_h"/>
                                          </p:val>
                                        </p:tav>
                                        <p:tav tm="100000">
                                          <p:val>
                                            <p:fltVal val="0"/>
                                          </p:val>
                                        </p:tav>
                                      </p:tavLst>
                                    </p:anim>
                                    <p:animEffect transition="out" filter="fade">
                                      <p:cBhvr>
                                        <p:cTn id="26" dur="500"/>
                                        <p:tgtEl>
                                          <p:spTgt spid="98354"/>
                                        </p:tgtEl>
                                      </p:cBhvr>
                                    </p:animEffect>
                                    <p:set>
                                      <p:cBhvr>
                                        <p:cTn id="27" dur="1" fill="hold">
                                          <p:stCondLst>
                                            <p:cond delay="499"/>
                                          </p:stCondLst>
                                        </p:cTn>
                                        <p:tgtEl>
                                          <p:spTgt spid="98354"/>
                                        </p:tgtEl>
                                        <p:attrNameLst>
                                          <p:attrName>style.visibility</p:attrName>
                                        </p:attrNameLst>
                                      </p:cBhvr>
                                      <p:to>
                                        <p:strVal val="hidden"/>
                                      </p:to>
                                    </p:set>
                                  </p:childTnLst>
                                </p:cTn>
                              </p:par>
                            </p:childTnLst>
                          </p:cTn>
                        </p:par>
                        <p:par>
                          <p:cTn id="28" fill="hold" nodeType="afterGroup">
                            <p:stCondLst>
                              <p:cond delay="1000"/>
                            </p:stCondLst>
                            <p:childTnLst>
                              <p:par>
                                <p:cTn id="29" presetID="9" presetClass="entr" presetSubtype="0" fill="hold" nodeType="afterEffect">
                                  <p:stCondLst>
                                    <p:cond delay="0"/>
                                  </p:stCondLst>
                                  <p:childTnLst>
                                    <p:set>
                                      <p:cBhvr>
                                        <p:cTn id="30" dur="1" fill="hold">
                                          <p:stCondLst>
                                            <p:cond delay="0"/>
                                          </p:stCondLst>
                                        </p:cTn>
                                        <p:tgtEl>
                                          <p:spTgt spid="98353"/>
                                        </p:tgtEl>
                                        <p:attrNameLst>
                                          <p:attrName>style.visibility</p:attrName>
                                        </p:attrNameLst>
                                      </p:cBhvr>
                                      <p:to>
                                        <p:strVal val="visible"/>
                                      </p:to>
                                    </p:set>
                                    <p:animEffect transition="in" filter="dissolve">
                                      <p:cBhvr>
                                        <p:cTn id="31" dur="500"/>
                                        <p:tgtEl>
                                          <p:spTgt spid="98353"/>
                                        </p:tgtEl>
                                      </p:cBhvr>
                                    </p:animEffect>
                                  </p:childTnLst>
                                  <p:subTnLst>
                                    <p:audio>
                                      <p:cMediaNode>
                                        <p:cTn display="0" masterRel="sameClick">
                                          <p:stCondLst>
                                            <p:cond evt="begin" delay="0">
                                              <p:tn val="29"/>
                                            </p:cond>
                                          </p:stCondLst>
                                          <p:endCondLst>
                                            <p:cond evt="onStopAudio" delay="0">
                                              <p:tgtEl>
                                                <p:sldTgt/>
                                              </p:tgtEl>
                                            </p:cond>
                                          </p:endCondLst>
                                        </p:cTn>
                                        <p:tgtEl>
                                          <p:sndTgt r:embed="rId4" name="camera.wav"/>
                                        </p:tgtEl>
                                      </p:cMediaNode>
                                    </p:audio>
                                  </p:subTnLst>
                                </p:cTn>
                              </p:par>
                            </p:childTnLst>
                          </p:cTn>
                        </p:par>
                        <p:par>
                          <p:cTn id="32" fill="hold" nodeType="afterGroup">
                            <p:stCondLst>
                              <p:cond delay="1500"/>
                            </p:stCondLst>
                            <p:childTnLst>
                              <p:par>
                                <p:cTn id="33" presetID="53" presetClass="exit" presetSubtype="0" fill="hold" nodeType="afterEffect">
                                  <p:stCondLst>
                                    <p:cond delay="0"/>
                                  </p:stCondLst>
                                  <p:childTnLst>
                                    <p:anim calcmode="lin" valueType="num">
                                      <p:cBhvr>
                                        <p:cTn id="34" dur="500"/>
                                        <p:tgtEl>
                                          <p:spTgt spid="98353"/>
                                        </p:tgtEl>
                                        <p:attrNameLst>
                                          <p:attrName>ppt_w</p:attrName>
                                        </p:attrNameLst>
                                      </p:cBhvr>
                                      <p:tavLst>
                                        <p:tav tm="0">
                                          <p:val>
                                            <p:strVal val="ppt_w"/>
                                          </p:val>
                                        </p:tav>
                                        <p:tav tm="100000">
                                          <p:val>
                                            <p:fltVal val="0"/>
                                          </p:val>
                                        </p:tav>
                                      </p:tavLst>
                                    </p:anim>
                                    <p:anim calcmode="lin" valueType="num">
                                      <p:cBhvr>
                                        <p:cTn id="35" dur="500"/>
                                        <p:tgtEl>
                                          <p:spTgt spid="98353"/>
                                        </p:tgtEl>
                                        <p:attrNameLst>
                                          <p:attrName>ppt_h</p:attrName>
                                        </p:attrNameLst>
                                      </p:cBhvr>
                                      <p:tavLst>
                                        <p:tav tm="0">
                                          <p:val>
                                            <p:strVal val="ppt_h"/>
                                          </p:val>
                                        </p:tav>
                                        <p:tav tm="100000">
                                          <p:val>
                                            <p:fltVal val="0"/>
                                          </p:val>
                                        </p:tav>
                                      </p:tavLst>
                                    </p:anim>
                                    <p:animEffect transition="out" filter="fade">
                                      <p:cBhvr>
                                        <p:cTn id="36" dur="500"/>
                                        <p:tgtEl>
                                          <p:spTgt spid="98353"/>
                                        </p:tgtEl>
                                      </p:cBhvr>
                                    </p:animEffect>
                                    <p:set>
                                      <p:cBhvr>
                                        <p:cTn id="37" dur="1" fill="hold">
                                          <p:stCondLst>
                                            <p:cond delay="499"/>
                                          </p:stCondLst>
                                        </p:cTn>
                                        <p:tgtEl>
                                          <p:spTgt spid="98353"/>
                                        </p:tgtEl>
                                        <p:attrNameLst>
                                          <p:attrName>style.visibility</p:attrName>
                                        </p:attrNameLst>
                                      </p:cBhvr>
                                      <p:to>
                                        <p:strVal val="hidden"/>
                                      </p:to>
                                    </p:set>
                                  </p:childTnLst>
                                </p:cTn>
                              </p:par>
                            </p:childTnLst>
                          </p:cTn>
                        </p:par>
                        <p:par>
                          <p:cTn id="38" fill="hold" nodeType="afterGroup">
                            <p:stCondLst>
                              <p:cond delay="2000"/>
                            </p:stCondLst>
                            <p:childTnLst>
                              <p:par>
                                <p:cTn id="39" presetID="9" presetClass="entr" presetSubtype="0" fill="hold" nodeType="afterEffect">
                                  <p:stCondLst>
                                    <p:cond delay="0"/>
                                  </p:stCondLst>
                                  <p:childTnLst>
                                    <p:set>
                                      <p:cBhvr>
                                        <p:cTn id="40" dur="1" fill="hold">
                                          <p:stCondLst>
                                            <p:cond delay="0"/>
                                          </p:stCondLst>
                                        </p:cTn>
                                        <p:tgtEl>
                                          <p:spTgt spid="98352"/>
                                        </p:tgtEl>
                                        <p:attrNameLst>
                                          <p:attrName>style.visibility</p:attrName>
                                        </p:attrNameLst>
                                      </p:cBhvr>
                                      <p:to>
                                        <p:strVal val="visible"/>
                                      </p:to>
                                    </p:set>
                                    <p:animEffect transition="in" filter="dissolve">
                                      <p:cBhvr>
                                        <p:cTn id="41" dur="500"/>
                                        <p:tgtEl>
                                          <p:spTgt spid="98352"/>
                                        </p:tgtEl>
                                      </p:cBhvr>
                                    </p:animEffect>
                                  </p:childTnLst>
                                  <p:subTnLst>
                                    <p:audio>
                                      <p:cMediaNode>
                                        <p:cTn display="0" masterRel="sameClick">
                                          <p:stCondLst>
                                            <p:cond evt="begin" delay="0">
                                              <p:tn val="39"/>
                                            </p:cond>
                                          </p:stCondLst>
                                          <p:endCondLst>
                                            <p:cond evt="onStopAudio" delay="0">
                                              <p:tgtEl>
                                                <p:sldTgt/>
                                              </p:tgtEl>
                                            </p:cond>
                                          </p:endCondLst>
                                        </p:cTn>
                                        <p:tgtEl>
                                          <p:sndTgt r:embed="rId4" name="camera.wav"/>
                                        </p:tgtEl>
                                      </p:cMediaNode>
                                    </p:audio>
                                  </p:subTnLst>
                                </p:cTn>
                              </p:par>
                            </p:childTnLst>
                          </p:cTn>
                        </p:par>
                        <p:par>
                          <p:cTn id="42" fill="hold" nodeType="afterGroup">
                            <p:stCondLst>
                              <p:cond delay="2500"/>
                            </p:stCondLst>
                            <p:childTnLst>
                              <p:par>
                                <p:cTn id="43" presetID="53" presetClass="exit" presetSubtype="0" fill="hold" nodeType="afterEffect">
                                  <p:stCondLst>
                                    <p:cond delay="0"/>
                                  </p:stCondLst>
                                  <p:childTnLst>
                                    <p:anim calcmode="lin" valueType="num">
                                      <p:cBhvr>
                                        <p:cTn id="44" dur="500"/>
                                        <p:tgtEl>
                                          <p:spTgt spid="98352"/>
                                        </p:tgtEl>
                                        <p:attrNameLst>
                                          <p:attrName>ppt_w</p:attrName>
                                        </p:attrNameLst>
                                      </p:cBhvr>
                                      <p:tavLst>
                                        <p:tav tm="0">
                                          <p:val>
                                            <p:strVal val="ppt_w"/>
                                          </p:val>
                                        </p:tav>
                                        <p:tav tm="100000">
                                          <p:val>
                                            <p:fltVal val="0"/>
                                          </p:val>
                                        </p:tav>
                                      </p:tavLst>
                                    </p:anim>
                                    <p:anim calcmode="lin" valueType="num">
                                      <p:cBhvr>
                                        <p:cTn id="45" dur="500"/>
                                        <p:tgtEl>
                                          <p:spTgt spid="98352"/>
                                        </p:tgtEl>
                                        <p:attrNameLst>
                                          <p:attrName>ppt_h</p:attrName>
                                        </p:attrNameLst>
                                      </p:cBhvr>
                                      <p:tavLst>
                                        <p:tav tm="0">
                                          <p:val>
                                            <p:strVal val="ppt_h"/>
                                          </p:val>
                                        </p:tav>
                                        <p:tav tm="100000">
                                          <p:val>
                                            <p:fltVal val="0"/>
                                          </p:val>
                                        </p:tav>
                                      </p:tavLst>
                                    </p:anim>
                                    <p:animEffect transition="out" filter="fade">
                                      <p:cBhvr>
                                        <p:cTn id="46" dur="500"/>
                                        <p:tgtEl>
                                          <p:spTgt spid="98352"/>
                                        </p:tgtEl>
                                      </p:cBhvr>
                                    </p:animEffect>
                                    <p:set>
                                      <p:cBhvr>
                                        <p:cTn id="47" dur="1" fill="hold">
                                          <p:stCondLst>
                                            <p:cond delay="499"/>
                                          </p:stCondLst>
                                        </p:cTn>
                                        <p:tgtEl>
                                          <p:spTgt spid="98352"/>
                                        </p:tgtEl>
                                        <p:attrNameLst>
                                          <p:attrName>style.visibility</p:attrName>
                                        </p:attrNameLst>
                                      </p:cBhvr>
                                      <p:to>
                                        <p:strVal val="hidden"/>
                                      </p:to>
                                    </p:set>
                                  </p:childTnLst>
                                </p:cTn>
                              </p:par>
                            </p:childTnLst>
                          </p:cTn>
                        </p:par>
                        <p:par>
                          <p:cTn id="48" fill="hold" nodeType="afterGroup">
                            <p:stCondLst>
                              <p:cond delay="3000"/>
                            </p:stCondLst>
                            <p:childTnLst>
                              <p:par>
                                <p:cTn id="49" presetID="9" presetClass="entr" presetSubtype="0" fill="hold" nodeType="afterEffect">
                                  <p:stCondLst>
                                    <p:cond delay="0"/>
                                  </p:stCondLst>
                                  <p:childTnLst>
                                    <p:set>
                                      <p:cBhvr>
                                        <p:cTn id="50" dur="1" fill="hold">
                                          <p:stCondLst>
                                            <p:cond delay="0"/>
                                          </p:stCondLst>
                                        </p:cTn>
                                        <p:tgtEl>
                                          <p:spTgt spid="98351"/>
                                        </p:tgtEl>
                                        <p:attrNameLst>
                                          <p:attrName>style.visibility</p:attrName>
                                        </p:attrNameLst>
                                      </p:cBhvr>
                                      <p:to>
                                        <p:strVal val="visible"/>
                                      </p:to>
                                    </p:set>
                                    <p:animEffect transition="in" filter="dissolve">
                                      <p:cBhvr>
                                        <p:cTn id="51" dur="500"/>
                                        <p:tgtEl>
                                          <p:spTgt spid="98351"/>
                                        </p:tgtEl>
                                      </p:cBhvr>
                                    </p:animEffect>
                                  </p:childTnLst>
                                  <p:subTnLst>
                                    <p:audio>
                                      <p:cMediaNode>
                                        <p:cTn display="0" masterRel="sameClick">
                                          <p:stCondLst>
                                            <p:cond evt="begin" delay="0">
                                              <p:tn val="49"/>
                                            </p:cond>
                                          </p:stCondLst>
                                          <p:endCondLst>
                                            <p:cond evt="onStopAudio" delay="0">
                                              <p:tgtEl>
                                                <p:sldTgt/>
                                              </p:tgtEl>
                                            </p:cond>
                                          </p:endCondLst>
                                        </p:cTn>
                                        <p:tgtEl>
                                          <p:sndTgt r:embed="rId4" name="camera.wav"/>
                                        </p:tgtEl>
                                      </p:cMediaNode>
                                    </p:audio>
                                  </p:subTnLst>
                                </p:cTn>
                              </p:par>
                            </p:childTnLst>
                          </p:cTn>
                        </p:par>
                        <p:par>
                          <p:cTn id="52" fill="hold" nodeType="afterGroup">
                            <p:stCondLst>
                              <p:cond delay="3500"/>
                            </p:stCondLst>
                            <p:childTnLst>
                              <p:par>
                                <p:cTn id="53" presetID="53" presetClass="exit" presetSubtype="0" fill="hold" nodeType="afterEffect">
                                  <p:stCondLst>
                                    <p:cond delay="0"/>
                                  </p:stCondLst>
                                  <p:childTnLst>
                                    <p:anim calcmode="lin" valueType="num">
                                      <p:cBhvr>
                                        <p:cTn id="54" dur="500"/>
                                        <p:tgtEl>
                                          <p:spTgt spid="98351"/>
                                        </p:tgtEl>
                                        <p:attrNameLst>
                                          <p:attrName>ppt_w</p:attrName>
                                        </p:attrNameLst>
                                      </p:cBhvr>
                                      <p:tavLst>
                                        <p:tav tm="0">
                                          <p:val>
                                            <p:strVal val="ppt_w"/>
                                          </p:val>
                                        </p:tav>
                                        <p:tav tm="100000">
                                          <p:val>
                                            <p:fltVal val="0"/>
                                          </p:val>
                                        </p:tav>
                                      </p:tavLst>
                                    </p:anim>
                                    <p:anim calcmode="lin" valueType="num">
                                      <p:cBhvr>
                                        <p:cTn id="55" dur="500"/>
                                        <p:tgtEl>
                                          <p:spTgt spid="98351"/>
                                        </p:tgtEl>
                                        <p:attrNameLst>
                                          <p:attrName>ppt_h</p:attrName>
                                        </p:attrNameLst>
                                      </p:cBhvr>
                                      <p:tavLst>
                                        <p:tav tm="0">
                                          <p:val>
                                            <p:strVal val="ppt_h"/>
                                          </p:val>
                                        </p:tav>
                                        <p:tav tm="100000">
                                          <p:val>
                                            <p:fltVal val="0"/>
                                          </p:val>
                                        </p:tav>
                                      </p:tavLst>
                                    </p:anim>
                                    <p:animEffect transition="out" filter="fade">
                                      <p:cBhvr>
                                        <p:cTn id="56" dur="500"/>
                                        <p:tgtEl>
                                          <p:spTgt spid="98351"/>
                                        </p:tgtEl>
                                      </p:cBhvr>
                                    </p:animEffect>
                                    <p:set>
                                      <p:cBhvr>
                                        <p:cTn id="57" dur="1" fill="hold">
                                          <p:stCondLst>
                                            <p:cond delay="499"/>
                                          </p:stCondLst>
                                        </p:cTn>
                                        <p:tgtEl>
                                          <p:spTgt spid="98351"/>
                                        </p:tgtEl>
                                        <p:attrNameLst>
                                          <p:attrName>style.visibility</p:attrName>
                                        </p:attrNameLst>
                                      </p:cBhvr>
                                      <p:to>
                                        <p:strVal val="hidden"/>
                                      </p:to>
                                    </p:set>
                                  </p:childTnLst>
                                </p:cTn>
                              </p:par>
                            </p:childTnLst>
                          </p:cTn>
                        </p:par>
                        <p:par>
                          <p:cTn id="58" fill="hold" nodeType="afterGroup">
                            <p:stCondLst>
                              <p:cond delay="4000"/>
                            </p:stCondLst>
                            <p:childTnLst>
                              <p:par>
                                <p:cTn id="59" presetID="9" presetClass="entr" presetSubtype="0" fill="hold" nodeType="afterEffect">
                                  <p:stCondLst>
                                    <p:cond delay="0"/>
                                  </p:stCondLst>
                                  <p:childTnLst>
                                    <p:set>
                                      <p:cBhvr>
                                        <p:cTn id="60" dur="1" fill="hold">
                                          <p:stCondLst>
                                            <p:cond delay="0"/>
                                          </p:stCondLst>
                                        </p:cTn>
                                        <p:tgtEl>
                                          <p:spTgt spid="98350"/>
                                        </p:tgtEl>
                                        <p:attrNameLst>
                                          <p:attrName>style.visibility</p:attrName>
                                        </p:attrNameLst>
                                      </p:cBhvr>
                                      <p:to>
                                        <p:strVal val="visible"/>
                                      </p:to>
                                    </p:set>
                                    <p:animEffect transition="in" filter="dissolve">
                                      <p:cBhvr>
                                        <p:cTn id="61" dur="500"/>
                                        <p:tgtEl>
                                          <p:spTgt spid="98350"/>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nodeType="afterGroup">
                            <p:stCondLst>
                              <p:cond delay="4500"/>
                            </p:stCondLst>
                            <p:childTnLst>
                              <p:par>
                                <p:cTn id="63" presetID="53" presetClass="exit" presetSubtype="0" fill="hold" nodeType="afterEffect">
                                  <p:stCondLst>
                                    <p:cond delay="0"/>
                                  </p:stCondLst>
                                  <p:childTnLst>
                                    <p:anim calcmode="lin" valueType="num">
                                      <p:cBhvr>
                                        <p:cTn id="64" dur="500"/>
                                        <p:tgtEl>
                                          <p:spTgt spid="98350"/>
                                        </p:tgtEl>
                                        <p:attrNameLst>
                                          <p:attrName>ppt_w</p:attrName>
                                        </p:attrNameLst>
                                      </p:cBhvr>
                                      <p:tavLst>
                                        <p:tav tm="0">
                                          <p:val>
                                            <p:strVal val="ppt_w"/>
                                          </p:val>
                                        </p:tav>
                                        <p:tav tm="100000">
                                          <p:val>
                                            <p:fltVal val="0"/>
                                          </p:val>
                                        </p:tav>
                                      </p:tavLst>
                                    </p:anim>
                                    <p:anim calcmode="lin" valueType="num">
                                      <p:cBhvr>
                                        <p:cTn id="65" dur="500"/>
                                        <p:tgtEl>
                                          <p:spTgt spid="98350"/>
                                        </p:tgtEl>
                                        <p:attrNameLst>
                                          <p:attrName>ppt_h</p:attrName>
                                        </p:attrNameLst>
                                      </p:cBhvr>
                                      <p:tavLst>
                                        <p:tav tm="0">
                                          <p:val>
                                            <p:strVal val="ppt_h"/>
                                          </p:val>
                                        </p:tav>
                                        <p:tav tm="100000">
                                          <p:val>
                                            <p:fltVal val="0"/>
                                          </p:val>
                                        </p:tav>
                                      </p:tavLst>
                                    </p:anim>
                                    <p:animEffect transition="out" filter="fade">
                                      <p:cBhvr>
                                        <p:cTn id="66" dur="500"/>
                                        <p:tgtEl>
                                          <p:spTgt spid="98350"/>
                                        </p:tgtEl>
                                      </p:cBhvr>
                                    </p:animEffect>
                                    <p:set>
                                      <p:cBhvr>
                                        <p:cTn id="67" dur="1" fill="hold">
                                          <p:stCondLst>
                                            <p:cond delay="499"/>
                                          </p:stCondLst>
                                        </p:cTn>
                                        <p:tgtEl>
                                          <p:spTgt spid="98350"/>
                                        </p:tgtEl>
                                        <p:attrNameLst>
                                          <p:attrName>style.visibility</p:attrName>
                                        </p:attrNameLst>
                                      </p:cBhvr>
                                      <p:to>
                                        <p:strVal val="hidden"/>
                                      </p:to>
                                    </p:set>
                                  </p:childTnLst>
                                </p:cTn>
                              </p:par>
                            </p:childTnLst>
                          </p:cTn>
                        </p:par>
                        <p:par>
                          <p:cTn id="68" fill="hold" nodeType="afterGroup">
                            <p:stCondLst>
                              <p:cond delay="5000"/>
                            </p:stCondLst>
                            <p:childTnLst>
                              <p:par>
                                <p:cTn id="69" presetID="9" presetClass="entr" presetSubtype="0" fill="hold" nodeType="afterEffect">
                                  <p:stCondLst>
                                    <p:cond delay="0"/>
                                  </p:stCondLst>
                                  <p:childTnLst>
                                    <p:set>
                                      <p:cBhvr>
                                        <p:cTn id="70" dur="1" fill="hold">
                                          <p:stCondLst>
                                            <p:cond delay="0"/>
                                          </p:stCondLst>
                                        </p:cTn>
                                        <p:tgtEl>
                                          <p:spTgt spid="98349"/>
                                        </p:tgtEl>
                                        <p:attrNameLst>
                                          <p:attrName>style.visibility</p:attrName>
                                        </p:attrNameLst>
                                      </p:cBhvr>
                                      <p:to>
                                        <p:strVal val="visible"/>
                                      </p:to>
                                    </p:set>
                                    <p:animEffect transition="in" filter="dissolve">
                                      <p:cBhvr>
                                        <p:cTn id="71" dur="500"/>
                                        <p:tgtEl>
                                          <p:spTgt spid="98349"/>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nodeType="afterGroup">
                            <p:stCondLst>
                              <p:cond delay="5500"/>
                            </p:stCondLst>
                            <p:childTnLst>
                              <p:par>
                                <p:cTn id="73" presetID="53" presetClass="exit" presetSubtype="0" fill="hold" nodeType="afterEffect">
                                  <p:stCondLst>
                                    <p:cond delay="0"/>
                                  </p:stCondLst>
                                  <p:childTnLst>
                                    <p:anim calcmode="lin" valueType="num">
                                      <p:cBhvr>
                                        <p:cTn id="74" dur="500"/>
                                        <p:tgtEl>
                                          <p:spTgt spid="98349"/>
                                        </p:tgtEl>
                                        <p:attrNameLst>
                                          <p:attrName>ppt_w</p:attrName>
                                        </p:attrNameLst>
                                      </p:cBhvr>
                                      <p:tavLst>
                                        <p:tav tm="0">
                                          <p:val>
                                            <p:strVal val="ppt_w"/>
                                          </p:val>
                                        </p:tav>
                                        <p:tav tm="100000">
                                          <p:val>
                                            <p:fltVal val="0"/>
                                          </p:val>
                                        </p:tav>
                                      </p:tavLst>
                                    </p:anim>
                                    <p:anim calcmode="lin" valueType="num">
                                      <p:cBhvr>
                                        <p:cTn id="75" dur="500"/>
                                        <p:tgtEl>
                                          <p:spTgt spid="98349"/>
                                        </p:tgtEl>
                                        <p:attrNameLst>
                                          <p:attrName>ppt_h</p:attrName>
                                        </p:attrNameLst>
                                      </p:cBhvr>
                                      <p:tavLst>
                                        <p:tav tm="0">
                                          <p:val>
                                            <p:strVal val="ppt_h"/>
                                          </p:val>
                                        </p:tav>
                                        <p:tav tm="100000">
                                          <p:val>
                                            <p:fltVal val="0"/>
                                          </p:val>
                                        </p:tav>
                                      </p:tavLst>
                                    </p:anim>
                                    <p:animEffect transition="out" filter="fade">
                                      <p:cBhvr>
                                        <p:cTn id="76" dur="500"/>
                                        <p:tgtEl>
                                          <p:spTgt spid="98349"/>
                                        </p:tgtEl>
                                      </p:cBhvr>
                                    </p:animEffect>
                                    <p:set>
                                      <p:cBhvr>
                                        <p:cTn id="77" dur="1" fill="hold">
                                          <p:stCondLst>
                                            <p:cond delay="499"/>
                                          </p:stCondLst>
                                        </p:cTn>
                                        <p:tgtEl>
                                          <p:spTgt spid="98349"/>
                                        </p:tgtEl>
                                        <p:attrNameLst>
                                          <p:attrName>style.visibility</p:attrName>
                                        </p:attrNameLst>
                                      </p:cBhvr>
                                      <p:to>
                                        <p:strVal val="hidden"/>
                                      </p:to>
                                    </p:set>
                                  </p:childTnLst>
                                </p:cTn>
                              </p:par>
                            </p:childTnLst>
                          </p:cTn>
                        </p:par>
                        <p:par>
                          <p:cTn id="78" fill="hold" nodeType="afterGroup">
                            <p:stCondLst>
                              <p:cond delay="6000"/>
                            </p:stCondLst>
                            <p:childTnLst>
                              <p:par>
                                <p:cTn id="79" presetID="9" presetClass="entr" presetSubtype="0" fill="hold" nodeType="afterEffect">
                                  <p:stCondLst>
                                    <p:cond delay="0"/>
                                  </p:stCondLst>
                                  <p:childTnLst>
                                    <p:set>
                                      <p:cBhvr>
                                        <p:cTn id="80" dur="1" fill="hold">
                                          <p:stCondLst>
                                            <p:cond delay="0"/>
                                          </p:stCondLst>
                                        </p:cTn>
                                        <p:tgtEl>
                                          <p:spTgt spid="98348"/>
                                        </p:tgtEl>
                                        <p:attrNameLst>
                                          <p:attrName>style.visibility</p:attrName>
                                        </p:attrNameLst>
                                      </p:cBhvr>
                                      <p:to>
                                        <p:strVal val="visible"/>
                                      </p:to>
                                    </p:set>
                                    <p:animEffect transition="in" filter="dissolve">
                                      <p:cBhvr>
                                        <p:cTn id="81" dur="500"/>
                                        <p:tgtEl>
                                          <p:spTgt spid="98348"/>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nodeType="afterGroup">
                            <p:stCondLst>
                              <p:cond delay="6500"/>
                            </p:stCondLst>
                            <p:childTnLst>
                              <p:par>
                                <p:cTn id="83" presetID="53" presetClass="exit" presetSubtype="0" fill="hold" nodeType="afterEffect">
                                  <p:stCondLst>
                                    <p:cond delay="0"/>
                                  </p:stCondLst>
                                  <p:childTnLst>
                                    <p:anim calcmode="lin" valueType="num">
                                      <p:cBhvr>
                                        <p:cTn id="84" dur="500"/>
                                        <p:tgtEl>
                                          <p:spTgt spid="98348"/>
                                        </p:tgtEl>
                                        <p:attrNameLst>
                                          <p:attrName>ppt_w</p:attrName>
                                        </p:attrNameLst>
                                      </p:cBhvr>
                                      <p:tavLst>
                                        <p:tav tm="0">
                                          <p:val>
                                            <p:strVal val="ppt_w"/>
                                          </p:val>
                                        </p:tav>
                                        <p:tav tm="100000">
                                          <p:val>
                                            <p:fltVal val="0"/>
                                          </p:val>
                                        </p:tav>
                                      </p:tavLst>
                                    </p:anim>
                                    <p:anim calcmode="lin" valueType="num">
                                      <p:cBhvr>
                                        <p:cTn id="85" dur="500"/>
                                        <p:tgtEl>
                                          <p:spTgt spid="98348"/>
                                        </p:tgtEl>
                                        <p:attrNameLst>
                                          <p:attrName>ppt_h</p:attrName>
                                        </p:attrNameLst>
                                      </p:cBhvr>
                                      <p:tavLst>
                                        <p:tav tm="0">
                                          <p:val>
                                            <p:strVal val="ppt_h"/>
                                          </p:val>
                                        </p:tav>
                                        <p:tav tm="100000">
                                          <p:val>
                                            <p:fltVal val="0"/>
                                          </p:val>
                                        </p:tav>
                                      </p:tavLst>
                                    </p:anim>
                                    <p:animEffect transition="out" filter="fade">
                                      <p:cBhvr>
                                        <p:cTn id="86" dur="500"/>
                                        <p:tgtEl>
                                          <p:spTgt spid="98348"/>
                                        </p:tgtEl>
                                      </p:cBhvr>
                                    </p:animEffect>
                                    <p:set>
                                      <p:cBhvr>
                                        <p:cTn id="87" dur="1" fill="hold">
                                          <p:stCondLst>
                                            <p:cond delay="499"/>
                                          </p:stCondLst>
                                        </p:cTn>
                                        <p:tgtEl>
                                          <p:spTgt spid="98348"/>
                                        </p:tgtEl>
                                        <p:attrNameLst>
                                          <p:attrName>style.visibility</p:attrName>
                                        </p:attrNameLst>
                                      </p:cBhvr>
                                      <p:to>
                                        <p:strVal val="hidden"/>
                                      </p:to>
                                    </p:set>
                                  </p:childTnLst>
                                </p:cTn>
                              </p:par>
                            </p:childTnLst>
                          </p:cTn>
                        </p:par>
                        <p:par>
                          <p:cTn id="88" fill="hold" nodeType="afterGroup">
                            <p:stCondLst>
                              <p:cond delay="7000"/>
                            </p:stCondLst>
                            <p:childTnLst>
                              <p:par>
                                <p:cTn id="89" presetID="9" presetClass="entr" presetSubtype="0" fill="hold" nodeType="afterEffect">
                                  <p:stCondLst>
                                    <p:cond delay="0"/>
                                  </p:stCondLst>
                                  <p:childTnLst>
                                    <p:set>
                                      <p:cBhvr>
                                        <p:cTn id="90" dur="1" fill="hold">
                                          <p:stCondLst>
                                            <p:cond delay="0"/>
                                          </p:stCondLst>
                                        </p:cTn>
                                        <p:tgtEl>
                                          <p:spTgt spid="98347"/>
                                        </p:tgtEl>
                                        <p:attrNameLst>
                                          <p:attrName>style.visibility</p:attrName>
                                        </p:attrNameLst>
                                      </p:cBhvr>
                                      <p:to>
                                        <p:strVal val="visible"/>
                                      </p:to>
                                    </p:set>
                                    <p:animEffect transition="in" filter="dissolve">
                                      <p:cBhvr>
                                        <p:cTn id="91" dur="500"/>
                                        <p:tgtEl>
                                          <p:spTgt spid="98347"/>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nodeType="afterGroup">
                            <p:stCondLst>
                              <p:cond delay="7500"/>
                            </p:stCondLst>
                            <p:childTnLst>
                              <p:par>
                                <p:cTn id="93" presetID="53" presetClass="exit" presetSubtype="0" fill="hold" nodeType="afterEffect">
                                  <p:stCondLst>
                                    <p:cond delay="0"/>
                                  </p:stCondLst>
                                  <p:childTnLst>
                                    <p:anim calcmode="lin" valueType="num">
                                      <p:cBhvr>
                                        <p:cTn id="94" dur="500"/>
                                        <p:tgtEl>
                                          <p:spTgt spid="98347"/>
                                        </p:tgtEl>
                                        <p:attrNameLst>
                                          <p:attrName>ppt_w</p:attrName>
                                        </p:attrNameLst>
                                      </p:cBhvr>
                                      <p:tavLst>
                                        <p:tav tm="0">
                                          <p:val>
                                            <p:strVal val="ppt_w"/>
                                          </p:val>
                                        </p:tav>
                                        <p:tav tm="100000">
                                          <p:val>
                                            <p:fltVal val="0"/>
                                          </p:val>
                                        </p:tav>
                                      </p:tavLst>
                                    </p:anim>
                                    <p:anim calcmode="lin" valueType="num">
                                      <p:cBhvr>
                                        <p:cTn id="95" dur="500"/>
                                        <p:tgtEl>
                                          <p:spTgt spid="98347"/>
                                        </p:tgtEl>
                                        <p:attrNameLst>
                                          <p:attrName>ppt_h</p:attrName>
                                        </p:attrNameLst>
                                      </p:cBhvr>
                                      <p:tavLst>
                                        <p:tav tm="0">
                                          <p:val>
                                            <p:strVal val="ppt_h"/>
                                          </p:val>
                                        </p:tav>
                                        <p:tav tm="100000">
                                          <p:val>
                                            <p:fltVal val="0"/>
                                          </p:val>
                                        </p:tav>
                                      </p:tavLst>
                                    </p:anim>
                                    <p:animEffect transition="out" filter="fade">
                                      <p:cBhvr>
                                        <p:cTn id="96" dur="500"/>
                                        <p:tgtEl>
                                          <p:spTgt spid="98347"/>
                                        </p:tgtEl>
                                      </p:cBhvr>
                                    </p:animEffect>
                                    <p:set>
                                      <p:cBhvr>
                                        <p:cTn id="97" dur="1" fill="hold">
                                          <p:stCondLst>
                                            <p:cond delay="499"/>
                                          </p:stCondLst>
                                        </p:cTn>
                                        <p:tgtEl>
                                          <p:spTgt spid="98347"/>
                                        </p:tgtEl>
                                        <p:attrNameLst>
                                          <p:attrName>style.visibility</p:attrName>
                                        </p:attrNameLst>
                                      </p:cBhvr>
                                      <p:to>
                                        <p:strVal val="hidden"/>
                                      </p:to>
                                    </p:set>
                                  </p:childTnLst>
                                </p:cTn>
                              </p:par>
                            </p:childTnLst>
                          </p:cTn>
                        </p:par>
                        <p:par>
                          <p:cTn id="98" fill="hold" nodeType="afterGroup">
                            <p:stCondLst>
                              <p:cond delay="8000"/>
                            </p:stCondLst>
                            <p:childTnLst>
                              <p:par>
                                <p:cTn id="99" presetID="9" presetClass="entr" presetSubtype="0" fill="hold" nodeType="afterEffect">
                                  <p:stCondLst>
                                    <p:cond delay="0"/>
                                  </p:stCondLst>
                                  <p:childTnLst>
                                    <p:set>
                                      <p:cBhvr>
                                        <p:cTn id="100" dur="1" fill="hold">
                                          <p:stCondLst>
                                            <p:cond delay="0"/>
                                          </p:stCondLst>
                                        </p:cTn>
                                        <p:tgtEl>
                                          <p:spTgt spid="98346"/>
                                        </p:tgtEl>
                                        <p:attrNameLst>
                                          <p:attrName>style.visibility</p:attrName>
                                        </p:attrNameLst>
                                      </p:cBhvr>
                                      <p:to>
                                        <p:strVal val="visible"/>
                                      </p:to>
                                    </p:set>
                                    <p:animEffect transition="in" filter="dissolve">
                                      <p:cBhvr>
                                        <p:cTn id="101" dur="500"/>
                                        <p:tgtEl>
                                          <p:spTgt spid="98346"/>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nodeType="afterGroup">
                            <p:stCondLst>
                              <p:cond delay="8500"/>
                            </p:stCondLst>
                            <p:childTnLst>
                              <p:par>
                                <p:cTn id="103" presetID="53" presetClass="exit" presetSubtype="0" fill="hold" nodeType="afterEffect">
                                  <p:stCondLst>
                                    <p:cond delay="0"/>
                                  </p:stCondLst>
                                  <p:childTnLst>
                                    <p:anim calcmode="lin" valueType="num">
                                      <p:cBhvr>
                                        <p:cTn id="104" dur="500"/>
                                        <p:tgtEl>
                                          <p:spTgt spid="98346"/>
                                        </p:tgtEl>
                                        <p:attrNameLst>
                                          <p:attrName>ppt_w</p:attrName>
                                        </p:attrNameLst>
                                      </p:cBhvr>
                                      <p:tavLst>
                                        <p:tav tm="0">
                                          <p:val>
                                            <p:strVal val="ppt_w"/>
                                          </p:val>
                                        </p:tav>
                                        <p:tav tm="100000">
                                          <p:val>
                                            <p:fltVal val="0"/>
                                          </p:val>
                                        </p:tav>
                                      </p:tavLst>
                                    </p:anim>
                                    <p:anim calcmode="lin" valueType="num">
                                      <p:cBhvr>
                                        <p:cTn id="105" dur="500"/>
                                        <p:tgtEl>
                                          <p:spTgt spid="98346"/>
                                        </p:tgtEl>
                                        <p:attrNameLst>
                                          <p:attrName>ppt_h</p:attrName>
                                        </p:attrNameLst>
                                      </p:cBhvr>
                                      <p:tavLst>
                                        <p:tav tm="0">
                                          <p:val>
                                            <p:strVal val="ppt_h"/>
                                          </p:val>
                                        </p:tav>
                                        <p:tav tm="100000">
                                          <p:val>
                                            <p:fltVal val="0"/>
                                          </p:val>
                                        </p:tav>
                                      </p:tavLst>
                                    </p:anim>
                                    <p:animEffect transition="out" filter="fade">
                                      <p:cBhvr>
                                        <p:cTn id="106" dur="500"/>
                                        <p:tgtEl>
                                          <p:spTgt spid="98346"/>
                                        </p:tgtEl>
                                      </p:cBhvr>
                                    </p:animEffect>
                                    <p:set>
                                      <p:cBhvr>
                                        <p:cTn id="107" dur="1" fill="hold">
                                          <p:stCondLst>
                                            <p:cond delay="499"/>
                                          </p:stCondLst>
                                        </p:cTn>
                                        <p:tgtEl>
                                          <p:spTgt spid="98346"/>
                                        </p:tgtEl>
                                        <p:attrNameLst>
                                          <p:attrName>style.visibility</p:attrName>
                                        </p:attrNameLst>
                                      </p:cBhvr>
                                      <p:to>
                                        <p:strVal val="hidden"/>
                                      </p:to>
                                    </p:set>
                                  </p:childTnLst>
                                </p:cTn>
                              </p:par>
                            </p:childTnLst>
                          </p:cTn>
                        </p:par>
                        <p:par>
                          <p:cTn id="108" fill="hold" nodeType="afterGroup">
                            <p:stCondLst>
                              <p:cond delay="9000"/>
                            </p:stCondLst>
                            <p:childTnLst>
                              <p:par>
                                <p:cTn id="109" presetID="9" presetClass="entr" presetSubtype="0" fill="hold" nodeType="afterEffect">
                                  <p:stCondLst>
                                    <p:cond delay="0"/>
                                  </p:stCondLst>
                                  <p:childTnLst>
                                    <p:set>
                                      <p:cBhvr>
                                        <p:cTn id="110" dur="1" fill="hold">
                                          <p:stCondLst>
                                            <p:cond delay="0"/>
                                          </p:stCondLst>
                                        </p:cTn>
                                        <p:tgtEl>
                                          <p:spTgt spid="98345"/>
                                        </p:tgtEl>
                                        <p:attrNameLst>
                                          <p:attrName>style.visibility</p:attrName>
                                        </p:attrNameLst>
                                      </p:cBhvr>
                                      <p:to>
                                        <p:strVal val="visible"/>
                                      </p:to>
                                    </p:set>
                                    <p:animEffect transition="in" filter="dissolve">
                                      <p:cBhvr>
                                        <p:cTn id="111" dur="500"/>
                                        <p:tgtEl>
                                          <p:spTgt spid="98345"/>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wav"/>
                                        </p:tgtEl>
                                      </p:cMediaNode>
                                    </p:audio>
                                  </p:subTnLst>
                                </p:cTn>
                              </p:par>
                            </p:childTnLst>
                          </p:cTn>
                        </p:par>
                        <p:par>
                          <p:cTn id="112" fill="hold" nodeType="afterGroup">
                            <p:stCondLst>
                              <p:cond delay="9500"/>
                            </p:stCondLst>
                            <p:childTnLst>
                              <p:par>
                                <p:cTn id="113" presetID="53" presetClass="exit" presetSubtype="0" fill="hold" nodeType="afterEffect">
                                  <p:stCondLst>
                                    <p:cond delay="0"/>
                                  </p:stCondLst>
                                  <p:childTnLst>
                                    <p:anim calcmode="lin" valueType="num">
                                      <p:cBhvr>
                                        <p:cTn id="114" dur="500"/>
                                        <p:tgtEl>
                                          <p:spTgt spid="98345"/>
                                        </p:tgtEl>
                                        <p:attrNameLst>
                                          <p:attrName>ppt_w</p:attrName>
                                        </p:attrNameLst>
                                      </p:cBhvr>
                                      <p:tavLst>
                                        <p:tav tm="0">
                                          <p:val>
                                            <p:strVal val="ppt_w"/>
                                          </p:val>
                                        </p:tav>
                                        <p:tav tm="100000">
                                          <p:val>
                                            <p:fltVal val="0"/>
                                          </p:val>
                                        </p:tav>
                                      </p:tavLst>
                                    </p:anim>
                                    <p:anim calcmode="lin" valueType="num">
                                      <p:cBhvr>
                                        <p:cTn id="115" dur="500"/>
                                        <p:tgtEl>
                                          <p:spTgt spid="98345"/>
                                        </p:tgtEl>
                                        <p:attrNameLst>
                                          <p:attrName>ppt_h</p:attrName>
                                        </p:attrNameLst>
                                      </p:cBhvr>
                                      <p:tavLst>
                                        <p:tav tm="0">
                                          <p:val>
                                            <p:strVal val="ppt_h"/>
                                          </p:val>
                                        </p:tav>
                                        <p:tav tm="100000">
                                          <p:val>
                                            <p:fltVal val="0"/>
                                          </p:val>
                                        </p:tav>
                                      </p:tavLst>
                                    </p:anim>
                                    <p:animEffect transition="out" filter="fade">
                                      <p:cBhvr>
                                        <p:cTn id="116" dur="500"/>
                                        <p:tgtEl>
                                          <p:spTgt spid="98345"/>
                                        </p:tgtEl>
                                      </p:cBhvr>
                                    </p:animEffect>
                                    <p:set>
                                      <p:cBhvr>
                                        <p:cTn id="117" dur="1" fill="hold">
                                          <p:stCondLst>
                                            <p:cond delay="499"/>
                                          </p:stCondLst>
                                        </p:cTn>
                                        <p:tgtEl>
                                          <p:spTgt spid="98345"/>
                                        </p:tgtEl>
                                        <p:attrNameLst>
                                          <p:attrName>style.visibility</p:attrName>
                                        </p:attrNameLst>
                                      </p:cBhvr>
                                      <p:to>
                                        <p:strVal val="hidden"/>
                                      </p:to>
                                    </p:set>
                                  </p:childTnLst>
                                </p:cTn>
                              </p:par>
                            </p:childTnLst>
                          </p:cTn>
                        </p:par>
                        <p:par>
                          <p:cTn id="118" fill="hold" nodeType="afterGroup">
                            <p:stCondLst>
                              <p:cond delay="10000"/>
                            </p:stCondLst>
                            <p:childTnLst>
                              <p:par>
                                <p:cTn id="119" presetID="9" presetClass="entr" presetSubtype="0" fill="hold" nodeType="afterEffect">
                                  <p:stCondLst>
                                    <p:cond delay="0"/>
                                  </p:stCondLst>
                                  <p:childTnLst>
                                    <p:set>
                                      <p:cBhvr>
                                        <p:cTn id="120" dur="1" fill="hold">
                                          <p:stCondLst>
                                            <p:cond delay="0"/>
                                          </p:stCondLst>
                                        </p:cTn>
                                        <p:tgtEl>
                                          <p:spTgt spid="98344"/>
                                        </p:tgtEl>
                                        <p:attrNameLst>
                                          <p:attrName>style.visibility</p:attrName>
                                        </p:attrNameLst>
                                      </p:cBhvr>
                                      <p:to>
                                        <p:strVal val="visible"/>
                                      </p:to>
                                    </p:set>
                                    <p:animEffect transition="in" filter="dissolve">
                                      <p:cBhvr>
                                        <p:cTn id="121" dur="500"/>
                                        <p:tgtEl>
                                          <p:spTgt spid="98344"/>
                                        </p:tgtEl>
                                      </p:cBhvr>
                                    </p:animEffect>
                                  </p:childTnLst>
                                  <p:subTnLst>
                                    <p:audio>
                                      <p:cMediaNode>
                                        <p:cTn display="0" masterRel="sameClick">
                                          <p:stCondLst>
                                            <p:cond evt="begin" delay="0">
                                              <p:tn val="119"/>
                                            </p:cond>
                                          </p:stCondLst>
                                          <p:endCondLst>
                                            <p:cond evt="onStopAudio" delay="0">
                                              <p:tgtEl>
                                                <p:sldTgt/>
                                              </p:tgtEl>
                                            </p:cond>
                                          </p:endCondLst>
                                        </p:cTn>
                                        <p:tgtEl>
                                          <p:sndTgt r:embed="rId4" name="camera.wav"/>
                                        </p:tgtEl>
                                      </p:cMediaNode>
                                    </p:audio>
                                  </p:subTnLst>
                                </p:cTn>
                              </p:par>
                            </p:childTnLst>
                          </p:cTn>
                        </p:par>
                        <p:par>
                          <p:cTn id="122" fill="hold" nodeType="afterGroup">
                            <p:stCondLst>
                              <p:cond delay="10500"/>
                            </p:stCondLst>
                            <p:childTnLst>
                              <p:par>
                                <p:cTn id="123" presetID="53" presetClass="exit" presetSubtype="0" fill="hold" nodeType="afterEffect">
                                  <p:stCondLst>
                                    <p:cond delay="0"/>
                                  </p:stCondLst>
                                  <p:childTnLst>
                                    <p:anim calcmode="lin" valueType="num">
                                      <p:cBhvr>
                                        <p:cTn id="124" dur="500"/>
                                        <p:tgtEl>
                                          <p:spTgt spid="98344"/>
                                        </p:tgtEl>
                                        <p:attrNameLst>
                                          <p:attrName>ppt_w</p:attrName>
                                        </p:attrNameLst>
                                      </p:cBhvr>
                                      <p:tavLst>
                                        <p:tav tm="0">
                                          <p:val>
                                            <p:strVal val="ppt_w"/>
                                          </p:val>
                                        </p:tav>
                                        <p:tav tm="100000">
                                          <p:val>
                                            <p:fltVal val="0"/>
                                          </p:val>
                                        </p:tav>
                                      </p:tavLst>
                                    </p:anim>
                                    <p:anim calcmode="lin" valueType="num">
                                      <p:cBhvr>
                                        <p:cTn id="125" dur="500"/>
                                        <p:tgtEl>
                                          <p:spTgt spid="98344"/>
                                        </p:tgtEl>
                                        <p:attrNameLst>
                                          <p:attrName>ppt_h</p:attrName>
                                        </p:attrNameLst>
                                      </p:cBhvr>
                                      <p:tavLst>
                                        <p:tav tm="0">
                                          <p:val>
                                            <p:strVal val="ppt_h"/>
                                          </p:val>
                                        </p:tav>
                                        <p:tav tm="100000">
                                          <p:val>
                                            <p:fltVal val="0"/>
                                          </p:val>
                                        </p:tav>
                                      </p:tavLst>
                                    </p:anim>
                                    <p:animEffect transition="out" filter="fade">
                                      <p:cBhvr>
                                        <p:cTn id="126" dur="500"/>
                                        <p:tgtEl>
                                          <p:spTgt spid="98344"/>
                                        </p:tgtEl>
                                      </p:cBhvr>
                                    </p:animEffect>
                                    <p:set>
                                      <p:cBhvr>
                                        <p:cTn id="127" dur="1" fill="hold">
                                          <p:stCondLst>
                                            <p:cond delay="499"/>
                                          </p:stCondLst>
                                        </p:cTn>
                                        <p:tgtEl>
                                          <p:spTgt spid="98344"/>
                                        </p:tgtEl>
                                        <p:attrNameLst>
                                          <p:attrName>style.visibility</p:attrName>
                                        </p:attrNameLst>
                                      </p:cBhvr>
                                      <p:to>
                                        <p:strVal val="hidden"/>
                                      </p:to>
                                    </p:set>
                                  </p:childTnLst>
                                </p:cTn>
                              </p:par>
                            </p:childTnLst>
                          </p:cTn>
                        </p:par>
                        <p:par>
                          <p:cTn id="128" fill="hold" nodeType="afterGroup">
                            <p:stCondLst>
                              <p:cond delay="11000"/>
                            </p:stCondLst>
                            <p:childTnLst>
                              <p:par>
                                <p:cTn id="129" presetID="9" presetClass="entr" presetSubtype="0" fill="hold" nodeType="afterEffect">
                                  <p:stCondLst>
                                    <p:cond delay="0"/>
                                  </p:stCondLst>
                                  <p:childTnLst>
                                    <p:set>
                                      <p:cBhvr>
                                        <p:cTn id="130" dur="1" fill="hold">
                                          <p:stCondLst>
                                            <p:cond delay="0"/>
                                          </p:stCondLst>
                                        </p:cTn>
                                        <p:tgtEl>
                                          <p:spTgt spid="98343"/>
                                        </p:tgtEl>
                                        <p:attrNameLst>
                                          <p:attrName>style.visibility</p:attrName>
                                        </p:attrNameLst>
                                      </p:cBhvr>
                                      <p:to>
                                        <p:strVal val="visible"/>
                                      </p:to>
                                    </p:set>
                                    <p:animEffect transition="in" filter="dissolve">
                                      <p:cBhvr>
                                        <p:cTn id="131" dur="500"/>
                                        <p:tgtEl>
                                          <p:spTgt spid="98343"/>
                                        </p:tgtEl>
                                      </p:cBhvr>
                                    </p:animEffect>
                                  </p:childTnLst>
                                  <p:subTnLst>
                                    <p:audio>
                                      <p:cMediaNode>
                                        <p:cTn display="0" masterRel="sameClick">
                                          <p:stCondLst>
                                            <p:cond evt="begin" delay="0">
                                              <p:tn val="129"/>
                                            </p:cond>
                                          </p:stCondLst>
                                          <p:endCondLst>
                                            <p:cond evt="onStopAudio" delay="0">
                                              <p:tgtEl>
                                                <p:sldTgt/>
                                              </p:tgtEl>
                                            </p:cond>
                                          </p:endCondLst>
                                        </p:cTn>
                                        <p:tgtEl>
                                          <p:sndTgt r:embed="rId4" name="camera.wav"/>
                                        </p:tgtEl>
                                      </p:cMediaNode>
                                    </p:audio>
                                  </p:subTnLst>
                                </p:cTn>
                              </p:par>
                            </p:childTnLst>
                          </p:cTn>
                        </p:par>
                        <p:par>
                          <p:cTn id="132" fill="hold" nodeType="afterGroup">
                            <p:stCondLst>
                              <p:cond delay="11500"/>
                            </p:stCondLst>
                            <p:childTnLst>
                              <p:par>
                                <p:cTn id="133" presetID="53" presetClass="exit" presetSubtype="0" fill="hold" nodeType="afterEffect">
                                  <p:stCondLst>
                                    <p:cond delay="0"/>
                                  </p:stCondLst>
                                  <p:childTnLst>
                                    <p:anim calcmode="lin" valueType="num">
                                      <p:cBhvr>
                                        <p:cTn id="134" dur="500"/>
                                        <p:tgtEl>
                                          <p:spTgt spid="98343"/>
                                        </p:tgtEl>
                                        <p:attrNameLst>
                                          <p:attrName>ppt_w</p:attrName>
                                        </p:attrNameLst>
                                      </p:cBhvr>
                                      <p:tavLst>
                                        <p:tav tm="0">
                                          <p:val>
                                            <p:strVal val="ppt_w"/>
                                          </p:val>
                                        </p:tav>
                                        <p:tav tm="100000">
                                          <p:val>
                                            <p:fltVal val="0"/>
                                          </p:val>
                                        </p:tav>
                                      </p:tavLst>
                                    </p:anim>
                                    <p:anim calcmode="lin" valueType="num">
                                      <p:cBhvr>
                                        <p:cTn id="135" dur="500"/>
                                        <p:tgtEl>
                                          <p:spTgt spid="98343"/>
                                        </p:tgtEl>
                                        <p:attrNameLst>
                                          <p:attrName>ppt_h</p:attrName>
                                        </p:attrNameLst>
                                      </p:cBhvr>
                                      <p:tavLst>
                                        <p:tav tm="0">
                                          <p:val>
                                            <p:strVal val="ppt_h"/>
                                          </p:val>
                                        </p:tav>
                                        <p:tav tm="100000">
                                          <p:val>
                                            <p:fltVal val="0"/>
                                          </p:val>
                                        </p:tav>
                                      </p:tavLst>
                                    </p:anim>
                                    <p:animEffect transition="out" filter="fade">
                                      <p:cBhvr>
                                        <p:cTn id="136" dur="500"/>
                                        <p:tgtEl>
                                          <p:spTgt spid="98343"/>
                                        </p:tgtEl>
                                      </p:cBhvr>
                                    </p:animEffect>
                                    <p:set>
                                      <p:cBhvr>
                                        <p:cTn id="137" dur="1" fill="hold">
                                          <p:stCondLst>
                                            <p:cond delay="499"/>
                                          </p:stCondLst>
                                        </p:cTn>
                                        <p:tgtEl>
                                          <p:spTgt spid="98343"/>
                                        </p:tgtEl>
                                        <p:attrNameLst>
                                          <p:attrName>style.visibility</p:attrName>
                                        </p:attrNameLst>
                                      </p:cBhvr>
                                      <p:to>
                                        <p:strVal val="hidden"/>
                                      </p:to>
                                    </p:set>
                                  </p:childTnLst>
                                </p:cTn>
                              </p:par>
                            </p:childTnLst>
                          </p:cTn>
                        </p:par>
                        <p:par>
                          <p:cTn id="138" fill="hold" nodeType="afterGroup">
                            <p:stCondLst>
                              <p:cond delay="12000"/>
                            </p:stCondLst>
                            <p:childTnLst>
                              <p:par>
                                <p:cTn id="139" presetID="9" presetClass="entr" presetSubtype="0" fill="hold" nodeType="afterEffect">
                                  <p:stCondLst>
                                    <p:cond delay="0"/>
                                  </p:stCondLst>
                                  <p:childTnLst>
                                    <p:set>
                                      <p:cBhvr>
                                        <p:cTn id="140" dur="1" fill="hold">
                                          <p:stCondLst>
                                            <p:cond delay="0"/>
                                          </p:stCondLst>
                                        </p:cTn>
                                        <p:tgtEl>
                                          <p:spTgt spid="98342"/>
                                        </p:tgtEl>
                                        <p:attrNameLst>
                                          <p:attrName>style.visibility</p:attrName>
                                        </p:attrNameLst>
                                      </p:cBhvr>
                                      <p:to>
                                        <p:strVal val="visible"/>
                                      </p:to>
                                    </p:set>
                                    <p:animEffect transition="in" filter="dissolve">
                                      <p:cBhvr>
                                        <p:cTn id="141" dur="500"/>
                                        <p:tgtEl>
                                          <p:spTgt spid="98342"/>
                                        </p:tgtEl>
                                      </p:cBhvr>
                                    </p:animEffect>
                                  </p:childTnLst>
                                  <p:subTnLst>
                                    <p:audio>
                                      <p:cMediaNode>
                                        <p:cTn display="0" masterRel="sameClick">
                                          <p:stCondLst>
                                            <p:cond evt="begin" delay="0">
                                              <p:tn val="139"/>
                                            </p:cond>
                                          </p:stCondLst>
                                          <p:endCondLst>
                                            <p:cond evt="onStopAudio" delay="0">
                                              <p:tgtEl>
                                                <p:sldTgt/>
                                              </p:tgtEl>
                                            </p:cond>
                                          </p:endCondLst>
                                        </p:cTn>
                                        <p:tgtEl>
                                          <p:sndTgt r:embed="rId4" name="camera.wav"/>
                                        </p:tgtEl>
                                      </p:cMediaNode>
                                    </p:audio>
                                  </p:subTnLst>
                                </p:cTn>
                              </p:par>
                            </p:childTnLst>
                          </p:cTn>
                        </p:par>
                        <p:par>
                          <p:cTn id="142" fill="hold" nodeType="afterGroup">
                            <p:stCondLst>
                              <p:cond delay="12500"/>
                            </p:stCondLst>
                            <p:childTnLst>
                              <p:par>
                                <p:cTn id="143" presetID="53" presetClass="exit" presetSubtype="0" fill="hold" nodeType="afterEffect">
                                  <p:stCondLst>
                                    <p:cond delay="0"/>
                                  </p:stCondLst>
                                  <p:childTnLst>
                                    <p:anim calcmode="lin" valueType="num">
                                      <p:cBhvr>
                                        <p:cTn id="144" dur="500"/>
                                        <p:tgtEl>
                                          <p:spTgt spid="98342"/>
                                        </p:tgtEl>
                                        <p:attrNameLst>
                                          <p:attrName>ppt_w</p:attrName>
                                        </p:attrNameLst>
                                      </p:cBhvr>
                                      <p:tavLst>
                                        <p:tav tm="0">
                                          <p:val>
                                            <p:strVal val="ppt_w"/>
                                          </p:val>
                                        </p:tav>
                                        <p:tav tm="100000">
                                          <p:val>
                                            <p:fltVal val="0"/>
                                          </p:val>
                                        </p:tav>
                                      </p:tavLst>
                                    </p:anim>
                                    <p:anim calcmode="lin" valueType="num">
                                      <p:cBhvr>
                                        <p:cTn id="145" dur="500"/>
                                        <p:tgtEl>
                                          <p:spTgt spid="98342"/>
                                        </p:tgtEl>
                                        <p:attrNameLst>
                                          <p:attrName>ppt_h</p:attrName>
                                        </p:attrNameLst>
                                      </p:cBhvr>
                                      <p:tavLst>
                                        <p:tav tm="0">
                                          <p:val>
                                            <p:strVal val="ppt_h"/>
                                          </p:val>
                                        </p:tav>
                                        <p:tav tm="100000">
                                          <p:val>
                                            <p:fltVal val="0"/>
                                          </p:val>
                                        </p:tav>
                                      </p:tavLst>
                                    </p:anim>
                                    <p:animEffect transition="out" filter="fade">
                                      <p:cBhvr>
                                        <p:cTn id="146" dur="500"/>
                                        <p:tgtEl>
                                          <p:spTgt spid="98342"/>
                                        </p:tgtEl>
                                      </p:cBhvr>
                                    </p:animEffect>
                                    <p:set>
                                      <p:cBhvr>
                                        <p:cTn id="147" dur="1" fill="hold">
                                          <p:stCondLst>
                                            <p:cond delay="499"/>
                                          </p:stCondLst>
                                        </p:cTn>
                                        <p:tgtEl>
                                          <p:spTgt spid="98342"/>
                                        </p:tgtEl>
                                        <p:attrNameLst>
                                          <p:attrName>style.visibility</p:attrName>
                                        </p:attrNameLst>
                                      </p:cBhvr>
                                      <p:to>
                                        <p:strVal val="hidden"/>
                                      </p:to>
                                    </p:set>
                                  </p:childTnLst>
                                </p:cTn>
                              </p:par>
                            </p:childTnLst>
                          </p:cTn>
                        </p:par>
                        <p:par>
                          <p:cTn id="148" fill="hold" nodeType="afterGroup">
                            <p:stCondLst>
                              <p:cond delay="13000"/>
                            </p:stCondLst>
                            <p:childTnLst>
                              <p:par>
                                <p:cTn id="149" presetID="9" presetClass="entr" presetSubtype="0" fill="hold" nodeType="afterEffect">
                                  <p:stCondLst>
                                    <p:cond delay="0"/>
                                  </p:stCondLst>
                                  <p:childTnLst>
                                    <p:set>
                                      <p:cBhvr>
                                        <p:cTn id="150" dur="1" fill="hold">
                                          <p:stCondLst>
                                            <p:cond delay="0"/>
                                          </p:stCondLst>
                                        </p:cTn>
                                        <p:tgtEl>
                                          <p:spTgt spid="98341"/>
                                        </p:tgtEl>
                                        <p:attrNameLst>
                                          <p:attrName>style.visibility</p:attrName>
                                        </p:attrNameLst>
                                      </p:cBhvr>
                                      <p:to>
                                        <p:strVal val="visible"/>
                                      </p:to>
                                    </p:set>
                                    <p:animEffect transition="in" filter="dissolve">
                                      <p:cBhvr>
                                        <p:cTn id="151" dur="500"/>
                                        <p:tgtEl>
                                          <p:spTgt spid="98341"/>
                                        </p:tgtEl>
                                      </p:cBhvr>
                                    </p:animEffect>
                                  </p:childTnLst>
                                  <p:subTnLst>
                                    <p:audio>
                                      <p:cMediaNode>
                                        <p:cTn display="0" masterRel="sameClick">
                                          <p:stCondLst>
                                            <p:cond evt="begin" delay="0">
                                              <p:tn val="149"/>
                                            </p:cond>
                                          </p:stCondLst>
                                          <p:endCondLst>
                                            <p:cond evt="onStopAudio" delay="0">
                                              <p:tgtEl>
                                                <p:sldTgt/>
                                              </p:tgtEl>
                                            </p:cond>
                                          </p:endCondLst>
                                        </p:cTn>
                                        <p:tgtEl>
                                          <p:sndTgt r:embed="rId4" name="camera.wav"/>
                                        </p:tgtEl>
                                      </p:cMediaNode>
                                    </p:audio>
                                  </p:subTnLst>
                                </p:cTn>
                              </p:par>
                            </p:childTnLst>
                          </p:cTn>
                        </p:par>
                        <p:par>
                          <p:cTn id="152" fill="hold" nodeType="afterGroup">
                            <p:stCondLst>
                              <p:cond delay="13500"/>
                            </p:stCondLst>
                            <p:childTnLst>
                              <p:par>
                                <p:cTn id="153" presetID="53" presetClass="exit" presetSubtype="0" fill="hold" nodeType="afterEffect">
                                  <p:stCondLst>
                                    <p:cond delay="0"/>
                                  </p:stCondLst>
                                  <p:childTnLst>
                                    <p:anim calcmode="lin" valueType="num">
                                      <p:cBhvr>
                                        <p:cTn id="154" dur="500"/>
                                        <p:tgtEl>
                                          <p:spTgt spid="98341"/>
                                        </p:tgtEl>
                                        <p:attrNameLst>
                                          <p:attrName>ppt_w</p:attrName>
                                        </p:attrNameLst>
                                      </p:cBhvr>
                                      <p:tavLst>
                                        <p:tav tm="0">
                                          <p:val>
                                            <p:strVal val="ppt_w"/>
                                          </p:val>
                                        </p:tav>
                                        <p:tav tm="100000">
                                          <p:val>
                                            <p:fltVal val="0"/>
                                          </p:val>
                                        </p:tav>
                                      </p:tavLst>
                                    </p:anim>
                                    <p:anim calcmode="lin" valueType="num">
                                      <p:cBhvr>
                                        <p:cTn id="155" dur="500"/>
                                        <p:tgtEl>
                                          <p:spTgt spid="98341"/>
                                        </p:tgtEl>
                                        <p:attrNameLst>
                                          <p:attrName>ppt_h</p:attrName>
                                        </p:attrNameLst>
                                      </p:cBhvr>
                                      <p:tavLst>
                                        <p:tav tm="0">
                                          <p:val>
                                            <p:strVal val="ppt_h"/>
                                          </p:val>
                                        </p:tav>
                                        <p:tav tm="100000">
                                          <p:val>
                                            <p:fltVal val="0"/>
                                          </p:val>
                                        </p:tav>
                                      </p:tavLst>
                                    </p:anim>
                                    <p:animEffect transition="out" filter="fade">
                                      <p:cBhvr>
                                        <p:cTn id="156" dur="500"/>
                                        <p:tgtEl>
                                          <p:spTgt spid="98341"/>
                                        </p:tgtEl>
                                      </p:cBhvr>
                                    </p:animEffect>
                                    <p:set>
                                      <p:cBhvr>
                                        <p:cTn id="157" dur="1" fill="hold">
                                          <p:stCondLst>
                                            <p:cond delay="499"/>
                                          </p:stCondLst>
                                        </p:cTn>
                                        <p:tgtEl>
                                          <p:spTgt spid="98341"/>
                                        </p:tgtEl>
                                        <p:attrNameLst>
                                          <p:attrName>style.visibility</p:attrName>
                                        </p:attrNameLst>
                                      </p:cBhvr>
                                      <p:to>
                                        <p:strVal val="hidden"/>
                                      </p:to>
                                    </p:set>
                                  </p:childTnLst>
                                </p:cTn>
                              </p:par>
                            </p:childTnLst>
                          </p:cTn>
                        </p:par>
                        <p:par>
                          <p:cTn id="158" fill="hold" nodeType="afterGroup">
                            <p:stCondLst>
                              <p:cond delay="14000"/>
                            </p:stCondLst>
                            <p:childTnLst>
                              <p:par>
                                <p:cTn id="159" presetID="9" presetClass="entr" presetSubtype="0" fill="hold" nodeType="afterEffect">
                                  <p:stCondLst>
                                    <p:cond delay="0"/>
                                  </p:stCondLst>
                                  <p:childTnLst>
                                    <p:set>
                                      <p:cBhvr>
                                        <p:cTn id="160" dur="1" fill="hold">
                                          <p:stCondLst>
                                            <p:cond delay="0"/>
                                          </p:stCondLst>
                                        </p:cTn>
                                        <p:tgtEl>
                                          <p:spTgt spid="98340"/>
                                        </p:tgtEl>
                                        <p:attrNameLst>
                                          <p:attrName>style.visibility</p:attrName>
                                        </p:attrNameLst>
                                      </p:cBhvr>
                                      <p:to>
                                        <p:strVal val="visible"/>
                                      </p:to>
                                    </p:set>
                                    <p:animEffect transition="in" filter="dissolve">
                                      <p:cBhvr>
                                        <p:cTn id="161" dur="500"/>
                                        <p:tgtEl>
                                          <p:spTgt spid="98340"/>
                                        </p:tgtEl>
                                      </p:cBhvr>
                                    </p:animEffect>
                                  </p:childTnLst>
                                  <p:subTnLst>
                                    <p:audio>
                                      <p:cMediaNode>
                                        <p:cTn display="0" masterRel="sameClick">
                                          <p:stCondLst>
                                            <p:cond evt="begin" delay="0">
                                              <p:tn val="159"/>
                                            </p:cond>
                                          </p:stCondLst>
                                          <p:endCondLst>
                                            <p:cond evt="onStopAudio" delay="0">
                                              <p:tgtEl>
                                                <p:sldTgt/>
                                              </p:tgtEl>
                                            </p:cond>
                                          </p:endCondLst>
                                        </p:cTn>
                                        <p:tgtEl>
                                          <p:sndTgt r:embed="rId4" name="camera.wav"/>
                                        </p:tgtEl>
                                      </p:cMediaNode>
                                    </p:audio>
                                  </p:subTnLst>
                                </p:cTn>
                              </p:par>
                            </p:childTnLst>
                          </p:cTn>
                        </p:par>
                        <p:par>
                          <p:cTn id="162" fill="hold" nodeType="afterGroup">
                            <p:stCondLst>
                              <p:cond delay="14500"/>
                            </p:stCondLst>
                            <p:childTnLst>
                              <p:par>
                                <p:cTn id="163" presetID="53" presetClass="exit" presetSubtype="0" fill="hold" nodeType="afterEffect">
                                  <p:stCondLst>
                                    <p:cond delay="0"/>
                                  </p:stCondLst>
                                  <p:childTnLst>
                                    <p:anim calcmode="lin" valueType="num">
                                      <p:cBhvr>
                                        <p:cTn id="164" dur="500"/>
                                        <p:tgtEl>
                                          <p:spTgt spid="98340"/>
                                        </p:tgtEl>
                                        <p:attrNameLst>
                                          <p:attrName>ppt_w</p:attrName>
                                        </p:attrNameLst>
                                      </p:cBhvr>
                                      <p:tavLst>
                                        <p:tav tm="0">
                                          <p:val>
                                            <p:strVal val="ppt_w"/>
                                          </p:val>
                                        </p:tav>
                                        <p:tav tm="100000">
                                          <p:val>
                                            <p:fltVal val="0"/>
                                          </p:val>
                                        </p:tav>
                                      </p:tavLst>
                                    </p:anim>
                                    <p:anim calcmode="lin" valueType="num">
                                      <p:cBhvr>
                                        <p:cTn id="165" dur="500"/>
                                        <p:tgtEl>
                                          <p:spTgt spid="98340"/>
                                        </p:tgtEl>
                                        <p:attrNameLst>
                                          <p:attrName>ppt_h</p:attrName>
                                        </p:attrNameLst>
                                      </p:cBhvr>
                                      <p:tavLst>
                                        <p:tav tm="0">
                                          <p:val>
                                            <p:strVal val="ppt_h"/>
                                          </p:val>
                                        </p:tav>
                                        <p:tav tm="100000">
                                          <p:val>
                                            <p:fltVal val="0"/>
                                          </p:val>
                                        </p:tav>
                                      </p:tavLst>
                                    </p:anim>
                                    <p:animEffect transition="out" filter="fade">
                                      <p:cBhvr>
                                        <p:cTn id="166" dur="500"/>
                                        <p:tgtEl>
                                          <p:spTgt spid="98340"/>
                                        </p:tgtEl>
                                      </p:cBhvr>
                                    </p:animEffect>
                                    <p:set>
                                      <p:cBhvr>
                                        <p:cTn id="167" dur="1" fill="hold">
                                          <p:stCondLst>
                                            <p:cond delay="499"/>
                                          </p:stCondLst>
                                        </p:cTn>
                                        <p:tgtEl>
                                          <p:spTgt spid="98340"/>
                                        </p:tgtEl>
                                        <p:attrNameLst>
                                          <p:attrName>style.visibility</p:attrName>
                                        </p:attrNameLst>
                                      </p:cBhvr>
                                      <p:to>
                                        <p:strVal val="hidden"/>
                                      </p:to>
                                    </p:set>
                                  </p:childTnLst>
                                </p:cTn>
                              </p:par>
                            </p:childTnLst>
                          </p:cTn>
                        </p:par>
                        <p:par>
                          <p:cTn id="168" fill="hold" nodeType="afterGroup">
                            <p:stCondLst>
                              <p:cond delay="15000"/>
                            </p:stCondLst>
                            <p:childTnLst>
                              <p:par>
                                <p:cTn id="169" presetID="9" presetClass="entr" presetSubtype="0" fill="hold" nodeType="afterEffect">
                                  <p:stCondLst>
                                    <p:cond delay="0"/>
                                  </p:stCondLst>
                                  <p:childTnLst>
                                    <p:set>
                                      <p:cBhvr>
                                        <p:cTn id="170" dur="1" fill="hold">
                                          <p:stCondLst>
                                            <p:cond delay="0"/>
                                          </p:stCondLst>
                                        </p:cTn>
                                        <p:tgtEl>
                                          <p:spTgt spid="98339"/>
                                        </p:tgtEl>
                                        <p:attrNameLst>
                                          <p:attrName>style.visibility</p:attrName>
                                        </p:attrNameLst>
                                      </p:cBhvr>
                                      <p:to>
                                        <p:strVal val="visible"/>
                                      </p:to>
                                    </p:set>
                                    <p:animEffect transition="in" filter="dissolve">
                                      <p:cBhvr>
                                        <p:cTn id="171" dur="500"/>
                                        <p:tgtEl>
                                          <p:spTgt spid="98339"/>
                                        </p:tgtEl>
                                      </p:cBhvr>
                                    </p:animEffect>
                                  </p:childTnLst>
                                  <p:subTnLst>
                                    <p:audio>
                                      <p:cMediaNode>
                                        <p:cTn display="0" masterRel="sameClick">
                                          <p:stCondLst>
                                            <p:cond evt="begin" delay="0">
                                              <p:tn val="169"/>
                                            </p:cond>
                                          </p:stCondLst>
                                          <p:endCondLst>
                                            <p:cond evt="onStopAudio" delay="0">
                                              <p:tgtEl>
                                                <p:sldTgt/>
                                              </p:tgtEl>
                                            </p:cond>
                                          </p:endCondLst>
                                        </p:cTn>
                                        <p:tgtEl>
                                          <p:sndTgt r:embed="rId4" name="camera.wav"/>
                                        </p:tgtEl>
                                      </p:cMediaNode>
                                    </p:audio>
                                  </p:subTnLst>
                                </p:cTn>
                              </p:par>
                            </p:childTnLst>
                          </p:cTn>
                        </p:par>
                        <p:par>
                          <p:cTn id="172" fill="hold" nodeType="afterGroup">
                            <p:stCondLst>
                              <p:cond delay="15500"/>
                            </p:stCondLst>
                            <p:childTnLst>
                              <p:par>
                                <p:cTn id="173" presetID="53" presetClass="exit" presetSubtype="0" fill="hold" nodeType="afterEffect">
                                  <p:stCondLst>
                                    <p:cond delay="0"/>
                                  </p:stCondLst>
                                  <p:childTnLst>
                                    <p:anim calcmode="lin" valueType="num">
                                      <p:cBhvr>
                                        <p:cTn id="174" dur="500"/>
                                        <p:tgtEl>
                                          <p:spTgt spid="98339"/>
                                        </p:tgtEl>
                                        <p:attrNameLst>
                                          <p:attrName>ppt_w</p:attrName>
                                        </p:attrNameLst>
                                      </p:cBhvr>
                                      <p:tavLst>
                                        <p:tav tm="0">
                                          <p:val>
                                            <p:strVal val="ppt_w"/>
                                          </p:val>
                                        </p:tav>
                                        <p:tav tm="100000">
                                          <p:val>
                                            <p:fltVal val="0"/>
                                          </p:val>
                                        </p:tav>
                                      </p:tavLst>
                                    </p:anim>
                                    <p:anim calcmode="lin" valueType="num">
                                      <p:cBhvr>
                                        <p:cTn id="175" dur="500"/>
                                        <p:tgtEl>
                                          <p:spTgt spid="98339"/>
                                        </p:tgtEl>
                                        <p:attrNameLst>
                                          <p:attrName>ppt_h</p:attrName>
                                        </p:attrNameLst>
                                      </p:cBhvr>
                                      <p:tavLst>
                                        <p:tav tm="0">
                                          <p:val>
                                            <p:strVal val="ppt_h"/>
                                          </p:val>
                                        </p:tav>
                                        <p:tav tm="100000">
                                          <p:val>
                                            <p:fltVal val="0"/>
                                          </p:val>
                                        </p:tav>
                                      </p:tavLst>
                                    </p:anim>
                                    <p:animEffect transition="out" filter="fade">
                                      <p:cBhvr>
                                        <p:cTn id="176" dur="500"/>
                                        <p:tgtEl>
                                          <p:spTgt spid="98339"/>
                                        </p:tgtEl>
                                      </p:cBhvr>
                                    </p:animEffect>
                                    <p:set>
                                      <p:cBhvr>
                                        <p:cTn id="177" dur="1" fill="hold">
                                          <p:stCondLst>
                                            <p:cond delay="499"/>
                                          </p:stCondLst>
                                        </p:cTn>
                                        <p:tgtEl>
                                          <p:spTgt spid="98339"/>
                                        </p:tgtEl>
                                        <p:attrNameLst>
                                          <p:attrName>style.visibility</p:attrName>
                                        </p:attrNameLst>
                                      </p:cBhvr>
                                      <p:to>
                                        <p:strVal val="hidden"/>
                                      </p:to>
                                    </p:set>
                                  </p:childTnLst>
                                </p:cTn>
                              </p:par>
                              <p:par>
                                <p:cTn id="178" presetID="53" presetClass="entr" presetSubtype="0" fill="hold" nodeType="withEffect">
                                  <p:stCondLst>
                                    <p:cond delay="0"/>
                                  </p:stCondLst>
                                  <p:childTnLst>
                                    <p:set>
                                      <p:cBhvr>
                                        <p:cTn id="179" dur="1" fill="hold">
                                          <p:stCondLst>
                                            <p:cond delay="0"/>
                                          </p:stCondLst>
                                        </p:cTn>
                                        <p:tgtEl>
                                          <p:spTgt spid="98358"/>
                                        </p:tgtEl>
                                        <p:attrNameLst>
                                          <p:attrName>style.visibility</p:attrName>
                                        </p:attrNameLst>
                                      </p:cBhvr>
                                      <p:to>
                                        <p:strVal val="visible"/>
                                      </p:to>
                                    </p:set>
                                    <p:anim calcmode="lin" valueType="num">
                                      <p:cBhvr>
                                        <p:cTn id="180" dur="500" fill="hold"/>
                                        <p:tgtEl>
                                          <p:spTgt spid="98358"/>
                                        </p:tgtEl>
                                        <p:attrNameLst>
                                          <p:attrName>ppt_w</p:attrName>
                                        </p:attrNameLst>
                                      </p:cBhvr>
                                      <p:tavLst>
                                        <p:tav tm="0">
                                          <p:val>
                                            <p:fltVal val="0"/>
                                          </p:val>
                                        </p:tav>
                                        <p:tav tm="100000">
                                          <p:val>
                                            <p:strVal val="#ppt_w"/>
                                          </p:val>
                                        </p:tav>
                                      </p:tavLst>
                                    </p:anim>
                                    <p:anim calcmode="lin" valueType="num">
                                      <p:cBhvr>
                                        <p:cTn id="181" dur="500" fill="hold"/>
                                        <p:tgtEl>
                                          <p:spTgt spid="98358"/>
                                        </p:tgtEl>
                                        <p:attrNameLst>
                                          <p:attrName>ppt_h</p:attrName>
                                        </p:attrNameLst>
                                      </p:cBhvr>
                                      <p:tavLst>
                                        <p:tav tm="0">
                                          <p:val>
                                            <p:fltVal val="0"/>
                                          </p:val>
                                        </p:tav>
                                        <p:tav tm="100000">
                                          <p:val>
                                            <p:strVal val="#ppt_h"/>
                                          </p:val>
                                        </p:tav>
                                      </p:tavLst>
                                    </p:anim>
                                    <p:animEffect transition="in" filter="fade">
                                      <p:cBhvr>
                                        <p:cTn id="182" dur="500"/>
                                        <p:tgtEl>
                                          <p:spTgt spid="98358"/>
                                        </p:tgtEl>
                                      </p:cBhvr>
                                    </p:animEffect>
                                  </p:childTnLst>
                                  <p:subTnLst>
                                    <p:audio>
                                      <p:cMediaNode>
                                        <p:cTn display="0" masterRel="sameClick">
                                          <p:stCondLst>
                                            <p:cond evt="begin" delay="0">
                                              <p:tn val="178"/>
                                            </p:cond>
                                          </p:stCondLst>
                                          <p:endCondLst>
                                            <p:cond evt="onStopAudio" delay="0">
                                              <p:tgtEl>
                                                <p:sldTgt/>
                                              </p:tgtEl>
                                            </p:cond>
                                          </p:endCondLst>
                                        </p:cTn>
                                        <p:tgtEl>
                                          <p:sndTgt r:embed="rId5" name="chimes.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xit" presetSubtype="2" fill="hold" nodeType="clickEffect">
                                  <p:stCondLst>
                                    <p:cond delay="0"/>
                                  </p:stCondLst>
                                  <p:childTnLst>
                                    <p:anim calcmode="lin" valueType="num">
                                      <p:cBhvr additive="base">
                                        <p:cTn id="186" dur="500"/>
                                        <p:tgtEl>
                                          <p:spTgt spid="98358"/>
                                        </p:tgtEl>
                                        <p:attrNameLst>
                                          <p:attrName>ppt_x</p:attrName>
                                        </p:attrNameLst>
                                      </p:cBhvr>
                                      <p:tavLst>
                                        <p:tav tm="0">
                                          <p:val>
                                            <p:strVal val="ppt_x"/>
                                          </p:val>
                                        </p:tav>
                                        <p:tav tm="100000">
                                          <p:val>
                                            <p:strVal val="1+ppt_w/2"/>
                                          </p:val>
                                        </p:tav>
                                      </p:tavLst>
                                    </p:anim>
                                    <p:anim calcmode="lin" valueType="num">
                                      <p:cBhvr additive="base">
                                        <p:cTn id="187" dur="500"/>
                                        <p:tgtEl>
                                          <p:spTgt spid="98358"/>
                                        </p:tgtEl>
                                        <p:attrNameLst>
                                          <p:attrName>ppt_y</p:attrName>
                                        </p:attrNameLst>
                                      </p:cBhvr>
                                      <p:tavLst>
                                        <p:tav tm="0">
                                          <p:val>
                                            <p:strVal val="ppt_y"/>
                                          </p:val>
                                        </p:tav>
                                        <p:tav tm="100000">
                                          <p:val>
                                            <p:strVal val="ppt_y"/>
                                          </p:val>
                                        </p:tav>
                                      </p:tavLst>
                                    </p:anim>
                                    <p:set>
                                      <p:cBhvr>
                                        <p:cTn id="188" dur="1" fill="hold">
                                          <p:stCondLst>
                                            <p:cond delay="499"/>
                                          </p:stCondLst>
                                        </p:cTn>
                                        <p:tgtEl>
                                          <p:spTgt spid="98358"/>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6" presetClass="entr" presetSubtype="16" fill="hold" grpId="0" nodeType="click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circle(in)">
                                      <p:cBhvr>
                                        <p:cTn id="193"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257300" y="712788"/>
            <a:ext cx="7886700" cy="1725612"/>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0" dirty="0">
                <a:solidFill>
                  <a:schemeClr val="bg1"/>
                </a:solidFill>
                <a:latin typeface="Times New Roman" panose="02020603050405020304" pitchFamily="18" charset="0"/>
                <a:cs typeface="Times New Roman" panose="02020603050405020304" pitchFamily="18" charset="0"/>
              </a:rPr>
              <a:t>    </a:t>
            </a:r>
            <a:r>
              <a:rPr lang="en-US" altLang="en-US" b="1" i="0" dirty="0" err="1">
                <a:solidFill>
                  <a:schemeClr val="bg1"/>
                </a:solidFill>
                <a:latin typeface="Times New Roman" panose="02020603050405020304" pitchFamily="18" charset="0"/>
                <a:cs typeface="Times New Roman" panose="02020603050405020304" pitchFamily="18" charset="0"/>
              </a:rPr>
              <a:t>Chủ</a:t>
            </a:r>
            <a:r>
              <a:rPr lang="en-US" altLang="en-US" b="1" i="0" dirty="0">
                <a:solidFill>
                  <a:schemeClr val="bg1"/>
                </a:solidFill>
                <a:latin typeface="Times New Roman" panose="02020603050405020304" pitchFamily="18" charset="0"/>
                <a:cs typeface="Times New Roman" panose="02020603050405020304" pitchFamily="18" charset="0"/>
              </a:rPr>
              <a:t> </a:t>
            </a:r>
            <a:r>
              <a:rPr lang="en-US" altLang="en-US" b="1" i="0" dirty="0" err="1">
                <a:solidFill>
                  <a:schemeClr val="bg1"/>
                </a:solidFill>
                <a:latin typeface="Times New Roman" panose="02020603050405020304" pitchFamily="18" charset="0"/>
                <a:cs typeface="Times New Roman" panose="02020603050405020304" pitchFamily="18" charset="0"/>
              </a:rPr>
              <a:t>ngữ</a:t>
            </a:r>
            <a:r>
              <a:rPr lang="en-US" altLang="en-US" b="1" i="0" dirty="0">
                <a:solidFill>
                  <a:schemeClr val="bg1"/>
                </a:solidFill>
                <a:latin typeface="Times New Roman" panose="02020603050405020304" pitchFamily="18" charset="0"/>
                <a:cs typeface="Times New Roman" panose="02020603050405020304" pitchFamily="18" charset="0"/>
              </a:rPr>
              <a:t> </a:t>
            </a:r>
            <a:r>
              <a:rPr lang="en-US" altLang="en-US" b="1" i="0" dirty="0" err="1">
                <a:solidFill>
                  <a:schemeClr val="bg1"/>
                </a:solidFill>
                <a:latin typeface="Times New Roman" panose="02020603050405020304" pitchFamily="18" charset="0"/>
                <a:cs typeface="Times New Roman" panose="02020603050405020304" pitchFamily="18" charset="0"/>
              </a:rPr>
              <a:t>trong</a:t>
            </a:r>
            <a:r>
              <a:rPr lang="en-US" altLang="en-US" b="1" i="0" dirty="0">
                <a:solidFill>
                  <a:schemeClr val="bg1"/>
                </a:solidFill>
                <a:latin typeface="Times New Roman" panose="02020603050405020304" pitchFamily="18" charset="0"/>
                <a:cs typeface="Times New Roman" panose="02020603050405020304" pitchFamily="18" charset="0"/>
              </a:rPr>
              <a:t> </a:t>
            </a:r>
            <a:r>
              <a:rPr lang="en-US" altLang="en-US" b="1" i="0" dirty="0" err="1">
                <a:solidFill>
                  <a:schemeClr val="bg1"/>
                </a:solidFill>
                <a:latin typeface="Times New Roman" panose="02020603050405020304" pitchFamily="18" charset="0"/>
                <a:cs typeface="Times New Roman" panose="02020603050405020304" pitchFamily="18" charset="0"/>
              </a:rPr>
              <a:t>câu</a:t>
            </a:r>
            <a:r>
              <a:rPr lang="en-US" altLang="en-US" b="1" i="0" dirty="0">
                <a:solidFill>
                  <a:schemeClr val="bg1"/>
                </a:solidFill>
                <a:latin typeface="Times New Roman" panose="02020603050405020304" pitchFamily="18" charset="0"/>
                <a:cs typeface="Times New Roman" panose="02020603050405020304" pitchFamily="18" charset="0"/>
              </a:rPr>
              <a:t> “ </a:t>
            </a:r>
            <a:r>
              <a:rPr lang="en-US" altLang="en-US" b="1" i="0" dirty="0" err="1">
                <a:solidFill>
                  <a:schemeClr val="bg1"/>
                </a:solidFill>
                <a:latin typeface="Times New Roman" panose="02020603050405020304" pitchFamily="18" charset="0"/>
                <a:cs typeface="Times New Roman" panose="02020603050405020304" pitchFamily="18" charset="0"/>
              </a:rPr>
              <a:t>Tiếng</a:t>
            </a:r>
            <a:r>
              <a:rPr lang="en-US" altLang="en-US" b="1" i="0" dirty="0">
                <a:solidFill>
                  <a:schemeClr val="bg1"/>
                </a:solidFill>
                <a:latin typeface="Times New Roman" panose="02020603050405020304" pitchFamily="18" charset="0"/>
                <a:cs typeface="Times New Roman" panose="02020603050405020304" pitchFamily="18" charset="0"/>
              </a:rPr>
              <a:t> </a:t>
            </a:r>
            <a:r>
              <a:rPr lang="en-US" altLang="en-US" b="1" i="0" dirty="0" err="1">
                <a:solidFill>
                  <a:schemeClr val="bg1"/>
                </a:solidFill>
                <a:latin typeface="Times New Roman" panose="02020603050405020304" pitchFamily="18" charset="0"/>
                <a:cs typeface="Times New Roman" panose="02020603050405020304" pitchFamily="18" charset="0"/>
              </a:rPr>
              <a:t>cá</a:t>
            </a:r>
            <a:r>
              <a:rPr lang="en-US" altLang="en-US" b="1" i="0" dirty="0">
                <a:solidFill>
                  <a:schemeClr val="bg1"/>
                </a:solidFill>
                <a:latin typeface="Times New Roman" panose="02020603050405020304" pitchFamily="18" charset="0"/>
                <a:cs typeface="Times New Roman" panose="02020603050405020304" pitchFamily="18" charset="0"/>
              </a:rPr>
              <a:t> </a:t>
            </a:r>
            <a:r>
              <a:rPr lang="en-US" altLang="en-US" b="1" i="0" dirty="0" err="1">
                <a:solidFill>
                  <a:schemeClr val="bg1"/>
                </a:solidFill>
                <a:latin typeface="Times New Roman" panose="02020603050405020304" pitchFamily="18" charset="0"/>
                <a:cs typeface="Times New Roman" panose="02020603050405020304" pitchFamily="18" charset="0"/>
              </a:rPr>
              <a:t>quẫy</a:t>
            </a:r>
            <a:r>
              <a:rPr lang="en-US" altLang="en-US" b="1" i="0" dirty="0">
                <a:solidFill>
                  <a:schemeClr val="bg1"/>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b="1" i="0" dirty="0">
                <a:solidFill>
                  <a:schemeClr val="bg1"/>
                </a:solidFill>
                <a:latin typeface="Times New Roman" panose="02020603050405020304" pitchFamily="18" charset="0"/>
                <a:cs typeface="Times New Roman" panose="02020603050405020304" pitchFamily="18" charset="0"/>
              </a:rPr>
              <a:t>     </a:t>
            </a:r>
            <a:r>
              <a:rPr lang="en-US" altLang="en-US" b="1" i="0" dirty="0" err="1">
                <a:solidFill>
                  <a:schemeClr val="bg1"/>
                </a:solidFill>
                <a:latin typeface="Times New Roman" panose="02020603050405020304" pitchFamily="18" charset="0"/>
                <a:cs typeface="Times New Roman" panose="02020603050405020304" pitchFamily="18" charset="0"/>
              </a:rPr>
              <a:t>tũng</a:t>
            </a:r>
            <a:r>
              <a:rPr lang="en-US" altLang="en-US" b="1" i="0" dirty="0">
                <a:solidFill>
                  <a:schemeClr val="bg1"/>
                </a:solidFill>
                <a:latin typeface="Times New Roman" panose="02020603050405020304" pitchFamily="18" charset="0"/>
                <a:cs typeface="Times New Roman" panose="02020603050405020304" pitchFamily="18" charset="0"/>
              </a:rPr>
              <a:t> </a:t>
            </a:r>
            <a:r>
              <a:rPr lang="en-US" altLang="en-US" b="1" i="0" dirty="0" err="1">
                <a:solidFill>
                  <a:schemeClr val="bg1"/>
                </a:solidFill>
                <a:latin typeface="Times New Roman" panose="02020603050405020304" pitchFamily="18" charset="0"/>
                <a:cs typeface="Times New Roman" panose="02020603050405020304" pitchFamily="18" charset="0"/>
              </a:rPr>
              <a:t>toẵng</a:t>
            </a:r>
            <a:r>
              <a:rPr lang="en-US" altLang="en-US" b="1" i="0" dirty="0">
                <a:solidFill>
                  <a:schemeClr val="bg1"/>
                </a:solidFill>
                <a:latin typeface="Times New Roman" panose="02020603050405020304" pitchFamily="18" charset="0"/>
                <a:cs typeface="Times New Roman" panose="02020603050405020304" pitchFamily="18" charset="0"/>
              </a:rPr>
              <a:t> </a:t>
            </a:r>
            <a:r>
              <a:rPr lang="en-US" altLang="en-US" b="1" i="0" dirty="0" err="1">
                <a:solidFill>
                  <a:schemeClr val="bg1"/>
                </a:solidFill>
                <a:latin typeface="Times New Roman" panose="02020603050405020304" pitchFamily="18" charset="0"/>
                <a:cs typeface="Times New Roman" panose="02020603050405020304" pitchFamily="18" charset="0"/>
              </a:rPr>
              <a:t>quanh</a:t>
            </a:r>
            <a:r>
              <a:rPr lang="en-US" altLang="en-US" b="1" i="0" dirty="0">
                <a:solidFill>
                  <a:schemeClr val="bg1"/>
                </a:solidFill>
                <a:latin typeface="Times New Roman" panose="02020603050405020304" pitchFamily="18" charset="0"/>
                <a:cs typeface="Times New Roman" panose="02020603050405020304" pitchFamily="18" charset="0"/>
              </a:rPr>
              <a:t> </a:t>
            </a:r>
            <a:r>
              <a:rPr lang="en-US" altLang="en-US" b="1" i="0" dirty="0" err="1">
                <a:solidFill>
                  <a:schemeClr val="bg1"/>
                </a:solidFill>
                <a:latin typeface="Times New Roman" panose="02020603050405020304" pitchFamily="18" charset="0"/>
                <a:cs typeface="Times New Roman" panose="02020603050405020304" pitchFamily="18" charset="0"/>
              </a:rPr>
              <a:t>mạn</a:t>
            </a:r>
            <a:r>
              <a:rPr lang="en-US" altLang="en-US" b="1" i="0" dirty="0">
                <a:solidFill>
                  <a:schemeClr val="bg1"/>
                </a:solidFill>
                <a:latin typeface="Times New Roman" panose="02020603050405020304" pitchFamily="18" charset="0"/>
                <a:cs typeface="Times New Roman" panose="02020603050405020304" pitchFamily="18" charset="0"/>
              </a:rPr>
              <a:t> </a:t>
            </a:r>
            <a:r>
              <a:rPr lang="en-US" altLang="en-US" b="1" i="0" dirty="0" err="1">
                <a:solidFill>
                  <a:schemeClr val="bg1"/>
                </a:solidFill>
                <a:latin typeface="Times New Roman" panose="02020603050405020304" pitchFamily="18" charset="0"/>
                <a:cs typeface="Times New Roman" panose="02020603050405020304" pitchFamily="18" charset="0"/>
              </a:rPr>
              <a:t>thuyền</a:t>
            </a:r>
            <a:r>
              <a:rPr lang="en-US" altLang="en-US" b="1" i="0" dirty="0">
                <a:solidFill>
                  <a:schemeClr val="bg1"/>
                </a:solidFill>
                <a:latin typeface="Times New Roman" panose="02020603050405020304" pitchFamily="18" charset="0"/>
                <a:cs typeface="Times New Roman" panose="02020603050405020304" pitchFamily="18" charset="0"/>
              </a:rPr>
              <a:t>” </a:t>
            </a:r>
            <a:r>
              <a:rPr lang="en-US" altLang="en-US" b="1" i="0" dirty="0" err="1">
                <a:solidFill>
                  <a:schemeClr val="bg1"/>
                </a:solidFill>
                <a:latin typeface="Times New Roman" panose="02020603050405020304" pitchFamily="18" charset="0"/>
                <a:cs typeface="Times New Roman" panose="02020603050405020304" pitchFamily="18" charset="0"/>
              </a:rPr>
              <a:t>là</a:t>
            </a:r>
            <a:r>
              <a:rPr lang="en-US" altLang="en-US" b="1" i="0" dirty="0">
                <a:solidFill>
                  <a:schemeClr val="bg1"/>
                </a:solidFill>
                <a:latin typeface="Times New Roman" panose="02020603050405020304" pitchFamily="18" charset="0"/>
                <a:cs typeface="Times New Roman" panose="02020603050405020304" pitchFamily="18" charset="0"/>
              </a:rPr>
              <a:t>:</a:t>
            </a:r>
            <a:endParaRPr lang="vi-VN" altLang="en-US" b="1" i="0" dirty="0">
              <a:solidFill>
                <a:schemeClr val="bg1"/>
              </a:solidFill>
              <a:latin typeface="Times New Roman" panose="02020603050405020304" pitchFamily="18" charset="0"/>
              <a:cs typeface="Times New Roman" panose="02020603050405020304" pitchFamily="18" charset="0"/>
            </a:endParaRPr>
          </a:p>
        </p:txBody>
      </p:sp>
      <p:grpSp>
        <p:nvGrpSpPr>
          <p:cNvPr id="44035"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solidFill>
                  <a:srgbClr val="000000"/>
                </a:solidFill>
                <a:latin typeface=".VnTime" pitchFamily="34" charset="0"/>
              </a:endParaRPr>
            </a:p>
          </p:txBody>
        </p:sp>
        <p:sp>
          <p:nvSpPr>
            <p:cNvPr id="44082"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solidFill>
                  <a:srgbClr val="000000"/>
                </a:solidFill>
                <a:effectLst>
                  <a:glow rad="101600">
                    <a:srgbClr val="BBE0E3">
                      <a:satMod val="175000"/>
                      <a:alpha val="40000"/>
                    </a:srgbClr>
                  </a:glow>
                </a:effectLst>
                <a:latin typeface=".VnTime" pitchFamily="34" charset="0"/>
              </a:endParaRPr>
            </a:p>
          </p:txBody>
        </p:sp>
      </p:grpSp>
      <p:sp>
        <p:nvSpPr>
          <p:cNvPr id="3" name="AutoShape 51"/>
          <p:cNvSpPr>
            <a:spLocks noChangeArrowheads="1"/>
          </p:cNvSpPr>
          <p:nvPr/>
        </p:nvSpPr>
        <p:spPr bwMode="auto">
          <a:xfrm>
            <a:off x="1552575" y="2679700"/>
            <a:ext cx="5597525"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i="0" dirty="0">
                <a:solidFill>
                  <a:srgbClr val="FFFFFF"/>
                </a:solidFill>
                <a:latin typeface="Times New Roman" panose="02020603050405020304" pitchFamily="18" charset="0"/>
              </a:rPr>
              <a:t>   </a:t>
            </a:r>
            <a:r>
              <a:rPr lang="en-US" altLang="en-US" b="1" i="0" dirty="0" err="1">
                <a:solidFill>
                  <a:srgbClr val="FFFFFF"/>
                </a:solidFill>
                <a:latin typeface="Times New Roman" panose="02020603050405020304" pitchFamily="18" charset="0"/>
              </a:rPr>
              <a:t>Mạn</a:t>
            </a:r>
            <a:r>
              <a:rPr lang="en-US" altLang="en-US" b="1" i="0" dirty="0">
                <a:solidFill>
                  <a:srgbClr val="FFFFFF"/>
                </a:solidFill>
                <a:latin typeface="Times New Roman" panose="02020603050405020304" pitchFamily="18" charset="0"/>
              </a:rPr>
              <a:t> </a:t>
            </a:r>
            <a:r>
              <a:rPr lang="en-US" altLang="en-US" b="1" i="0" dirty="0" err="1">
                <a:solidFill>
                  <a:srgbClr val="FFFFFF"/>
                </a:solidFill>
                <a:latin typeface="Times New Roman" panose="02020603050405020304" pitchFamily="18" charset="0"/>
              </a:rPr>
              <a:t>thuyền</a:t>
            </a:r>
            <a:r>
              <a:rPr lang="en-US" altLang="en-US" b="1" i="0" dirty="0">
                <a:solidFill>
                  <a:srgbClr val="FFFFFF"/>
                </a:solidFill>
                <a:latin typeface="Times New Roman" panose="02020603050405020304" pitchFamily="18" charset="0"/>
              </a:rPr>
              <a:t>	</a:t>
            </a:r>
          </a:p>
        </p:txBody>
      </p:sp>
      <p:pic>
        <p:nvPicPr>
          <p:cNvPr id="39"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9"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533525" y="36703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i="0" dirty="0" err="1">
                <a:solidFill>
                  <a:srgbClr val="FFFFFF"/>
                </a:solidFill>
                <a:latin typeface="Times New Roman" panose="02020603050405020304" pitchFamily="18" charset="0"/>
              </a:rPr>
              <a:t>Tũng</a:t>
            </a:r>
            <a:r>
              <a:rPr lang="en-US" altLang="en-US" b="1" i="0" dirty="0">
                <a:solidFill>
                  <a:srgbClr val="FFFFFF"/>
                </a:solidFill>
                <a:latin typeface="Times New Roman" panose="02020603050405020304" pitchFamily="18" charset="0"/>
              </a:rPr>
              <a:t> </a:t>
            </a:r>
            <a:r>
              <a:rPr lang="en-US" altLang="en-US" b="1" i="0" dirty="0" err="1">
                <a:solidFill>
                  <a:srgbClr val="FFFFFF"/>
                </a:solidFill>
                <a:latin typeface="Times New Roman" panose="02020603050405020304" pitchFamily="18" charset="0"/>
              </a:rPr>
              <a:t>toẵng</a:t>
            </a:r>
            <a:endParaRPr lang="en-US" altLang="en-US" b="1" i="0" dirty="0">
              <a:solidFill>
                <a:srgbClr val="FFFFFF"/>
              </a:solidFill>
              <a:latin typeface="Times New Roman" panose="02020603050405020304" pitchFamily="18" charset="0"/>
            </a:endParaRPr>
          </a:p>
        </p:txBody>
      </p:sp>
      <p:pic>
        <p:nvPicPr>
          <p:cNvPr id="5"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9"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549400" y="46482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i="0">
                <a:solidFill>
                  <a:srgbClr val="FFFFFF"/>
                </a:solidFill>
                <a:latin typeface="Times New Roman" panose="02020603050405020304" pitchFamily="18" charset="0"/>
              </a:rPr>
              <a:t>Tiếng cá</a:t>
            </a:r>
          </a:p>
        </p:txBody>
      </p:sp>
      <p:pic>
        <p:nvPicPr>
          <p:cNvPr id="1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9"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533525" y="56515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i="0">
                <a:solidFill>
                  <a:srgbClr val="FFFFFF"/>
                </a:solidFill>
                <a:latin typeface="Times New Roman" panose="02020603050405020304" pitchFamily="18" charset="0"/>
              </a:rPr>
              <a:t>Tiếng cá quẫy</a:t>
            </a:r>
          </a:p>
        </p:txBody>
      </p:sp>
      <p:pic>
        <p:nvPicPr>
          <p:cNvPr id="17"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9"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88091" name="AutoShape 27"/>
          <p:cNvSpPr>
            <a:spLocks noChangeArrowheads="1"/>
          </p:cNvSpPr>
          <p:nvPr/>
        </p:nvSpPr>
        <p:spPr bwMode="auto">
          <a:xfrm>
            <a:off x="101600" y="9906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solidFill>
                <a:srgbClr val="000000"/>
              </a:solidFill>
              <a:latin typeface="Times New Roman" panose="02020603050405020304" pitchFamily="18" charset="0"/>
            </a:endParaRPr>
          </a:p>
        </p:txBody>
      </p:sp>
      <p:sp>
        <p:nvSpPr>
          <p:cNvPr id="88092" name="WordArt 28"/>
          <p:cNvSpPr>
            <a:spLocks noChangeArrowheads="1" noChangeShapeType="1" noTextEdit="1"/>
          </p:cNvSpPr>
          <p:nvPr/>
        </p:nvSpPr>
        <p:spPr bwMode="auto">
          <a:xfrm>
            <a:off x="482600" y="1371600"/>
            <a:ext cx="709613" cy="5302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4</a:t>
            </a:r>
          </a:p>
        </p:txBody>
      </p:sp>
      <p:pic>
        <p:nvPicPr>
          <p:cNvPr id="44058" name="Picture 29"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712788"/>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9" name="WordArt 31"/>
          <p:cNvSpPr>
            <a:spLocks noChangeArrowheads="1" noChangeShapeType="1" noTextEdit="1"/>
          </p:cNvSpPr>
          <p:nvPr/>
        </p:nvSpPr>
        <p:spPr bwMode="auto">
          <a:xfrm>
            <a:off x="1951038" y="26988"/>
            <a:ext cx="5973762"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44060" name="Picture 32" descr="people008"/>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1" name="Picture 33" descr="Bellcoll">
            <a:hlinkClick r:id="" action="ppaction://hlinkshowjump?jump=firstslide"/>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5725" y="-157163"/>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99" name="WordArt 35"/>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8100" name="WordArt 36"/>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8101" name="WordArt 37"/>
          <p:cNvSpPr>
            <a:spLocks noChangeArrowheads="1" noChangeShapeType="1" noTextEdit="1"/>
          </p:cNvSpPr>
          <p:nvPr/>
        </p:nvSpPr>
        <p:spPr bwMode="auto">
          <a:xfrm>
            <a:off x="772160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8102" name="WordArt 38"/>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8103" name="WordArt 39"/>
          <p:cNvSpPr>
            <a:spLocks noChangeArrowheads="1" noChangeShapeType="1" noTextEdit="1"/>
          </p:cNvSpPr>
          <p:nvPr/>
        </p:nvSpPr>
        <p:spPr bwMode="auto">
          <a:xfrm>
            <a:off x="7764463"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8104" name="WordArt 40"/>
          <p:cNvSpPr>
            <a:spLocks noChangeArrowheads="1" noChangeShapeType="1" noTextEdit="1"/>
          </p:cNvSpPr>
          <p:nvPr/>
        </p:nvSpPr>
        <p:spPr bwMode="auto">
          <a:xfrm>
            <a:off x="7731125"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8105" name="WordArt 41"/>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8106" name="WordArt 42"/>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8107" name="WordArt 43"/>
          <p:cNvSpPr>
            <a:spLocks noChangeArrowheads="1" noChangeShapeType="1" noTextEdit="1"/>
          </p:cNvSpPr>
          <p:nvPr/>
        </p:nvSpPr>
        <p:spPr bwMode="auto">
          <a:xfrm>
            <a:off x="7721600" y="44624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8108" name="WordArt 44"/>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8109" name="WordArt 45"/>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8110" name="WordArt 46"/>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8111" name="WordArt 47"/>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8112" name="WordArt 48"/>
          <p:cNvSpPr>
            <a:spLocks noChangeArrowheads="1" noChangeShapeType="1" noTextEdit="1"/>
          </p:cNvSpPr>
          <p:nvPr/>
        </p:nvSpPr>
        <p:spPr bwMode="auto">
          <a:xfrm>
            <a:off x="7707313" y="44577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8113" name="WordArt 49"/>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8114" name="WordArt 50"/>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8115" name="Group 51"/>
          <p:cNvGrpSpPr>
            <a:grpSpLocks/>
          </p:cNvGrpSpPr>
          <p:nvPr/>
        </p:nvGrpSpPr>
        <p:grpSpPr bwMode="auto">
          <a:xfrm>
            <a:off x="7162800" y="2590800"/>
            <a:ext cx="1752600" cy="1752600"/>
            <a:chOff x="4320" y="2928"/>
            <a:chExt cx="1104" cy="1104"/>
          </a:xfrm>
        </p:grpSpPr>
        <p:sp>
          <p:nvSpPr>
            <p:cNvPr id="44079" name="AutoShape 5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44080" name="WordArt 5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88091"/>
                                        </p:tgtEl>
                                        <p:attrNameLst>
                                          <p:attrName>style.visibility</p:attrName>
                                        </p:attrNameLst>
                                      </p:cBhvr>
                                      <p:to>
                                        <p:strVal val="visible"/>
                                      </p:to>
                                    </p:set>
                                    <p:animEffect transition="in" filter="fade">
                                      <p:cBhvr>
                                        <p:cTn id="7" dur="500"/>
                                        <p:tgtEl>
                                          <p:spTgt spid="88091"/>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88092"/>
                                        </p:tgtEl>
                                        <p:attrNameLst>
                                          <p:attrName>style.visibility</p:attrName>
                                        </p:attrNameLst>
                                      </p:cBhvr>
                                      <p:to>
                                        <p:strVal val="visible"/>
                                      </p:to>
                                    </p:set>
                                    <p:animEffect transition="in" filter="circle(in)">
                                      <p:cBhvr>
                                        <p:cTn id="10" dur="500"/>
                                        <p:tgtEl>
                                          <p:spTgt spid="88092"/>
                                        </p:tgtEl>
                                      </p:cBhvr>
                                    </p:animEffect>
                                  </p:childTnLst>
                                </p:cTn>
                              </p:par>
                              <p:par>
                                <p:cTn id="11" presetID="8" presetClass="emph" presetSubtype="0" repeatCount="indefinite" fill="hold" nodeType="withEffect">
                                  <p:stCondLst>
                                    <p:cond delay="500"/>
                                  </p:stCondLst>
                                  <p:childTnLst>
                                    <p:animRot by="21600000">
                                      <p:cBhvr>
                                        <p:cTn id="12" dur="1500" fill="hold"/>
                                        <p:tgtEl>
                                          <p:spTgt spid="88091"/>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88114"/>
                                        </p:tgtEl>
                                        <p:attrNameLst>
                                          <p:attrName>style.visibility</p:attrName>
                                        </p:attrNameLst>
                                      </p:cBhvr>
                                      <p:to>
                                        <p:strVal val="visible"/>
                                      </p:to>
                                    </p:set>
                                    <p:animEffect transition="in" filter="dissolve">
                                      <p:cBhvr>
                                        <p:cTn id="81" dur="500"/>
                                        <p:tgtEl>
                                          <p:spTgt spid="88114"/>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88114"/>
                                        </p:tgtEl>
                                        <p:attrNameLst>
                                          <p:attrName>ppt_w</p:attrName>
                                        </p:attrNameLst>
                                      </p:cBhvr>
                                      <p:tavLst>
                                        <p:tav tm="0">
                                          <p:val>
                                            <p:strVal val="ppt_w"/>
                                          </p:val>
                                        </p:tav>
                                        <p:tav tm="100000">
                                          <p:val>
                                            <p:fltVal val="0"/>
                                          </p:val>
                                        </p:tav>
                                      </p:tavLst>
                                    </p:anim>
                                    <p:anim calcmode="lin" valueType="num">
                                      <p:cBhvr>
                                        <p:cTn id="85" dur="500"/>
                                        <p:tgtEl>
                                          <p:spTgt spid="88114"/>
                                        </p:tgtEl>
                                        <p:attrNameLst>
                                          <p:attrName>ppt_h</p:attrName>
                                        </p:attrNameLst>
                                      </p:cBhvr>
                                      <p:tavLst>
                                        <p:tav tm="0">
                                          <p:val>
                                            <p:strVal val="ppt_h"/>
                                          </p:val>
                                        </p:tav>
                                        <p:tav tm="100000">
                                          <p:val>
                                            <p:fltVal val="0"/>
                                          </p:val>
                                        </p:tav>
                                      </p:tavLst>
                                    </p:anim>
                                    <p:animEffect transition="out" filter="fade">
                                      <p:cBhvr>
                                        <p:cTn id="86" dur="500"/>
                                        <p:tgtEl>
                                          <p:spTgt spid="88114"/>
                                        </p:tgtEl>
                                      </p:cBhvr>
                                    </p:animEffect>
                                    <p:set>
                                      <p:cBhvr>
                                        <p:cTn id="87" dur="1" fill="hold">
                                          <p:stCondLst>
                                            <p:cond delay="499"/>
                                          </p:stCondLst>
                                        </p:cTn>
                                        <p:tgtEl>
                                          <p:spTgt spid="88114"/>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88113"/>
                                        </p:tgtEl>
                                        <p:attrNameLst>
                                          <p:attrName>style.visibility</p:attrName>
                                        </p:attrNameLst>
                                      </p:cBhvr>
                                      <p:to>
                                        <p:strVal val="visible"/>
                                      </p:to>
                                    </p:set>
                                    <p:animEffect transition="in" filter="dissolve">
                                      <p:cBhvr>
                                        <p:cTn id="91" dur="500"/>
                                        <p:tgtEl>
                                          <p:spTgt spid="88113"/>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88113"/>
                                        </p:tgtEl>
                                        <p:attrNameLst>
                                          <p:attrName>ppt_w</p:attrName>
                                        </p:attrNameLst>
                                      </p:cBhvr>
                                      <p:tavLst>
                                        <p:tav tm="0">
                                          <p:val>
                                            <p:strVal val="ppt_w"/>
                                          </p:val>
                                        </p:tav>
                                        <p:tav tm="100000">
                                          <p:val>
                                            <p:fltVal val="0"/>
                                          </p:val>
                                        </p:tav>
                                      </p:tavLst>
                                    </p:anim>
                                    <p:anim calcmode="lin" valueType="num">
                                      <p:cBhvr>
                                        <p:cTn id="95" dur="500"/>
                                        <p:tgtEl>
                                          <p:spTgt spid="88113"/>
                                        </p:tgtEl>
                                        <p:attrNameLst>
                                          <p:attrName>ppt_h</p:attrName>
                                        </p:attrNameLst>
                                      </p:cBhvr>
                                      <p:tavLst>
                                        <p:tav tm="0">
                                          <p:val>
                                            <p:strVal val="ppt_h"/>
                                          </p:val>
                                        </p:tav>
                                        <p:tav tm="100000">
                                          <p:val>
                                            <p:fltVal val="0"/>
                                          </p:val>
                                        </p:tav>
                                      </p:tavLst>
                                    </p:anim>
                                    <p:animEffect transition="out" filter="fade">
                                      <p:cBhvr>
                                        <p:cTn id="96" dur="500"/>
                                        <p:tgtEl>
                                          <p:spTgt spid="88113"/>
                                        </p:tgtEl>
                                      </p:cBhvr>
                                    </p:animEffect>
                                    <p:set>
                                      <p:cBhvr>
                                        <p:cTn id="97" dur="1" fill="hold">
                                          <p:stCondLst>
                                            <p:cond delay="499"/>
                                          </p:stCondLst>
                                        </p:cTn>
                                        <p:tgtEl>
                                          <p:spTgt spid="88113"/>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88112"/>
                                        </p:tgtEl>
                                        <p:attrNameLst>
                                          <p:attrName>style.visibility</p:attrName>
                                        </p:attrNameLst>
                                      </p:cBhvr>
                                      <p:to>
                                        <p:strVal val="visible"/>
                                      </p:to>
                                    </p:set>
                                    <p:animEffect transition="in" filter="dissolve">
                                      <p:cBhvr>
                                        <p:cTn id="101" dur="500"/>
                                        <p:tgtEl>
                                          <p:spTgt spid="88112"/>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88112"/>
                                        </p:tgtEl>
                                        <p:attrNameLst>
                                          <p:attrName>ppt_w</p:attrName>
                                        </p:attrNameLst>
                                      </p:cBhvr>
                                      <p:tavLst>
                                        <p:tav tm="0">
                                          <p:val>
                                            <p:strVal val="ppt_w"/>
                                          </p:val>
                                        </p:tav>
                                        <p:tav tm="100000">
                                          <p:val>
                                            <p:fltVal val="0"/>
                                          </p:val>
                                        </p:tav>
                                      </p:tavLst>
                                    </p:anim>
                                    <p:anim calcmode="lin" valueType="num">
                                      <p:cBhvr>
                                        <p:cTn id="105" dur="500"/>
                                        <p:tgtEl>
                                          <p:spTgt spid="88112"/>
                                        </p:tgtEl>
                                        <p:attrNameLst>
                                          <p:attrName>ppt_h</p:attrName>
                                        </p:attrNameLst>
                                      </p:cBhvr>
                                      <p:tavLst>
                                        <p:tav tm="0">
                                          <p:val>
                                            <p:strVal val="ppt_h"/>
                                          </p:val>
                                        </p:tav>
                                        <p:tav tm="100000">
                                          <p:val>
                                            <p:fltVal val="0"/>
                                          </p:val>
                                        </p:tav>
                                      </p:tavLst>
                                    </p:anim>
                                    <p:animEffect transition="out" filter="fade">
                                      <p:cBhvr>
                                        <p:cTn id="106" dur="500"/>
                                        <p:tgtEl>
                                          <p:spTgt spid="88112"/>
                                        </p:tgtEl>
                                      </p:cBhvr>
                                    </p:animEffect>
                                    <p:set>
                                      <p:cBhvr>
                                        <p:cTn id="107" dur="1" fill="hold">
                                          <p:stCondLst>
                                            <p:cond delay="499"/>
                                          </p:stCondLst>
                                        </p:cTn>
                                        <p:tgtEl>
                                          <p:spTgt spid="88112"/>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88111"/>
                                        </p:tgtEl>
                                        <p:attrNameLst>
                                          <p:attrName>style.visibility</p:attrName>
                                        </p:attrNameLst>
                                      </p:cBhvr>
                                      <p:to>
                                        <p:strVal val="visible"/>
                                      </p:to>
                                    </p:set>
                                    <p:animEffect transition="in" filter="dissolve">
                                      <p:cBhvr>
                                        <p:cTn id="111" dur="500"/>
                                        <p:tgtEl>
                                          <p:spTgt spid="88111"/>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88111"/>
                                        </p:tgtEl>
                                        <p:attrNameLst>
                                          <p:attrName>ppt_w</p:attrName>
                                        </p:attrNameLst>
                                      </p:cBhvr>
                                      <p:tavLst>
                                        <p:tav tm="0">
                                          <p:val>
                                            <p:strVal val="ppt_w"/>
                                          </p:val>
                                        </p:tav>
                                        <p:tav tm="100000">
                                          <p:val>
                                            <p:fltVal val="0"/>
                                          </p:val>
                                        </p:tav>
                                      </p:tavLst>
                                    </p:anim>
                                    <p:anim calcmode="lin" valueType="num">
                                      <p:cBhvr>
                                        <p:cTn id="115" dur="500"/>
                                        <p:tgtEl>
                                          <p:spTgt spid="88111"/>
                                        </p:tgtEl>
                                        <p:attrNameLst>
                                          <p:attrName>ppt_h</p:attrName>
                                        </p:attrNameLst>
                                      </p:cBhvr>
                                      <p:tavLst>
                                        <p:tav tm="0">
                                          <p:val>
                                            <p:strVal val="ppt_h"/>
                                          </p:val>
                                        </p:tav>
                                        <p:tav tm="100000">
                                          <p:val>
                                            <p:fltVal val="0"/>
                                          </p:val>
                                        </p:tav>
                                      </p:tavLst>
                                    </p:anim>
                                    <p:animEffect transition="out" filter="fade">
                                      <p:cBhvr>
                                        <p:cTn id="116" dur="500"/>
                                        <p:tgtEl>
                                          <p:spTgt spid="88111"/>
                                        </p:tgtEl>
                                      </p:cBhvr>
                                    </p:animEffect>
                                    <p:set>
                                      <p:cBhvr>
                                        <p:cTn id="117" dur="1" fill="hold">
                                          <p:stCondLst>
                                            <p:cond delay="499"/>
                                          </p:stCondLst>
                                        </p:cTn>
                                        <p:tgtEl>
                                          <p:spTgt spid="88111"/>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88110"/>
                                        </p:tgtEl>
                                        <p:attrNameLst>
                                          <p:attrName>style.visibility</p:attrName>
                                        </p:attrNameLst>
                                      </p:cBhvr>
                                      <p:to>
                                        <p:strVal val="visible"/>
                                      </p:to>
                                    </p:set>
                                    <p:animEffect transition="in" filter="dissolve">
                                      <p:cBhvr>
                                        <p:cTn id="121" dur="500"/>
                                        <p:tgtEl>
                                          <p:spTgt spid="88110"/>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88110"/>
                                        </p:tgtEl>
                                        <p:attrNameLst>
                                          <p:attrName>ppt_w</p:attrName>
                                        </p:attrNameLst>
                                      </p:cBhvr>
                                      <p:tavLst>
                                        <p:tav tm="0">
                                          <p:val>
                                            <p:strVal val="ppt_w"/>
                                          </p:val>
                                        </p:tav>
                                        <p:tav tm="100000">
                                          <p:val>
                                            <p:fltVal val="0"/>
                                          </p:val>
                                        </p:tav>
                                      </p:tavLst>
                                    </p:anim>
                                    <p:anim calcmode="lin" valueType="num">
                                      <p:cBhvr>
                                        <p:cTn id="125" dur="500"/>
                                        <p:tgtEl>
                                          <p:spTgt spid="88110"/>
                                        </p:tgtEl>
                                        <p:attrNameLst>
                                          <p:attrName>ppt_h</p:attrName>
                                        </p:attrNameLst>
                                      </p:cBhvr>
                                      <p:tavLst>
                                        <p:tav tm="0">
                                          <p:val>
                                            <p:strVal val="ppt_h"/>
                                          </p:val>
                                        </p:tav>
                                        <p:tav tm="100000">
                                          <p:val>
                                            <p:fltVal val="0"/>
                                          </p:val>
                                        </p:tav>
                                      </p:tavLst>
                                    </p:anim>
                                    <p:animEffect transition="out" filter="fade">
                                      <p:cBhvr>
                                        <p:cTn id="126" dur="500"/>
                                        <p:tgtEl>
                                          <p:spTgt spid="88110"/>
                                        </p:tgtEl>
                                      </p:cBhvr>
                                    </p:animEffect>
                                    <p:set>
                                      <p:cBhvr>
                                        <p:cTn id="127" dur="1" fill="hold">
                                          <p:stCondLst>
                                            <p:cond delay="499"/>
                                          </p:stCondLst>
                                        </p:cTn>
                                        <p:tgtEl>
                                          <p:spTgt spid="88110"/>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88109"/>
                                        </p:tgtEl>
                                        <p:attrNameLst>
                                          <p:attrName>style.visibility</p:attrName>
                                        </p:attrNameLst>
                                      </p:cBhvr>
                                      <p:to>
                                        <p:strVal val="visible"/>
                                      </p:to>
                                    </p:set>
                                    <p:animEffect transition="in" filter="dissolve">
                                      <p:cBhvr>
                                        <p:cTn id="131" dur="500"/>
                                        <p:tgtEl>
                                          <p:spTgt spid="88109"/>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88109"/>
                                        </p:tgtEl>
                                        <p:attrNameLst>
                                          <p:attrName>ppt_w</p:attrName>
                                        </p:attrNameLst>
                                      </p:cBhvr>
                                      <p:tavLst>
                                        <p:tav tm="0">
                                          <p:val>
                                            <p:strVal val="ppt_w"/>
                                          </p:val>
                                        </p:tav>
                                        <p:tav tm="100000">
                                          <p:val>
                                            <p:fltVal val="0"/>
                                          </p:val>
                                        </p:tav>
                                      </p:tavLst>
                                    </p:anim>
                                    <p:anim calcmode="lin" valueType="num">
                                      <p:cBhvr>
                                        <p:cTn id="135" dur="500"/>
                                        <p:tgtEl>
                                          <p:spTgt spid="88109"/>
                                        </p:tgtEl>
                                        <p:attrNameLst>
                                          <p:attrName>ppt_h</p:attrName>
                                        </p:attrNameLst>
                                      </p:cBhvr>
                                      <p:tavLst>
                                        <p:tav tm="0">
                                          <p:val>
                                            <p:strVal val="ppt_h"/>
                                          </p:val>
                                        </p:tav>
                                        <p:tav tm="100000">
                                          <p:val>
                                            <p:fltVal val="0"/>
                                          </p:val>
                                        </p:tav>
                                      </p:tavLst>
                                    </p:anim>
                                    <p:animEffect transition="out" filter="fade">
                                      <p:cBhvr>
                                        <p:cTn id="136" dur="500"/>
                                        <p:tgtEl>
                                          <p:spTgt spid="88109"/>
                                        </p:tgtEl>
                                      </p:cBhvr>
                                    </p:animEffect>
                                    <p:set>
                                      <p:cBhvr>
                                        <p:cTn id="137" dur="1" fill="hold">
                                          <p:stCondLst>
                                            <p:cond delay="499"/>
                                          </p:stCondLst>
                                        </p:cTn>
                                        <p:tgtEl>
                                          <p:spTgt spid="88109"/>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88108"/>
                                        </p:tgtEl>
                                        <p:attrNameLst>
                                          <p:attrName>style.visibility</p:attrName>
                                        </p:attrNameLst>
                                      </p:cBhvr>
                                      <p:to>
                                        <p:strVal val="visible"/>
                                      </p:to>
                                    </p:set>
                                    <p:animEffect transition="in" filter="dissolve">
                                      <p:cBhvr>
                                        <p:cTn id="141" dur="500"/>
                                        <p:tgtEl>
                                          <p:spTgt spid="88108"/>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88108"/>
                                        </p:tgtEl>
                                        <p:attrNameLst>
                                          <p:attrName>ppt_w</p:attrName>
                                        </p:attrNameLst>
                                      </p:cBhvr>
                                      <p:tavLst>
                                        <p:tav tm="0">
                                          <p:val>
                                            <p:strVal val="ppt_w"/>
                                          </p:val>
                                        </p:tav>
                                        <p:tav tm="100000">
                                          <p:val>
                                            <p:fltVal val="0"/>
                                          </p:val>
                                        </p:tav>
                                      </p:tavLst>
                                    </p:anim>
                                    <p:anim calcmode="lin" valueType="num">
                                      <p:cBhvr>
                                        <p:cTn id="145" dur="500"/>
                                        <p:tgtEl>
                                          <p:spTgt spid="88108"/>
                                        </p:tgtEl>
                                        <p:attrNameLst>
                                          <p:attrName>ppt_h</p:attrName>
                                        </p:attrNameLst>
                                      </p:cBhvr>
                                      <p:tavLst>
                                        <p:tav tm="0">
                                          <p:val>
                                            <p:strVal val="ppt_h"/>
                                          </p:val>
                                        </p:tav>
                                        <p:tav tm="100000">
                                          <p:val>
                                            <p:fltVal val="0"/>
                                          </p:val>
                                        </p:tav>
                                      </p:tavLst>
                                    </p:anim>
                                    <p:animEffect transition="out" filter="fade">
                                      <p:cBhvr>
                                        <p:cTn id="146" dur="500"/>
                                        <p:tgtEl>
                                          <p:spTgt spid="88108"/>
                                        </p:tgtEl>
                                      </p:cBhvr>
                                    </p:animEffect>
                                    <p:set>
                                      <p:cBhvr>
                                        <p:cTn id="147" dur="1" fill="hold">
                                          <p:stCondLst>
                                            <p:cond delay="499"/>
                                          </p:stCondLst>
                                        </p:cTn>
                                        <p:tgtEl>
                                          <p:spTgt spid="88108"/>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88107"/>
                                        </p:tgtEl>
                                        <p:attrNameLst>
                                          <p:attrName>style.visibility</p:attrName>
                                        </p:attrNameLst>
                                      </p:cBhvr>
                                      <p:to>
                                        <p:strVal val="visible"/>
                                      </p:to>
                                    </p:set>
                                    <p:animEffect transition="in" filter="dissolve">
                                      <p:cBhvr>
                                        <p:cTn id="151" dur="500"/>
                                        <p:tgtEl>
                                          <p:spTgt spid="88107"/>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88107"/>
                                        </p:tgtEl>
                                        <p:attrNameLst>
                                          <p:attrName>ppt_w</p:attrName>
                                        </p:attrNameLst>
                                      </p:cBhvr>
                                      <p:tavLst>
                                        <p:tav tm="0">
                                          <p:val>
                                            <p:strVal val="ppt_w"/>
                                          </p:val>
                                        </p:tav>
                                        <p:tav tm="100000">
                                          <p:val>
                                            <p:fltVal val="0"/>
                                          </p:val>
                                        </p:tav>
                                      </p:tavLst>
                                    </p:anim>
                                    <p:anim calcmode="lin" valueType="num">
                                      <p:cBhvr>
                                        <p:cTn id="155" dur="500"/>
                                        <p:tgtEl>
                                          <p:spTgt spid="88107"/>
                                        </p:tgtEl>
                                        <p:attrNameLst>
                                          <p:attrName>ppt_h</p:attrName>
                                        </p:attrNameLst>
                                      </p:cBhvr>
                                      <p:tavLst>
                                        <p:tav tm="0">
                                          <p:val>
                                            <p:strVal val="ppt_h"/>
                                          </p:val>
                                        </p:tav>
                                        <p:tav tm="100000">
                                          <p:val>
                                            <p:fltVal val="0"/>
                                          </p:val>
                                        </p:tav>
                                      </p:tavLst>
                                    </p:anim>
                                    <p:animEffect transition="out" filter="fade">
                                      <p:cBhvr>
                                        <p:cTn id="156" dur="500"/>
                                        <p:tgtEl>
                                          <p:spTgt spid="88107"/>
                                        </p:tgtEl>
                                      </p:cBhvr>
                                    </p:animEffect>
                                    <p:set>
                                      <p:cBhvr>
                                        <p:cTn id="157" dur="1" fill="hold">
                                          <p:stCondLst>
                                            <p:cond delay="499"/>
                                          </p:stCondLst>
                                        </p:cTn>
                                        <p:tgtEl>
                                          <p:spTgt spid="88107"/>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88106"/>
                                        </p:tgtEl>
                                        <p:attrNameLst>
                                          <p:attrName>style.visibility</p:attrName>
                                        </p:attrNameLst>
                                      </p:cBhvr>
                                      <p:to>
                                        <p:strVal val="visible"/>
                                      </p:to>
                                    </p:set>
                                    <p:animEffect transition="in" filter="dissolve">
                                      <p:cBhvr>
                                        <p:cTn id="161" dur="500"/>
                                        <p:tgtEl>
                                          <p:spTgt spid="88106"/>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88106"/>
                                        </p:tgtEl>
                                        <p:attrNameLst>
                                          <p:attrName>ppt_w</p:attrName>
                                        </p:attrNameLst>
                                      </p:cBhvr>
                                      <p:tavLst>
                                        <p:tav tm="0">
                                          <p:val>
                                            <p:strVal val="ppt_w"/>
                                          </p:val>
                                        </p:tav>
                                        <p:tav tm="100000">
                                          <p:val>
                                            <p:fltVal val="0"/>
                                          </p:val>
                                        </p:tav>
                                      </p:tavLst>
                                    </p:anim>
                                    <p:anim calcmode="lin" valueType="num">
                                      <p:cBhvr>
                                        <p:cTn id="165" dur="500"/>
                                        <p:tgtEl>
                                          <p:spTgt spid="88106"/>
                                        </p:tgtEl>
                                        <p:attrNameLst>
                                          <p:attrName>ppt_h</p:attrName>
                                        </p:attrNameLst>
                                      </p:cBhvr>
                                      <p:tavLst>
                                        <p:tav tm="0">
                                          <p:val>
                                            <p:strVal val="ppt_h"/>
                                          </p:val>
                                        </p:tav>
                                        <p:tav tm="100000">
                                          <p:val>
                                            <p:fltVal val="0"/>
                                          </p:val>
                                        </p:tav>
                                      </p:tavLst>
                                    </p:anim>
                                    <p:animEffect transition="out" filter="fade">
                                      <p:cBhvr>
                                        <p:cTn id="166" dur="500"/>
                                        <p:tgtEl>
                                          <p:spTgt spid="88106"/>
                                        </p:tgtEl>
                                      </p:cBhvr>
                                    </p:animEffect>
                                    <p:set>
                                      <p:cBhvr>
                                        <p:cTn id="167" dur="1" fill="hold">
                                          <p:stCondLst>
                                            <p:cond delay="499"/>
                                          </p:stCondLst>
                                        </p:cTn>
                                        <p:tgtEl>
                                          <p:spTgt spid="88106"/>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88105"/>
                                        </p:tgtEl>
                                        <p:attrNameLst>
                                          <p:attrName>style.visibility</p:attrName>
                                        </p:attrNameLst>
                                      </p:cBhvr>
                                      <p:to>
                                        <p:strVal val="visible"/>
                                      </p:to>
                                    </p:set>
                                    <p:animEffect transition="in" filter="dissolve">
                                      <p:cBhvr>
                                        <p:cTn id="171" dur="500"/>
                                        <p:tgtEl>
                                          <p:spTgt spid="88105"/>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88105"/>
                                        </p:tgtEl>
                                        <p:attrNameLst>
                                          <p:attrName>ppt_w</p:attrName>
                                        </p:attrNameLst>
                                      </p:cBhvr>
                                      <p:tavLst>
                                        <p:tav tm="0">
                                          <p:val>
                                            <p:strVal val="ppt_w"/>
                                          </p:val>
                                        </p:tav>
                                        <p:tav tm="100000">
                                          <p:val>
                                            <p:fltVal val="0"/>
                                          </p:val>
                                        </p:tav>
                                      </p:tavLst>
                                    </p:anim>
                                    <p:anim calcmode="lin" valueType="num">
                                      <p:cBhvr>
                                        <p:cTn id="175" dur="500"/>
                                        <p:tgtEl>
                                          <p:spTgt spid="88105"/>
                                        </p:tgtEl>
                                        <p:attrNameLst>
                                          <p:attrName>ppt_h</p:attrName>
                                        </p:attrNameLst>
                                      </p:cBhvr>
                                      <p:tavLst>
                                        <p:tav tm="0">
                                          <p:val>
                                            <p:strVal val="ppt_h"/>
                                          </p:val>
                                        </p:tav>
                                        <p:tav tm="100000">
                                          <p:val>
                                            <p:fltVal val="0"/>
                                          </p:val>
                                        </p:tav>
                                      </p:tavLst>
                                    </p:anim>
                                    <p:animEffect transition="out" filter="fade">
                                      <p:cBhvr>
                                        <p:cTn id="176" dur="500"/>
                                        <p:tgtEl>
                                          <p:spTgt spid="88105"/>
                                        </p:tgtEl>
                                      </p:cBhvr>
                                    </p:animEffect>
                                    <p:set>
                                      <p:cBhvr>
                                        <p:cTn id="177" dur="1" fill="hold">
                                          <p:stCondLst>
                                            <p:cond delay="499"/>
                                          </p:stCondLst>
                                        </p:cTn>
                                        <p:tgtEl>
                                          <p:spTgt spid="88105"/>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88104"/>
                                        </p:tgtEl>
                                        <p:attrNameLst>
                                          <p:attrName>style.visibility</p:attrName>
                                        </p:attrNameLst>
                                      </p:cBhvr>
                                      <p:to>
                                        <p:strVal val="visible"/>
                                      </p:to>
                                    </p:set>
                                    <p:animEffect transition="in" filter="dissolve">
                                      <p:cBhvr>
                                        <p:cTn id="181" dur="500"/>
                                        <p:tgtEl>
                                          <p:spTgt spid="88104"/>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88104"/>
                                        </p:tgtEl>
                                        <p:attrNameLst>
                                          <p:attrName>ppt_w</p:attrName>
                                        </p:attrNameLst>
                                      </p:cBhvr>
                                      <p:tavLst>
                                        <p:tav tm="0">
                                          <p:val>
                                            <p:strVal val="ppt_w"/>
                                          </p:val>
                                        </p:tav>
                                        <p:tav tm="100000">
                                          <p:val>
                                            <p:fltVal val="0"/>
                                          </p:val>
                                        </p:tav>
                                      </p:tavLst>
                                    </p:anim>
                                    <p:anim calcmode="lin" valueType="num">
                                      <p:cBhvr>
                                        <p:cTn id="185" dur="500"/>
                                        <p:tgtEl>
                                          <p:spTgt spid="88104"/>
                                        </p:tgtEl>
                                        <p:attrNameLst>
                                          <p:attrName>ppt_h</p:attrName>
                                        </p:attrNameLst>
                                      </p:cBhvr>
                                      <p:tavLst>
                                        <p:tav tm="0">
                                          <p:val>
                                            <p:strVal val="ppt_h"/>
                                          </p:val>
                                        </p:tav>
                                        <p:tav tm="100000">
                                          <p:val>
                                            <p:fltVal val="0"/>
                                          </p:val>
                                        </p:tav>
                                      </p:tavLst>
                                    </p:anim>
                                    <p:animEffect transition="out" filter="fade">
                                      <p:cBhvr>
                                        <p:cTn id="186" dur="500"/>
                                        <p:tgtEl>
                                          <p:spTgt spid="88104"/>
                                        </p:tgtEl>
                                      </p:cBhvr>
                                    </p:animEffect>
                                    <p:set>
                                      <p:cBhvr>
                                        <p:cTn id="187" dur="1" fill="hold">
                                          <p:stCondLst>
                                            <p:cond delay="499"/>
                                          </p:stCondLst>
                                        </p:cTn>
                                        <p:tgtEl>
                                          <p:spTgt spid="88104"/>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88103"/>
                                        </p:tgtEl>
                                        <p:attrNameLst>
                                          <p:attrName>style.visibility</p:attrName>
                                        </p:attrNameLst>
                                      </p:cBhvr>
                                      <p:to>
                                        <p:strVal val="visible"/>
                                      </p:to>
                                    </p:set>
                                    <p:animEffect transition="in" filter="dissolve">
                                      <p:cBhvr>
                                        <p:cTn id="191" dur="500"/>
                                        <p:tgtEl>
                                          <p:spTgt spid="88103"/>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88103"/>
                                        </p:tgtEl>
                                        <p:attrNameLst>
                                          <p:attrName>ppt_w</p:attrName>
                                        </p:attrNameLst>
                                      </p:cBhvr>
                                      <p:tavLst>
                                        <p:tav tm="0">
                                          <p:val>
                                            <p:strVal val="ppt_w"/>
                                          </p:val>
                                        </p:tav>
                                        <p:tav tm="100000">
                                          <p:val>
                                            <p:fltVal val="0"/>
                                          </p:val>
                                        </p:tav>
                                      </p:tavLst>
                                    </p:anim>
                                    <p:anim calcmode="lin" valueType="num">
                                      <p:cBhvr>
                                        <p:cTn id="195" dur="500"/>
                                        <p:tgtEl>
                                          <p:spTgt spid="88103"/>
                                        </p:tgtEl>
                                        <p:attrNameLst>
                                          <p:attrName>ppt_h</p:attrName>
                                        </p:attrNameLst>
                                      </p:cBhvr>
                                      <p:tavLst>
                                        <p:tav tm="0">
                                          <p:val>
                                            <p:strVal val="ppt_h"/>
                                          </p:val>
                                        </p:tav>
                                        <p:tav tm="100000">
                                          <p:val>
                                            <p:fltVal val="0"/>
                                          </p:val>
                                        </p:tav>
                                      </p:tavLst>
                                    </p:anim>
                                    <p:animEffect transition="out" filter="fade">
                                      <p:cBhvr>
                                        <p:cTn id="196" dur="500"/>
                                        <p:tgtEl>
                                          <p:spTgt spid="88103"/>
                                        </p:tgtEl>
                                      </p:cBhvr>
                                    </p:animEffect>
                                    <p:set>
                                      <p:cBhvr>
                                        <p:cTn id="197" dur="1" fill="hold">
                                          <p:stCondLst>
                                            <p:cond delay="499"/>
                                          </p:stCondLst>
                                        </p:cTn>
                                        <p:tgtEl>
                                          <p:spTgt spid="88103"/>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88102"/>
                                        </p:tgtEl>
                                        <p:attrNameLst>
                                          <p:attrName>style.visibility</p:attrName>
                                        </p:attrNameLst>
                                      </p:cBhvr>
                                      <p:to>
                                        <p:strVal val="visible"/>
                                      </p:to>
                                    </p:set>
                                    <p:animEffect transition="in" filter="dissolve">
                                      <p:cBhvr>
                                        <p:cTn id="201" dur="500"/>
                                        <p:tgtEl>
                                          <p:spTgt spid="88102"/>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88102"/>
                                        </p:tgtEl>
                                        <p:attrNameLst>
                                          <p:attrName>ppt_w</p:attrName>
                                        </p:attrNameLst>
                                      </p:cBhvr>
                                      <p:tavLst>
                                        <p:tav tm="0">
                                          <p:val>
                                            <p:strVal val="ppt_w"/>
                                          </p:val>
                                        </p:tav>
                                        <p:tav tm="100000">
                                          <p:val>
                                            <p:fltVal val="0"/>
                                          </p:val>
                                        </p:tav>
                                      </p:tavLst>
                                    </p:anim>
                                    <p:anim calcmode="lin" valueType="num">
                                      <p:cBhvr>
                                        <p:cTn id="205" dur="500"/>
                                        <p:tgtEl>
                                          <p:spTgt spid="88102"/>
                                        </p:tgtEl>
                                        <p:attrNameLst>
                                          <p:attrName>ppt_h</p:attrName>
                                        </p:attrNameLst>
                                      </p:cBhvr>
                                      <p:tavLst>
                                        <p:tav tm="0">
                                          <p:val>
                                            <p:strVal val="ppt_h"/>
                                          </p:val>
                                        </p:tav>
                                        <p:tav tm="100000">
                                          <p:val>
                                            <p:fltVal val="0"/>
                                          </p:val>
                                        </p:tav>
                                      </p:tavLst>
                                    </p:anim>
                                    <p:animEffect transition="out" filter="fade">
                                      <p:cBhvr>
                                        <p:cTn id="206" dur="500"/>
                                        <p:tgtEl>
                                          <p:spTgt spid="88102"/>
                                        </p:tgtEl>
                                      </p:cBhvr>
                                    </p:animEffect>
                                    <p:set>
                                      <p:cBhvr>
                                        <p:cTn id="207" dur="1" fill="hold">
                                          <p:stCondLst>
                                            <p:cond delay="499"/>
                                          </p:stCondLst>
                                        </p:cTn>
                                        <p:tgtEl>
                                          <p:spTgt spid="88102"/>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88101"/>
                                        </p:tgtEl>
                                        <p:attrNameLst>
                                          <p:attrName>style.visibility</p:attrName>
                                        </p:attrNameLst>
                                      </p:cBhvr>
                                      <p:to>
                                        <p:strVal val="visible"/>
                                      </p:to>
                                    </p:set>
                                    <p:animEffect transition="in" filter="dissolve">
                                      <p:cBhvr>
                                        <p:cTn id="211" dur="500"/>
                                        <p:tgtEl>
                                          <p:spTgt spid="88101"/>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88101"/>
                                        </p:tgtEl>
                                        <p:attrNameLst>
                                          <p:attrName>ppt_w</p:attrName>
                                        </p:attrNameLst>
                                      </p:cBhvr>
                                      <p:tavLst>
                                        <p:tav tm="0">
                                          <p:val>
                                            <p:strVal val="ppt_w"/>
                                          </p:val>
                                        </p:tav>
                                        <p:tav tm="100000">
                                          <p:val>
                                            <p:fltVal val="0"/>
                                          </p:val>
                                        </p:tav>
                                      </p:tavLst>
                                    </p:anim>
                                    <p:anim calcmode="lin" valueType="num">
                                      <p:cBhvr>
                                        <p:cTn id="215" dur="500"/>
                                        <p:tgtEl>
                                          <p:spTgt spid="88101"/>
                                        </p:tgtEl>
                                        <p:attrNameLst>
                                          <p:attrName>ppt_h</p:attrName>
                                        </p:attrNameLst>
                                      </p:cBhvr>
                                      <p:tavLst>
                                        <p:tav tm="0">
                                          <p:val>
                                            <p:strVal val="ppt_h"/>
                                          </p:val>
                                        </p:tav>
                                        <p:tav tm="100000">
                                          <p:val>
                                            <p:fltVal val="0"/>
                                          </p:val>
                                        </p:tav>
                                      </p:tavLst>
                                    </p:anim>
                                    <p:animEffect transition="out" filter="fade">
                                      <p:cBhvr>
                                        <p:cTn id="216" dur="500"/>
                                        <p:tgtEl>
                                          <p:spTgt spid="88101"/>
                                        </p:tgtEl>
                                      </p:cBhvr>
                                    </p:animEffect>
                                    <p:set>
                                      <p:cBhvr>
                                        <p:cTn id="217" dur="1" fill="hold">
                                          <p:stCondLst>
                                            <p:cond delay="499"/>
                                          </p:stCondLst>
                                        </p:cTn>
                                        <p:tgtEl>
                                          <p:spTgt spid="88101"/>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88100"/>
                                        </p:tgtEl>
                                        <p:attrNameLst>
                                          <p:attrName>style.visibility</p:attrName>
                                        </p:attrNameLst>
                                      </p:cBhvr>
                                      <p:to>
                                        <p:strVal val="visible"/>
                                      </p:to>
                                    </p:set>
                                    <p:animEffect transition="in" filter="dissolve">
                                      <p:cBhvr>
                                        <p:cTn id="221" dur="500"/>
                                        <p:tgtEl>
                                          <p:spTgt spid="88100"/>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88100"/>
                                        </p:tgtEl>
                                        <p:attrNameLst>
                                          <p:attrName>ppt_w</p:attrName>
                                        </p:attrNameLst>
                                      </p:cBhvr>
                                      <p:tavLst>
                                        <p:tav tm="0">
                                          <p:val>
                                            <p:strVal val="ppt_w"/>
                                          </p:val>
                                        </p:tav>
                                        <p:tav tm="100000">
                                          <p:val>
                                            <p:fltVal val="0"/>
                                          </p:val>
                                        </p:tav>
                                      </p:tavLst>
                                    </p:anim>
                                    <p:anim calcmode="lin" valueType="num">
                                      <p:cBhvr>
                                        <p:cTn id="225" dur="500"/>
                                        <p:tgtEl>
                                          <p:spTgt spid="88100"/>
                                        </p:tgtEl>
                                        <p:attrNameLst>
                                          <p:attrName>ppt_h</p:attrName>
                                        </p:attrNameLst>
                                      </p:cBhvr>
                                      <p:tavLst>
                                        <p:tav tm="0">
                                          <p:val>
                                            <p:strVal val="ppt_h"/>
                                          </p:val>
                                        </p:tav>
                                        <p:tav tm="100000">
                                          <p:val>
                                            <p:fltVal val="0"/>
                                          </p:val>
                                        </p:tav>
                                      </p:tavLst>
                                    </p:anim>
                                    <p:animEffect transition="out" filter="fade">
                                      <p:cBhvr>
                                        <p:cTn id="226" dur="500"/>
                                        <p:tgtEl>
                                          <p:spTgt spid="88100"/>
                                        </p:tgtEl>
                                      </p:cBhvr>
                                    </p:animEffect>
                                    <p:set>
                                      <p:cBhvr>
                                        <p:cTn id="227" dur="1" fill="hold">
                                          <p:stCondLst>
                                            <p:cond delay="499"/>
                                          </p:stCondLst>
                                        </p:cTn>
                                        <p:tgtEl>
                                          <p:spTgt spid="88100"/>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88099"/>
                                        </p:tgtEl>
                                        <p:attrNameLst>
                                          <p:attrName>style.visibility</p:attrName>
                                        </p:attrNameLst>
                                      </p:cBhvr>
                                      <p:to>
                                        <p:strVal val="visible"/>
                                      </p:to>
                                    </p:set>
                                    <p:animEffect transition="in" filter="dissolve">
                                      <p:cBhvr>
                                        <p:cTn id="231" dur="500"/>
                                        <p:tgtEl>
                                          <p:spTgt spid="88099"/>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88099"/>
                                        </p:tgtEl>
                                        <p:attrNameLst>
                                          <p:attrName>ppt_w</p:attrName>
                                        </p:attrNameLst>
                                      </p:cBhvr>
                                      <p:tavLst>
                                        <p:tav tm="0">
                                          <p:val>
                                            <p:strVal val="ppt_w"/>
                                          </p:val>
                                        </p:tav>
                                        <p:tav tm="100000">
                                          <p:val>
                                            <p:fltVal val="0"/>
                                          </p:val>
                                        </p:tav>
                                      </p:tavLst>
                                    </p:anim>
                                    <p:anim calcmode="lin" valueType="num">
                                      <p:cBhvr>
                                        <p:cTn id="235" dur="500"/>
                                        <p:tgtEl>
                                          <p:spTgt spid="88099"/>
                                        </p:tgtEl>
                                        <p:attrNameLst>
                                          <p:attrName>ppt_h</p:attrName>
                                        </p:attrNameLst>
                                      </p:cBhvr>
                                      <p:tavLst>
                                        <p:tav tm="0">
                                          <p:val>
                                            <p:strVal val="ppt_h"/>
                                          </p:val>
                                        </p:tav>
                                        <p:tav tm="100000">
                                          <p:val>
                                            <p:fltVal val="0"/>
                                          </p:val>
                                        </p:tav>
                                      </p:tavLst>
                                    </p:anim>
                                    <p:animEffect transition="out" filter="fade">
                                      <p:cBhvr>
                                        <p:cTn id="236" dur="500"/>
                                        <p:tgtEl>
                                          <p:spTgt spid="88099"/>
                                        </p:tgtEl>
                                      </p:cBhvr>
                                    </p:animEffect>
                                    <p:set>
                                      <p:cBhvr>
                                        <p:cTn id="237" dur="1" fill="hold">
                                          <p:stCondLst>
                                            <p:cond delay="499"/>
                                          </p:stCondLst>
                                        </p:cTn>
                                        <p:tgtEl>
                                          <p:spTgt spid="88099"/>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88115"/>
                                        </p:tgtEl>
                                        <p:attrNameLst>
                                          <p:attrName>style.visibility</p:attrName>
                                        </p:attrNameLst>
                                      </p:cBhvr>
                                      <p:to>
                                        <p:strVal val="visible"/>
                                      </p:to>
                                    </p:set>
                                    <p:anim calcmode="lin" valueType="num">
                                      <p:cBhvr>
                                        <p:cTn id="240" dur="500" fill="hold"/>
                                        <p:tgtEl>
                                          <p:spTgt spid="88115"/>
                                        </p:tgtEl>
                                        <p:attrNameLst>
                                          <p:attrName>ppt_w</p:attrName>
                                        </p:attrNameLst>
                                      </p:cBhvr>
                                      <p:tavLst>
                                        <p:tav tm="0">
                                          <p:val>
                                            <p:fltVal val="0"/>
                                          </p:val>
                                        </p:tav>
                                        <p:tav tm="100000">
                                          <p:val>
                                            <p:strVal val="#ppt_w"/>
                                          </p:val>
                                        </p:tav>
                                      </p:tavLst>
                                    </p:anim>
                                    <p:anim calcmode="lin" valueType="num">
                                      <p:cBhvr>
                                        <p:cTn id="241" dur="500" fill="hold"/>
                                        <p:tgtEl>
                                          <p:spTgt spid="88115"/>
                                        </p:tgtEl>
                                        <p:attrNameLst>
                                          <p:attrName>ppt_h</p:attrName>
                                        </p:attrNameLst>
                                      </p:cBhvr>
                                      <p:tavLst>
                                        <p:tav tm="0">
                                          <p:val>
                                            <p:fltVal val="0"/>
                                          </p:val>
                                        </p:tav>
                                        <p:tav tm="100000">
                                          <p:val>
                                            <p:strVal val="#ppt_h"/>
                                          </p:val>
                                        </p:tav>
                                      </p:tavLst>
                                    </p:anim>
                                    <p:animEffect transition="in" filter="fade">
                                      <p:cBhvr>
                                        <p:cTn id="242" dur="500"/>
                                        <p:tgtEl>
                                          <p:spTgt spid="88115"/>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88115"/>
                                        </p:tgtEl>
                                        <p:attrNameLst>
                                          <p:attrName>ppt_x</p:attrName>
                                        </p:attrNameLst>
                                      </p:cBhvr>
                                      <p:tavLst>
                                        <p:tav tm="0">
                                          <p:val>
                                            <p:strVal val="ppt_x"/>
                                          </p:val>
                                        </p:tav>
                                        <p:tav tm="100000">
                                          <p:val>
                                            <p:strVal val="1+ppt_w/2"/>
                                          </p:val>
                                        </p:tav>
                                      </p:tavLst>
                                    </p:anim>
                                    <p:anim calcmode="lin" valueType="num">
                                      <p:cBhvr additive="base">
                                        <p:cTn id="247" dur="500"/>
                                        <p:tgtEl>
                                          <p:spTgt spid="88115"/>
                                        </p:tgtEl>
                                        <p:attrNameLst>
                                          <p:attrName>ppt_y</p:attrName>
                                        </p:attrNameLst>
                                      </p:cBhvr>
                                      <p:tavLst>
                                        <p:tav tm="0">
                                          <p:val>
                                            <p:strVal val="ppt_y"/>
                                          </p:val>
                                        </p:tav>
                                        <p:tav tm="100000">
                                          <p:val>
                                            <p:strVal val="ppt_y"/>
                                          </p:val>
                                        </p:tav>
                                      </p:tavLst>
                                    </p:anim>
                                    <p:set>
                                      <p:cBhvr>
                                        <p:cTn id="248" dur="1" fill="hold">
                                          <p:stCondLst>
                                            <p:cond delay="499"/>
                                          </p:stCondLst>
                                        </p:cTn>
                                        <p:tgtEl>
                                          <p:spTgt spid="88115"/>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iterate type="lt">
                                    <p:tmPct val="0"/>
                                  </p:iterate>
                                  <p:childTnLst>
                                    <p:animClr clrSpc="hsl" dir="cw">
                                      <p:cBhvr override="childStyle">
                                        <p:cTn id="252" dur="500" fill="hold"/>
                                        <p:tgtEl>
                                          <p:spTgt spid="16"/>
                                        </p:tgtEl>
                                        <p:attrNameLst>
                                          <p:attrName>style.color</p:attrName>
                                        </p:attrNameLst>
                                      </p:cBhvr>
                                      <p:by>
                                        <p:hsl h="10842353" s="0" l="0"/>
                                      </p:by>
                                    </p:animClr>
                                    <p:animClr clrSpc="hsl" dir="cw">
                                      <p:cBhvr>
                                        <p:cTn id="253" dur="500" fill="hold"/>
                                        <p:tgtEl>
                                          <p:spTgt spid="16"/>
                                        </p:tgtEl>
                                        <p:attrNameLst>
                                          <p:attrName>fillcolor</p:attrName>
                                        </p:attrNameLst>
                                      </p:cBhvr>
                                      <p:by>
                                        <p:hsl h="10842353" s="0" l="0"/>
                                      </p:by>
                                    </p:animClr>
                                    <p:animClr clrSpc="hsl" dir="cw">
                                      <p:cBhvr>
                                        <p:cTn id="254" dur="500" fill="hold"/>
                                        <p:tgtEl>
                                          <p:spTgt spid="16"/>
                                        </p:tgtEl>
                                        <p:attrNameLst>
                                          <p:attrName>stroke.color</p:attrName>
                                        </p:attrNameLst>
                                      </p:cBhvr>
                                      <p:by>
                                        <p:hsl h="10842353" s="0" l="0"/>
                                      </p:by>
                                    </p:animClr>
                                    <p:set>
                                      <p:cBhvr>
                                        <p:cTn id="255" dur="500" fill="hold"/>
                                        <p:tgtEl>
                                          <p:spTgt spid="16"/>
                                        </p:tgtEl>
                                        <p:attrNameLst>
                                          <p:attrName>fill.type</p:attrName>
                                        </p:attrNameLst>
                                      </p:cBhvr>
                                      <p:to>
                                        <p:strVal val="solid"/>
                                      </p:to>
                                    </p:set>
                                  </p:childTnLst>
                                </p:cTn>
                              </p:par>
                              <p:par>
                                <p:cTn id="256" presetID="34" presetClass="emph" presetSubtype="0" fill="hold" grpId="1" nodeType="withEffect">
                                  <p:stCondLst>
                                    <p:cond delay="0"/>
                                  </p:stCondLst>
                                  <p:iterate type="lt">
                                    <p:tmPct val="10000"/>
                                  </p:iterate>
                                  <p:childTnLst>
                                    <p:animMotion origin="layout" path="M 0.0 0.0 L 0.0 -0.07213" pathEditMode="relative" ptsTypes="">
                                      <p:cBhvr>
                                        <p:cTn id="257" dur="250" accel="50000" decel="50000" autoRev="1" fill="hold">
                                          <p:stCondLst>
                                            <p:cond delay="0"/>
                                          </p:stCondLst>
                                        </p:cTn>
                                        <p:tgtEl>
                                          <p:spTgt spid="16"/>
                                        </p:tgtEl>
                                        <p:attrNameLst>
                                          <p:attrName>ppt_x</p:attrName>
                                          <p:attrName>ppt_y</p:attrName>
                                        </p:attrNameLst>
                                      </p:cBhvr>
                                    </p:animMotion>
                                    <p:animRot by="1500000">
                                      <p:cBhvr>
                                        <p:cTn id="258" dur="125" fill="hold">
                                          <p:stCondLst>
                                            <p:cond delay="0"/>
                                          </p:stCondLst>
                                        </p:cTn>
                                        <p:tgtEl>
                                          <p:spTgt spid="16"/>
                                        </p:tgtEl>
                                        <p:attrNameLst>
                                          <p:attrName>r</p:attrName>
                                        </p:attrNameLst>
                                      </p:cBhvr>
                                    </p:animRot>
                                    <p:animRot by="-1500000">
                                      <p:cBhvr>
                                        <p:cTn id="259" dur="125" fill="hold">
                                          <p:stCondLst>
                                            <p:cond delay="125"/>
                                          </p:stCondLst>
                                        </p:cTn>
                                        <p:tgtEl>
                                          <p:spTgt spid="16"/>
                                        </p:tgtEl>
                                        <p:attrNameLst>
                                          <p:attrName>r</p:attrName>
                                        </p:attrNameLst>
                                      </p:cBhvr>
                                    </p:animRot>
                                    <p:animRot by="-1500000">
                                      <p:cBhvr>
                                        <p:cTn id="260" dur="125" fill="hold">
                                          <p:stCondLst>
                                            <p:cond delay="250"/>
                                          </p:stCondLst>
                                        </p:cTn>
                                        <p:tgtEl>
                                          <p:spTgt spid="16"/>
                                        </p:tgtEl>
                                        <p:attrNameLst>
                                          <p:attrName>r</p:attrName>
                                        </p:attrNameLst>
                                      </p:cBhvr>
                                    </p:animRot>
                                    <p:animRot by="1500000">
                                      <p:cBhvr>
                                        <p:cTn id="26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7" grpId="0" animBg="1"/>
      <p:bldP spid="13" grpId="0" animBg="1"/>
      <p:bldP spid="16" grpId="0" animBg="1"/>
      <p:bldP spid="16" grpId="1"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762125" y="774700"/>
            <a:ext cx="7381875" cy="1524000"/>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i="0">
                <a:solidFill>
                  <a:schemeClr val="bg1"/>
                </a:solidFill>
                <a:latin typeface="Times New Roman" panose="02020603050405020304" pitchFamily="18" charset="0"/>
                <a:cs typeface="Times New Roman" panose="02020603050405020304" pitchFamily="18" charset="0"/>
              </a:rPr>
              <a:t>Chọn đáp án đúng để hoàn thành câu.</a:t>
            </a:r>
            <a:endParaRPr lang="en-US" altLang="en-US" sz="3600" b="1" i="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4000" b="1" i="0">
                <a:solidFill>
                  <a:schemeClr val="bg1"/>
                </a:solidFill>
                <a:latin typeface="Times New Roman" panose="02020603050405020304" pitchFamily="18" charset="0"/>
                <a:cs typeface="Times New Roman" panose="02020603050405020304" pitchFamily="18" charset="0"/>
              </a:rPr>
              <a:t>Can you drink…? – Yes, I can.</a:t>
            </a:r>
          </a:p>
          <a:p>
            <a:pPr algn="ctr" eaLnBrk="1" hangingPunct="1">
              <a:spcBef>
                <a:spcPct val="0"/>
              </a:spcBef>
              <a:buFontTx/>
              <a:buNone/>
            </a:pPr>
            <a:endParaRPr lang="en-US" altLang="en-US" i="0">
              <a:solidFill>
                <a:schemeClr val="bg1"/>
              </a:solidFill>
              <a:latin typeface="Times New Roman" panose="02020603050405020304" pitchFamily="18" charset="0"/>
            </a:endParaRPr>
          </a:p>
        </p:txBody>
      </p:sp>
      <p:grpSp>
        <p:nvGrpSpPr>
          <p:cNvPr id="45059" name="Group 51"/>
          <p:cNvGrpSpPr>
            <a:grpSpLocks/>
          </p:cNvGrpSpPr>
          <p:nvPr/>
        </p:nvGrpSpPr>
        <p:grpSpPr bwMode="auto">
          <a:xfrm>
            <a:off x="1588" y="0"/>
            <a:ext cx="320675" cy="6858000"/>
            <a:chOff x="202295" y="-322943"/>
            <a:chExt cx="319314" cy="7180943"/>
          </a:xfrm>
        </p:grpSpPr>
        <p:sp>
          <p:nvSpPr>
            <p:cNvPr id="10" name="Rectangle 9"/>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4510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3"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1552575" y="2679700"/>
            <a:ext cx="5305425"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              </a:t>
            </a:r>
            <a:r>
              <a:rPr lang="en-US" altLang="en-US" sz="4000" b="1" i="0">
                <a:solidFill>
                  <a:schemeClr val="bg1"/>
                </a:solidFill>
                <a:latin typeface="Times New Roman" panose="02020603050405020304" pitchFamily="18" charset="0"/>
                <a:cs typeface="Times New Roman" panose="02020603050405020304" pitchFamily="18" charset="0"/>
              </a:rPr>
              <a:t>bread</a:t>
            </a: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533525" y="3670300"/>
            <a:ext cx="5319713"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i="0">
                <a:solidFill>
                  <a:schemeClr val="bg1"/>
                </a:solidFill>
                <a:latin typeface="Times New Roman" panose="02020603050405020304" pitchFamily="18" charset="0"/>
                <a:cs typeface="Times New Roman" panose="02020603050405020304" pitchFamily="18" charset="0"/>
              </a:rPr>
              <a:t>orange  juice</a:t>
            </a:r>
            <a:r>
              <a:rPr lang="pt-BR" altLang="en-US" sz="4000" b="1" i="0">
                <a:solidFill>
                  <a:schemeClr val="bg1"/>
                </a:solidFill>
                <a:latin typeface="Times New Roman" panose="02020603050405020304" pitchFamily="18" charset="0"/>
              </a:rPr>
              <a:t> </a:t>
            </a:r>
            <a:endParaRPr lang="en-US" altLang="en-US" sz="4000" b="1" i="0">
              <a:solidFill>
                <a:schemeClr val="bg1"/>
              </a:solidFill>
              <a:latin typeface="Times New Roman" panose="02020603050405020304"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533525" y="4660900"/>
            <a:ext cx="5319713"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i="0">
                <a:solidFill>
                  <a:schemeClr val="bg1"/>
                </a:solidFill>
                <a:latin typeface="Times New Roman" panose="02020603050405020304" pitchFamily="18" charset="0"/>
                <a:cs typeface="Times New Roman" panose="02020603050405020304" pitchFamily="18" charset="0"/>
              </a:rPr>
              <a:t>chicken</a:t>
            </a:r>
            <a:r>
              <a:rPr lang="en-US" altLang="en-US" sz="4000" b="1" i="0">
                <a:solidFill>
                  <a:schemeClr val="bg1"/>
                </a:solidFill>
                <a:latin typeface="Times New Roman" panose="02020603050405020304" pitchFamily="18" charset="0"/>
              </a:rPr>
              <a:t> </a:t>
            </a: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549400" y="5638800"/>
            <a:ext cx="5319713"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en-US" sz="4000" b="1" i="0">
                <a:solidFill>
                  <a:schemeClr val="bg1"/>
                </a:solidFill>
                <a:latin typeface="Times New Roman" panose="02020603050405020304" pitchFamily="18" charset="0"/>
              </a:rPr>
              <a:t>apple</a:t>
            </a:r>
            <a:endParaRPr lang="en-US" altLang="en-US" sz="4000" b="1" i="0">
              <a:solidFill>
                <a:schemeClr val="bg1"/>
              </a:solidFill>
              <a:latin typeface="Times New Roman" panose="02020603050405020304" pitchFamily="18" charset="0"/>
            </a:endParaRP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94235" name="AutoShape 27"/>
          <p:cNvSpPr>
            <a:spLocks noChangeArrowheads="1"/>
          </p:cNvSpPr>
          <p:nvPr/>
        </p:nvSpPr>
        <p:spPr bwMode="auto">
          <a:xfrm>
            <a:off x="330200" y="1050925"/>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94236" name="WordArt 28"/>
          <p:cNvSpPr>
            <a:spLocks noChangeArrowheads="1" noChangeShapeType="1" noTextEdit="1"/>
          </p:cNvSpPr>
          <p:nvPr/>
        </p:nvSpPr>
        <p:spPr bwMode="auto">
          <a:xfrm>
            <a:off x="735013" y="1400175"/>
            <a:ext cx="709612" cy="6064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5</a:t>
            </a:r>
          </a:p>
        </p:txBody>
      </p:sp>
      <p:pic>
        <p:nvPicPr>
          <p:cNvPr id="45082"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9050" y="812800"/>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3" name="WordArt 31"/>
          <p:cNvSpPr>
            <a:spLocks noChangeArrowheads="1" noChangeShapeType="1" noTextEdit="1"/>
          </p:cNvSpPr>
          <p:nvPr/>
        </p:nvSpPr>
        <p:spPr bwMode="auto">
          <a:xfrm>
            <a:off x="1828800" y="26988"/>
            <a:ext cx="5973763" cy="811212"/>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45084" name="Picture 32"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5" name="Picture 33"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2388" y="-152400"/>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43" name="WordArt 35"/>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94244" name="WordArt 36"/>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94245" name="WordArt 37"/>
          <p:cNvSpPr>
            <a:spLocks noChangeArrowheads="1" noChangeShapeType="1" noTextEdit="1"/>
          </p:cNvSpPr>
          <p:nvPr/>
        </p:nvSpPr>
        <p:spPr bwMode="auto">
          <a:xfrm>
            <a:off x="7558088" y="4038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94246" name="WordArt 38"/>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94247" name="WordArt 39"/>
          <p:cNvSpPr>
            <a:spLocks noChangeArrowheads="1" noChangeShapeType="1" noTextEdit="1"/>
          </p:cNvSpPr>
          <p:nvPr/>
        </p:nvSpPr>
        <p:spPr bwMode="auto">
          <a:xfrm>
            <a:off x="7600950"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94248" name="WordArt 40"/>
          <p:cNvSpPr>
            <a:spLocks noChangeArrowheads="1" noChangeShapeType="1" noTextEdit="1"/>
          </p:cNvSpPr>
          <p:nvPr/>
        </p:nvSpPr>
        <p:spPr bwMode="auto">
          <a:xfrm>
            <a:off x="7567613"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94249" name="WordArt 41"/>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94250" name="WordArt 42"/>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94251" name="WordArt 43"/>
          <p:cNvSpPr>
            <a:spLocks noChangeArrowheads="1" noChangeShapeType="1" noTextEdit="1"/>
          </p:cNvSpPr>
          <p:nvPr/>
        </p:nvSpPr>
        <p:spPr bwMode="auto">
          <a:xfrm>
            <a:off x="7558088" y="4052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94252" name="WordArt 44"/>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94253" name="WordArt 45"/>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94254" name="WordArt 46"/>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94255" name="WordArt 47"/>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94256" name="WordArt 48"/>
          <p:cNvSpPr>
            <a:spLocks noChangeArrowheads="1" noChangeShapeType="1" noTextEdit="1"/>
          </p:cNvSpPr>
          <p:nvPr/>
        </p:nvSpPr>
        <p:spPr bwMode="auto">
          <a:xfrm>
            <a:off x="7543800" y="4048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94257" name="WordArt 49"/>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94258" name="WordArt 50"/>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94259" name="Group 51"/>
          <p:cNvGrpSpPr>
            <a:grpSpLocks/>
          </p:cNvGrpSpPr>
          <p:nvPr/>
        </p:nvGrpSpPr>
        <p:grpSpPr bwMode="auto">
          <a:xfrm>
            <a:off x="7010400" y="2057400"/>
            <a:ext cx="1752600" cy="1752600"/>
            <a:chOff x="4320" y="2928"/>
            <a:chExt cx="1104" cy="1104"/>
          </a:xfrm>
        </p:grpSpPr>
        <p:sp>
          <p:nvSpPr>
            <p:cNvPr id="45103" name="AutoShape 5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45104" name="WordArt 5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94235"/>
                                        </p:tgtEl>
                                        <p:attrNameLst>
                                          <p:attrName>style.visibility</p:attrName>
                                        </p:attrNameLst>
                                      </p:cBhvr>
                                      <p:to>
                                        <p:strVal val="visible"/>
                                      </p:to>
                                    </p:set>
                                    <p:animEffect transition="in" filter="fade">
                                      <p:cBhvr>
                                        <p:cTn id="7" dur="500"/>
                                        <p:tgtEl>
                                          <p:spTgt spid="94235"/>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94236"/>
                                        </p:tgtEl>
                                        <p:attrNameLst>
                                          <p:attrName>style.visibility</p:attrName>
                                        </p:attrNameLst>
                                      </p:cBhvr>
                                      <p:to>
                                        <p:strVal val="visible"/>
                                      </p:to>
                                    </p:set>
                                    <p:animEffect transition="in" filter="circle(in)">
                                      <p:cBhvr>
                                        <p:cTn id="10" dur="500"/>
                                        <p:tgtEl>
                                          <p:spTgt spid="94236"/>
                                        </p:tgtEl>
                                      </p:cBhvr>
                                    </p:animEffect>
                                  </p:childTnLst>
                                </p:cTn>
                              </p:par>
                              <p:par>
                                <p:cTn id="11" presetID="8" presetClass="emph" presetSubtype="0" repeatCount="indefinite" fill="hold" nodeType="withEffect">
                                  <p:stCondLst>
                                    <p:cond delay="500"/>
                                  </p:stCondLst>
                                  <p:childTnLst>
                                    <p:animRot by="21600000">
                                      <p:cBhvr>
                                        <p:cTn id="12" dur="1500" fill="hold"/>
                                        <p:tgtEl>
                                          <p:spTgt spid="9423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94258"/>
                                        </p:tgtEl>
                                        <p:attrNameLst>
                                          <p:attrName>style.visibility</p:attrName>
                                        </p:attrNameLst>
                                      </p:cBhvr>
                                      <p:to>
                                        <p:strVal val="visible"/>
                                      </p:to>
                                    </p:set>
                                    <p:animEffect transition="in" filter="dissolve">
                                      <p:cBhvr>
                                        <p:cTn id="81" dur="500"/>
                                        <p:tgtEl>
                                          <p:spTgt spid="94258"/>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94258"/>
                                        </p:tgtEl>
                                        <p:attrNameLst>
                                          <p:attrName>ppt_w</p:attrName>
                                        </p:attrNameLst>
                                      </p:cBhvr>
                                      <p:tavLst>
                                        <p:tav tm="0">
                                          <p:val>
                                            <p:strVal val="ppt_w"/>
                                          </p:val>
                                        </p:tav>
                                        <p:tav tm="100000">
                                          <p:val>
                                            <p:fltVal val="0"/>
                                          </p:val>
                                        </p:tav>
                                      </p:tavLst>
                                    </p:anim>
                                    <p:anim calcmode="lin" valueType="num">
                                      <p:cBhvr>
                                        <p:cTn id="85" dur="500"/>
                                        <p:tgtEl>
                                          <p:spTgt spid="94258"/>
                                        </p:tgtEl>
                                        <p:attrNameLst>
                                          <p:attrName>ppt_h</p:attrName>
                                        </p:attrNameLst>
                                      </p:cBhvr>
                                      <p:tavLst>
                                        <p:tav tm="0">
                                          <p:val>
                                            <p:strVal val="ppt_h"/>
                                          </p:val>
                                        </p:tav>
                                        <p:tav tm="100000">
                                          <p:val>
                                            <p:fltVal val="0"/>
                                          </p:val>
                                        </p:tav>
                                      </p:tavLst>
                                    </p:anim>
                                    <p:animEffect transition="out" filter="fade">
                                      <p:cBhvr>
                                        <p:cTn id="86" dur="500"/>
                                        <p:tgtEl>
                                          <p:spTgt spid="94258"/>
                                        </p:tgtEl>
                                      </p:cBhvr>
                                    </p:animEffect>
                                    <p:set>
                                      <p:cBhvr>
                                        <p:cTn id="87" dur="1" fill="hold">
                                          <p:stCondLst>
                                            <p:cond delay="499"/>
                                          </p:stCondLst>
                                        </p:cTn>
                                        <p:tgtEl>
                                          <p:spTgt spid="94258"/>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94257"/>
                                        </p:tgtEl>
                                        <p:attrNameLst>
                                          <p:attrName>style.visibility</p:attrName>
                                        </p:attrNameLst>
                                      </p:cBhvr>
                                      <p:to>
                                        <p:strVal val="visible"/>
                                      </p:to>
                                    </p:set>
                                    <p:animEffect transition="in" filter="dissolve">
                                      <p:cBhvr>
                                        <p:cTn id="91" dur="500"/>
                                        <p:tgtEl>
                                          <p:spTgt spid="94257"/>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94257"/>
                                        </p:tgtEl>
                                        <p:attrNameLst>
                                          <p:attrName>ppt_w</p:attrName>
                                        </p:attrNameLst>
                                      </p:cBhvr>
                                      <p:tavLst>
                                        <p:tav tm="0">
                                          <p:val>
                                            <p:strVal val="ppt_w"/>
                                          </p:val>
                                        </p:tav>
                                        <p:tav tm="100000">
                                          <p:val>
                                            <p:fltVal val="0"/>
                                          </p:val>
                                        </p:tav>
                                      </p:tavLst>
                                    </p:anim>
                                    <p:anim calcmode="lin" valueType="num">
                                      <p:cBhvr>
                                        <p:cTn id="95" dur="500"/>
                                        <p:tgtEl>
                                          <p:spTgt spid="94257"/>
                                        </p:tgtEl>
                                        <p:attrNameLst>
                                          <p:attrName>ppt_h</p:attrName>
                                        </p:attrNameLst>
                                      </p:cBhvr>
                                      <p:tavLst>
                                        <p:tav tm="0">
                                          <p:val>
                                            <p:strVal val="ppt_h"/>
                                          </p:val>
                                        </p:tav>
                                        <p:tav tm="100000">
                                          <p:val>
                                            <p:fltVal val="0"/>
                                          </p:val>
                                        </p:tav>
                                      </p:tavLst>
                                    </p:anim>
                                    <p:animEffect transition="out" filter="fade">
                                      <p:cBhvr>
                                        <p:cTn id="96" dur="500"/>
                                        <p:tgtEl>
                                          <p:spTgt spid="94257"/>
                                        </p:tgtEl>
                                      </p:cBhvr>
                                    </p:animEffect>
                                    <p:set>
                                      <p:cBhvr>
                                        <p:cTn id="97" dur="1" fill="hold">
                                          <p:stCondLst>
                                            <p:cond delay="499"/>
                                          </p:stCondLst>
                                        </p:cTn>
                                        <p:tgtEl>
                                          <p:spTgt spid="94257"/>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94256"/>
                                        </p:tgtEl>
                                        <p:attrNameLst>
                                          <p:attrName>style.visibility</p:attrName>
                                        </p:attrNameLst>
                                      </p:cBhvr>
                                      <p:to>
                                        <p:strVal val="visible"/>
                                      </p:to>
                                    </p:set>
                                    <p:animEffect transition="in" filter="dissolve">
                                      <p:cBhvr>
                                        <p:cTn id="101" dur="500"/>
                                        <p:tgtEl>
                                          <p:spTgt spid="94256"/>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94256"/>
                                        </p:tgtEl>
                                        <p:attrNameLst>
                                          <p:attrName>ppt_w</p:attrName>
                                        </p:attrNameLst>
                                      </p:cBhvr>
                                      <p:tavLst>
                                        <p:tav tm="0">
                                          <p:val>
                                            <p:strVal val="ppt_w"/>
                                          </p:val>
                                        </p:tav>
                                        <p:tav tm="100000">
                                          <p:val>
                                            <p:fltVal val="0"/>
                                          </p:val>
                                        </p:tav>
                                      </p:tavLst>
                                    </p:anim>
                                    <p:anim calcmode="lin" valueType="num">
                                      <p:cBhvr>
                                        <p:cTn id="105" dur="500"/>
                                        <p:tgtEl>
                                          <p:spTgt spid="94256"/>
                                        </p:tgtEl>
                                        <p:attrNameLst>
                                          <p:attrName>ppt_h</p:attrName>
                                        </p:attrNameLst>
                                      </p:cBhvr>
                                      <p:tavLst>
                                        <p:tav tm="0">
                                          <p:val>
                                            <p:strVal val="ppt_h"/>
                                          </p:val>
                                        </p:tav>
                                        <p:tav tm="100000">
                                          <p:val>
                                            <p:fltVal val="0"/>
                                          </p:val>
                                        </p:tav>
                                      </p:tavLst>
                                    </p:anim>
                                    <p:animEffect transition="out" filter="fade">
                                      <p:cBhvr>
                                        <p:cTn id="106" dur="500"/>
                                        <p:tgtEl>
                                          <p:spTgt spid="94256"/>
                                        </p:tgtEl>
                                      </p:cBhvr>
                                    </p:animEffect>
                                    <p:set>
                                      <p:cBhvr>
                                        <p:cTn id="107" dur="1" fill="hold">
                                          <p:stCondLst>
                                            <p:cond delay="499"/>
                                          </p:stCondLst>
                                        </p:cTn>
                                        <p:tgtEl>
                                          <p:spTgt spid="94256"/>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94255"/>
                                        </p:tgtEl>
                                        <p:attrNameLst>
                                          <p:attrName>style.visibility</p:attrName>
                                        </p:attrNameLst>
                                      </p:cBhvr>
                                      <p:to>
                                        <p:strVal val="visible"/>
                                      </p:to>
                                    </p:set>
                                    <p:animEffect transition="in" filter="dissolve">
                                      <p:cBhvr>
                                        <p:cTn id="111" dur="500"/>
                                        <p:tgtEl>
                                          <p:spTgt spid="94255"/>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94255"/>
                                        </p:tgtEl>
                                        <p:attrNameLst>
                                          <p:attrName>ppt_w</p:attrName>
                                        </p:attrNameLst>
                                      </p:cBhvr>
                                      <p:tavLst>
                                        <p:tav tm="0">
                                          <p:val>
                                            <p:strVal val="ppt_w"/>
                                          </p:val>
                                        </p:tav>
                                        <p:tav tm="100000">
                                          <p:val>
                                            <p:fltVal val="0"/>
                                          </p:val>
                                        </p:tav>
                                      </p:tavLst>
                                    </p:anim>
                                    <p:anim calcmode="lin" valueType="num">
                                      <p:cBhvr>
                                        <p:cTn id="115" dur="500"/>
                                        <p:tgtEl>
                                          <p:spTgt spid="94255"/>
                                        </p:tgtEl>
                                        <p:attrNameLst>
                                          <p:attrName>ppt_h</p:attrName>
                                        </p:attrNameLst>
                                      </p:cBhvr>
                                      <p:tavLst>
                                        <p:tav tm="0">
                                          <p:val>
                                            <p:strVal val="ppt_h"/>
                                          </p:val>
                                        </p:tav>
                                        <p:tav tm="100000">
                                          <p:val>
                                            <p:fltVal val="0"/>
                                          </p:val>
                                        </p:tav>
                                      </p:tavLst>
                                    </p:anim>
                                    <p:animEffect transition="out" filter="fade">
                                      <p:cBhvr>
                                        <p:cTn id="116" dur="500"/>
                                        <p:tgtEl>
                                          <p:spTgt spid="94255"/>
                                        </p:tgtEl>
                                      </p:cBhvr>
                                    </p:animEffect>
                                    <p:set>
                                      <p:cBhvr>
                                        <p:cTn id="117" dur="1" fill="hold">
                                          <p:stCondLst>
                                            <p:cond delay="499"/>
                                          </p:stCondLst>
                                        </p:cTn>
                                        <p:tgtEl>
                                          <p:spTgt spid="94255"/>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94254"/>
                                        </p:tgtEl>
                                        <p:attrNameLst>
                                          <p:attrName>style.visibility</p:attrName>
                                        </p:attrNameLst>
                                      </p:cBhvr>
                                      <p:to>
                                        <p:strVal val="visible"/>
                                      </p:to>
                                    </p:set>
                                    <p:animEffect transition="in" filter="dissolve">
                                      <p:cBhvr>
                                        <p:cTn id="121" dur="500"/>
                                        <p:tgtEl>
                                          <p:spTgt spid="94254"/>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94254"/>
                                        </p:tgtEl>
                                        <p:attrNameLst>
                                          <p:attrName>ppt_w</p:attrName>
                                        </p:attrNameLst>
                                      </p:cBhvr>
                                      <p:tavLst>
                                        <p:tav tm="0">
                                          <p:val>
                                            <p:strVal val="ppt_w"/>
                                          </p:val>
                                        </p:tav>
                                        <p:tav tm="100000">
                                          <p:val>
                                            <p:fltVal val="0"/>
                                          </p:val>
                                        </p:tav>
                                      </p:tavLst>
                                    </p:anim>
                                    <p:anim calcmode="lin" valueType="num">
                                      <p:cBhvr>
                                        <p:cTn id="125" dur="500"/>
                                        <p:tgtEl>
                                          <p:spTgt spid="94254"/>
                                        </p:tgtEl>
                                        <p:attrNameLst>
                                          <p:attrName>ppt_h</p:attrName>
                                        </p:attrNameLst>
                                      </p:cBhvr>
                                      <p:tavLst>
                                        <p:tav tm="0">
                                          <p:val>
                                            <p:strVal val="ppt_h"/>
                                          </p:val>
                                        </p:tav>
                                        <p:tav tm="100000">
                                          <p:val>
                                            <p:fltVal val="0"/>
                                          </p:val>
                                        </p:tav>
                                      </p:tavLst>
                                    </p:anim>
                                    <p:animEffect transition="out" filter="fade">
                                      <p:cBhvr>
                                        <p:cTn id="126" dur="500"/>
                                        <p:tgtEl>
                                          <p:spTgt spid="94254"/>
                                        </p:tgtEl>
                                      </p:cBhvr>
                                    </p:animEffect>
                                    <p:set>
                                      <p:cBhvr>
                                        <p:cTn id="127" dur="1" fill="hold">
                                          <p:stCondLst>
                                            <p:cond delay="499"/>
                                          </p:stCondLst>
                                        </p:cTn>
                                        <p:tgtEl>
                                          <p:spTgt spid="94254"/>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94253"/>
                                        </p:tgtEl>
                                        <p:attrNameLst>
                                          <p:attrName>style.visibility</p:attrName>
                                        </p:attrNameLst>
                                      </p:cBhvr>
                                      <p:to>
                                        <p:strVal val="visible"/>
                                      </p:to>
                                    </p:set>
                                    <p:animEffect transition="in" filter="dissolve">
                                      <p:cBhvr>
                                        <p:cTn id="131" dur="500"/>
                                        <p:tgtEl>
                                          <p:spTgt spid="94253"/>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94253"/>
                                        </p:tgtEl>
                                        <p:attrNameLst>
                                          <p:attrName>ppt_w</p:attrName>
                                        </p:attrNameLst>
                                      </p:cBhvr>
                                      <p:tavLst>
                                        <p:tav tm="0">
                                          <p:val>
                                            <p:strVal val="ppt_w"/>
                                          </p:val>
                                        </p:tav>
                                        <p:tav tm="100000">
                                          <p:val>
                                            <p:fltVal val="0"/>
                                          </p:val>
                                        </p:tav>
                                      </p:tavLst>
                                    </p:anim>
                                    <p:anim calcmode="lin" valueType="num">
                                      <p:cBhvr>
                                        <p:cTn id="135" dur="500"/>
                                        <p:tgtEl>
                                          <p:spTgt spid="94253"/>
                                        </p:tgtEl>
                                        <p:attrNameLst>
                                          <p:attrName>ppt_h</p:attrName>
                                        </p:attrNameLst>
                                      </p:cBhvr>
                                      <p:tavLst>
                                        <p:tav tm="0">
                                          <p:val>
                                            <p:strVal val="ppt_h"/>
                                          </p:val>
                                        </p:tav>
                                        <p:tav tm="100000">
                                          <p:val>
                                            <p:fltVal val="0"/>
                                          </p:val>
                                        </p:tav>
                                      </p:tavLst>
                                    </p:anim>
                                    <p:animEffect transition="out" filter="fade">
                                      <p:cBhvr>
                                        <p:cTn id="136" dur="500"/>
                                        <p:tgtEl>
                                          <p:spTgt spid="94253"/>
                                        </p:tgtEl>
                                      </p:cBhvr>
                                    </p:animEffect>
                                    <p:set>
                                      <p:cBhvr>
                                        <p:cTn id="137" dur="1" fill="hold">
                                          <p:stCondLst>
                                            <p:cond delay="499"/>
                                          </p:stCondLst>
                                        </p:cTn>
                                        <p:tgtEl>
                                          <p:spTgt spid="94253"/>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94252"/>
                                        </p:tgtEl>
                                        <p:attrNameLst>
                                          <p:attrName>style.visibility</p:attrName>
                                        </p:attrNameLst>
                                      </p:cBhvr>
                                      <p:to>
                                        <p:strVal val="visible"/>
                                      </p:to>
                                    </p:set>
                                    <p:animEffect transition="in" filter="dissolve">
                                      <p:cBhvr>
                                        <p:cTn id="141" dur="500"/>
                                        <p:tgtEl>
                                          <p:spTgt spid="94252"/>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94252"/>
                                        </p:tgtEl>
                                        <p:attrNameLst>
                                          <p:attrName>ppt_w</p:attrName>
                                        </p:attrNameLst>
                                      </p:cBhvr>
                                      <p:tavLst>
                                        <p:tav tm="0">
                                          <p:val>
                                            <p:strVal val="ppt_w"/>
                                          </p:val>
                                        </p:tav>
                                        <p:tav tm="100000">
                                          <p:val>
                                            <p:fltVal val="0"/>
                                          </p:val>
                                        </p:tav>
                                      </p:tavLst>
                                    </p:anim>
                                    <p:anim calcmode="lin" valueType="num">
                                      <p:cBhvr>
                                        <p:cTn id="145" dur="500"/>
                                        <p:tgtEl>
                                          <p:spTgt spid="94252"/>
                                        </p:tgtEl>
                                        <p:attrNameLst>
                                          <p:attrName>ppt_h</p:attrName>
                                        </p:attrNameLst>
                                      </p:cBhvr>
                                      <p:tavLst>
                                        <p:tav tm="0">
                                          <p:val>
                                            <p:strVal val="ppt_h"/>
                                          </p:val>
                                        </p:tav>
                                        <p:tav tm="100000">
                                          <p:val>
                                            <p:fltVal val="0"/>
                                          </p:val>
                                        </p:tav>
                                      </p:tavLst>
                                    </p:anim>
                                    <p:animEffect transition="out" filter="fade">
                                      <p:cBhvr>
                                        <p:cTn id="146" dur="500"/>
                                        <p:tgtEl>
                                          <p:spTgt spid="94252"/>
                                        </p:tgtEl>
                                      </p:cBhvr>
                                    </p:animEffect>
                                    <p:set>
                                      <p:cBhvr>
                                        <p:cTn id="147" dur="1" fill="hold">
                                          <p:stCondLst>
                                            <p:cond delay="499"/>
                                          </p:stCondLst>
                                        </p:cTn>
                                        <p:tgtEl>
                                          <p:spTgt spid="94252"/>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94251"/>
                                        </p:tgtEl>
                                        <p:attrNameLst>
                                          <p:attrName>style.visibility</p:attrName>
                                        </p:attrNameLst>
                                      </p:cBhvr>
                                      <p:to>
                                        <p:strVal val="visible"/>
                                      </p:to>
                                    </p:set>
                                    <p:animEffect transition="in" filter="dissolve">
                                      <p:cBhvr>
                                        <p:cTn id="151" dur="500"/>
                                        <p:tgtEl>
                                          <p:spTgt spid="94251"/>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94251"/>
                                        </p:tgtEl>
                                        <p:attrNameLst>
                                          <p:attrName>ppt_w</p:attrName>
                                        </p:attrNameLst>
                                      </p:cBhvr>
                                      <p:tavLst>
                                        <p:tav tm="0">
                                          <p:val>
                                            <p:strVal val="ppt_w"/>
                                          </p:val>
                                        </p:tav>
                                        <p:tav tm="100000">
                                          <p:val>
                                            <p:fltVal val="0"/>
                                          </p:val>
                                        </p:tav>
                                      </p:tavLst>
                                    </p:anim>
                                    <p:anim calcmode="lin" valueType="num">
                                      <p:cBhvr>
                                        <p:cTn id="155" dur="500"/>
                                        <p:tgtEl>
                                          <p:spTgt spid="94251"/>
                                        </p:tgtEl>
                                        <p:attrNameLst>
                                          <p:attrName>ppt_h</p:attrName>
                                        </p:attrNameLst>
                                      </p:cBhvr>
                                      <p:tavLst>
                                        <p:tav tm="0">
                                          <p:val>
                                            <p:strVal val="ppt_h"/>
                                          </p:val>
                                        </p:tav>
                                        <p:tav tm="100000">
                                          <p:val>
                                            <p:fltVal val="0"/>
                                          </p:val>
                                        </p:tav>
                                      </p:tavLst>
                                    </p:anim>
                                    <p:animEffect transition="out" filter="fade">
                                      <p:cBhvr>
                                        <p:cTn id="156" dur="500"/>
                                        <p:tgtEl>
                                          <p:spTgt spid="94251"/>
                                        </p:tgtEl>
                                      </p:cBhvr>
                                    </p:animEffect>
                                    <p:set>
                                      <p:cBhvr>
                                        <p:cTn id="157" dur="1" fill="hold">
                                          <p:stCondLst>
                                            <p:cond delay="499"/>
                                          </p:stCondLst>
                                        </p:cTn>
                                        <p:tgtEl>
                                          <p:spTgt spid="94251"/>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94250"/>
                                        </p:tgtEl>
                                        <p:attrNameLst>
                                          <p:attrName>style.visibility</p:attrName>
                                        </p:attrNameLst>
                                      </p:cBhvr>
                                      <p:to>
                                        <p:strVal val="visible"/>
                                      </p:to>
                                    </p:set>
                                    <p:animEffect transition="in" filter="dissolve">
                                      <p:cBhvr>
                                        <p:cTn id="161" dur="500"/>
                                        <p:tgtEl>
                                          <p:spTgt spid="94250"/>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94250"/>
                                        </p:tgtEl>
                                        <p:attrNameLst>
                                          <p:attrName>ppt_w</p:attrName>
                                        </p:attrNameLst>
                                      </p:cBhvr>
                                      <p:tavLst>
                                        <p:tav tm="0">
                                          <p:val>
                                            <p:strVal val="ppt_w"/>
                                          </p:val>
                                        </p:tav>
                                        <p:tav tm="100000">
                                          <p:val>
                                            <p:fltVal val="0"/>
                                          </p:val>
                                        </p:tav>
                                      </p:tavLst>
                                    </p:anim>
                                    <p:anim calcmode="lin" valueType="num">
                                      <p:cBhvr>
                                        <p:cTn id="165" dur="500"/>
                                        <p:tgtEl>
                                          <p:spTgt spid="94250"/>
                                        </p:tgtEl>
                                        <p:attrNameLst>
                                          <p:attrName>ppt_h</p:attrName>
                                        </p:attrNameLst>
                                      </p:cBhvr>
                                      <p:tavLst>
                                        <p:tav tm="0">
                                          <p:val>
                                            <p:strVal val="ppt_h"/>
                                          </p:val>
                                        </p:tav>
                                        <p:tav tm="100000">
                                          <p:val>
                                            <p:fltVal val="0"/>
                                          </p:val>
                                        </p:tav>
                                      </p:tavLst>
                                    </p:anim>
                                    <p:animEffect transition="out" filter="fade">
                                      <p:cBhvr>
                                        <p:cTn id="166" dur="500"/>
                                        <p:tgtEl>
                                          <p:spTgt spid="94250"/>
                                        </p:tgtEl>
                                      </p:cBhvr>
                                    </p:animEffect>
                                    <p:set>
                                      <p:cBhvr>
                                        <p:cTn id="167" dur="1" fill="hold">
                                          <p:stCondLst>
                                            <p:cond delay="499"/>
                                          </p:stCondLst>
                                        </p:cTn>
                                        <p:tgtEl>
                                          <p:spTgt spid="94250"/>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94249"/>
                                        </p:tgtEl>
                                        <p:attrNameLst>
                                          <p:attrName>style.visibility</p:attrName>
                                        </p:attrNameLst>
                                      </p:cBhvr>
                                      <p:to>
                                        <p:strVal val="visible"/>
                                      </p:to>
                                    </p:set>
                                    <p:animEffect transition="in" filter="dissolve">
                                      <p:cBhvr>
                                        <p:cTn id="171" dur="500"/>
                                        <p:tgtEl>
                                          <p:spTgt spid="94249"/>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94249"/>
                                        </p:tgtEl>
                                        <p:attrNameLst>
                                          <p:attrName>ppt_w</p:attrName>
                                        </p:attrNameLst>
                                      </p:cBhvr>
                                      <p:tavLst>
                                        <p:tav tm="0">
                                          <p:val>
                                            <p:strVal val="ppt_w"/>
                                          </p:val>
                                        </p:tav>
                                        <p:tav tm="100000">
                                          <p:val>
                                            <p:fltVal val="0"/>
                                          </p:val>
                                        </p:tav>
                                      </p:tavLst>
                                    </p:anim>
                                    <p:anim calcmode="lin" valueType="num">
                                      <p:cBhvr>
                                        <p:cTn id="175" dur="500"/>
                                        <p:tgtEl>
                                          <p:spTgt spid="94249"/>
                                        </p:tgtEl>
                                        <p:attrNameLst>
                                          <p:attrName>ppt_h</p:attrName>
                                        </p:attrNameLst>
                                      </p:cBhvr>
                                      <p:tavLst>
                                        <p:tav tm="0">
                                          <p:val>
                                            <p:strVal val="ppt_h"/>
                                          </p:val>
                                        </p:tav>
                                        <p:tav tm="100000">
                                          <p:val>
                                            <p:fltVal val="0"/>
                                          </p:val>
                                        </p:tav>
                                      </p:tavLst>
                                    </p:anim>
                                    <p:animEffect transition="out" filter="fade">
                                      <p:cBhvr>
                                        <p:cTn id="176" dur="500"/>
                                        <p:tgtEl>
                                          <p:spTgt spid="94249"/>
                                        </p:tgtEl>
                                      </p:cBhvr>
                                    </p:animEffect>
                                    <p:set>
                                      <p:cBhvr>
                                        <p:cTn id="177" dur="1" fill="hold">
                                          <p:stCondLst>
                                            <p:cond delay="499"/>
                                          </p:stCondLst>
                                        </p:cTn>
                                        <p:tgtEl>
                                          <p:spTgt spid="94249"/>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94248"/>
                                        </p:tgtEl>
                                        <p:attrNameLst>
                                          <p:attrName>style.visibility</p:attrName>
                                        </p:attrNameLst>
                                      </p:cBhvr>
                                      <p:to>
                                        <p:strVal val="visible"/>
                                      </p:to>
                                    </p:set>
                                    <p:animEffect transition="in" filter="dissolve">
                                      <p:cBhvr>
                                        <p:cTn id="181" dur="500"/>
                                        <p:tgtEl>
                                          <p:spTgt spid="94248"/>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94248"/>
                                        </p:tgtEl>
                                        <p:attrNameLst>
                                          <p:attrName>ppt_w</p:attrName>
                                        </p:attrNameLst>
                                      </p:cBhvr>
                                      <p:tavLst>
                                        <p:tav tm="0">
                                          <p:val>
                                            <p:strVal val="ppt_w"/>
                                          </p:val>
                                        </p:tav>
                                        <p:tav tm="100000">
                                          <p:val>
                                            <p:fltVal val="0"/>
                                          </p:val>
                                        </p:tav>
                                      </p:tavLst>
                                    </p:anim>
                                    <p:anim calcmode="lin" valueType="num">
                                      <p:cBhvr>
                                        <p:cTn id="185" dur="500"/>
                                        <p:tgtEl>
                                          <p:spTgt spid="94248"/>
                                        </p:tgtEl>
                                        <p:attrNameLst>
                                          <p:attrName>ppt_h</p:attrName>
                                        </p:attrNameLst>
                                      </p:cBhvr>
                                      <p:tavLst>
                                        <p:tav tm="0">
                                          <p:val>
                                            <p:strVal val="ppt_h"/>
                                          </p:val>
                                        </p:tav>
                                        <p:tav tm="100000">
                                          <p:val>
                                            <p:fltVal val="0"/>
                                          </p:val>
                                        </p:tav>
                                      </p:tavLst>
                                    </p:anim>
                                    <p:animEffect transition="out" filter="fade">
                                      <p:cBhvr>
                                        <p:cTn id="186" dur="500"/>
                                        <p:tgtEl>
                                          <p:spTgt spid="94248"/>
                                        </p:tgtEl>
                                      </p:cBhvr>
                                    </p:animEffect>
                                    <p:set>
                                      <p:cBhvr>
                                        <p:cTn id="187" dur="1" fill="hold">
                                          <p:stCondLst>
                                            <p:cond delay="499"/>
                                          </p:stCondLst>
                                        </p:cTn>
                                        <p:tgtEl>
                                          <p:spTgt spid="94248"/>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94247"/>
                                        </p:tgtEl>
                                        <p:attrNameLst>
                                          <p:attrName>style.visibility</p:attrName>
                                        </p:attrNameLst>
                                      </p:cBhvr>
                                      <p:to>
                                        <p:strVal val="visible"/>
                                      </p:to>
                                    </p:set>
                                    <p:animEffect transition="in" filter="dissolve">
                                      <p:cBhvr>
                                        <p:cTn id="191" dur="500"/>
                                        <p:tgtEl>
                                          <p:spTgt spid="94247"/>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94247"/>
                                        </p:tgtEl>
                                        <p:attrNameLst>
                                          <p:attrName>ppt_w</p:attrName>
                                        </p:attrNameLst>
                                      </p:cBhvr>
                                      <p:tavLst>
                                        <p:tav tm="0">
                                          <p:val>
                                            <p:strVal val="ppt_w"/>
                                          </p:val>
                                        </p:tav>
                                        <p:tav tm="100000">
                                          <p:val>
                                            <p:fltVal val="0"/>
                                          </p:val>
                                        </p:tav>
                                      </p:tavLst>
                                    </p:anim>
                                    <p:anim calcmode="lin" valueType="num">
                                      <p:cBhvr>
                                        <p:cTn id="195" dur="500"/>
                                        <p:tgtEl>
                                          <p:spTgt spid="94247"/>
                                        </p:tgtEl>
                                        <p:attrNameLst>
                                          <p:attrName>ppt_h</p:attrName>
                                        </p:attrNameLst>
                                      </p:cBhvr>
                                      <p:tavLst>
                                        <p:tav tm="0">
                                          <p:val>
                                            <p:strVal val="ppt_h"/>
                                          </p:val>
                                        </p:tav>
                                        <p:tav tm="100000">
                                          <p:val>
                                            <p:fltVal val="0"/>
                                          </p:val>
                                        </p:tav>
                                      </p:tavLst>
                                    </p:anim>
                                    <p:animEffect transition="out" filter="fade">
                                      <p:cBhvr>
                                        <p:cTn id="196" dur="500"/>
                                        <p:tgtEl>
                                          <p:spTgt spid="94247"/>
                                        </p:tgtEl>
                                      </p:cBhvr>
                                    </p:animEffect>
                                    <p:set>
                                      <p:cBhvr>
                                        <p:cTn id="197" dur="1" fill="hold">
                                          <p:stCondLst>
                                            <p:cond delay="499"/>
                                          </p:stCondLst>
                                        </p:cTn>
                                        <p:tgtEl>
                                          <p:spTgt spid="94247"/>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94246"/>
                                        </p:tgtEl>
                                        <p:attrNameLst>
                                          <p:attrName>style.visibility</p:attrName>
                                        </p:attrNameLst>
                                      </p:cBhvr>
                                      <p:to>
                                        <p:strVal val="visible"/>
                                      </p:to>
                                    </p:set>
                                    <p:animEffect transition="in" filter="dissolve">
                                      <p:cBhvr>
                                        <p:cTn id="201" dur="500"/>
                                        <p:tgtEl>
                                          <p:spTgt spid="94246"/>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94246"/>
                                        </p:tgtEl>
                                        <p:attrNameLst>
                                          <p:attrName>ppt_w</p:attrName>
                                        </p:attrNameLst>
                                      </p:cBhvr>
                                      <p:tavLst>
                                        <p:tav tm="0">
                                          <p:val>
                                            <p:strVal val="ppt_w"/>
                                          </p:val>
                                        </p:tav>
                                        <p:tav tm="100000">
                                          <p:val>
                                            <p:fltVal val="0"/>
                                          </p:val>
                                        </p:tav>
                                      </p:tavLst>
                                    </p:anim>
                                    <p:anim calcmode="lin" valueType="num">
                                      <p:cBhvr>
                                        <p:cTn id="205" dur="500"/>
                                        <p:tgtEl>
                                          <p:spTgt spid="94246"/>
                                        </p:tgtEl>
                                        <p:attrNameLst>
                                          <p:attrName>ppt_h</p:attrName>
                                        </p:attrNameLst>
                                      </p:cBhvr>
                                      <p:tavLst>
                                        <p:tav tm="0">
                                          <p:val>
                                            <p:strVal val="ppt_h"/>
                                          </p:val>
                                        </p:tav>
                                        <p:tav tm="100000">
                                          <p:val>
                                            <p:fltVal val="0"/>
                                          </p:val>
                                        </p:tav>
                                      </p:tavLst>
                                    </p:anim>
                                    <p:animEffect transition="out" filter="fade">
                                      <p:cBhvr>
                                        <p:cTn id="206" dur="500"/>
                                        <p:tgtEl>
                                          <p:spTgt spid="94246"/>
                                        </p:tgtEl>
                                      </p:cBhvr>
                                    </p:animEffect>
                                    <p:set>
                                      <p:cBhvr>
                                        <p:cTn id="207" dur="1" fill="hold">
                                          <p:stCondLst>
                                            <p:cond delay="499"/>
                                          </p:stCondLst>
                                        </p:cTn>
                                        <p:tgtEl>
                                          <p:spTgt spid="94246"/>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94245"/>
                                        </p:tgtEl>
                                        <p:attrNameLst>
                                          <p:attrName>style.visibility</p:attrName>
                                        </p:attrNameLst>
                                      </p:cBhvr>
                                      <p:to>
                                        <p:strVal val="visible"/>
                                      </p:to>
                                    </p:set>
                                    <p:animEffect transition="in" filter="dissolve">
                                      <p:cBhvr>
                                        <p:cTn id="211" dur="500"/>
                                        <p:tgtEl>
                                          <p:spTgt spid="94245"/>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94245"/>
                                        </p:tgtEl>
                                        <p:attrNameLst>
                                          <p:attrName>ppt_w</p:attrName>
                                        </p:attrNameLst>
                                      </p:cBhvr>
                                      <p:tavLst>
                                        <p:tav tm="0">
                                          <p:val>
                                            <p:strVal val="ppt_w"/>
                                          </p:val>
                                        </p:tav>
                                        <p:tav tm="100000">
                                          <p:val>
                                            <p:fltVal val="0"/>
                                          </p:val>
                                        </p:tav>
                                      </p:tavLst>
                                    </p:anim>
                                    <p:anim calcmode="lin" valueType="num">
                                      <p:cBhvr>
                                        <p:cTn id="215" dur="500"/>
                                        <p:tgtEl>
                                          <p:spTgt spid="94245"/>
                                        </p:tgtEl>
                                        <p:attrNameLst>
                                          <p:attrName>ppt_h</p:attrName>
                                        </p:attrNameLst>
                                      </p:cBhvr>
                                      <p:tavLst>
                                        <p:tav tm="0">
                                          <p:val>
                                            <p:strVal val="ppt_h"/>
                                          </p:val>
                                        </p:tav>
                                        <p:tav tm="100000">
                                          <p:val>
                                            <p:fltVal val="0"/>
                                          </p:val>
                                        </p:tav>
                                      </p:tavLst>
                                    </p:anim>
                                    <p:animEffect transition="out" filter="fade">
                                      <p:cBhvr>
                                        <p:cTn id="216" dur="500"/>
                                        <p:tgtEl>
                                          <p:spTgt spid="94245"/>
                                        </p:tgtEl>
                                      </p:cBhvr>
                                    </p:animEffect>
                                    <p:set>
                                      <p:cBhvr>
                                        <p:cTn id="217" dur="1" fill="hold">
                                          <p:stCondLst>
                                            <p:cond delay="499"/>
                                          </p:stCondLst>
                                        </p:cTn>
                                        <p:tgtEl>
                                          <p:spTgt spid="94245"/>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94244"/>
                                        </p:tgtEl>
                                        <p:attrNameLst>
                                          <p:attrName>style.visibility</p:attrName>
                                        </p:attrNameLst>
                                      </p:cBhvr>
                                      <p:to>
                                        <p:strVal val="visible"/>
                                      </p:to>
                                    </p:set>
                                    <p:animEffect transition="in" filter="dissolve">
                                      <p:cBhvr>
                                        <p:cTn id="221" dur="500"/>
                                        <p:tgtEl>
                                          <p:spTgt spid="94244"/>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94244"/>
                                        </p:tgtEl>
                                        <p:attrNameLst>
                                          <p:attrName>ppt_w</p:attrName>
                                        </p:attrNameLst>
                                      </p:cBhvr>
                                      <p:tavLst>
                                        <p:tav tm="0">
                                          <p:val>
                                            <p:strVal val="ppt_w"/>
                                          </p:val>
                                        </p:tav>
                                        <p:tav tm="100000">
                                          <p:val>
                                            <p:fltVal val="0"/>
                                          </p:val>
                                        </p:tav>
                                      </p:tavLst>
                                    </p:anim>
                                    <p:anim calcmode="lin" valueType="num">
                                      <p:cBhvr>
                                        <p:cTn id="225" dur="500"/>
                                        <p:tgtEl>
                                          <p:spTgt spid="94244"/>
                                        </p:tgtEl>
                                        <p:attrNameLst>
                                          <p:attrName>ppt_h</p:attrName>
                                        </p:attrNameLst>
                                      </p:cBhvr>
                                      <p:tavLst>
                                        <p:tav tm="0">
                                          <p:val>
                                            <p:strVal val="ppt_h"/>
                                          </p:val>
                                        </p:tav>
                                        <p:tav tm="100000">
                                          <p:val>
                                            <p:fltVal val="0"/>
                                          </p:val>
                                        </p:tav>
                                      </p:tavLst>
                                    </p:anim>
                                    <p:animEffect transition="out" filter="fade">
                                      <p:cBhvr>
                                        <p:cTn id="226" dur="500"/>
                                        <p:tgtEl>
                                          <p:spTgt spid="94244"/>
                                        </p:tgtEl>
                                      </p:cBhvr>
                                    </p:animEffect>
                                    <p:set>
                                      <p:cBhvr>
                                        <p:cTn id="227" dur="1" fill="hold">
                                          <p:stCondLst>
                                            <p:cond delay="499"/>
                                          </p:stCondLst>
                                        </p:cTn>
                                        <p:tgtEl>
                                          <p:spTgt spid="94244"/>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94243"/>
                                        </p:tgtEl>
                                        <p:attrNameLst>
                                          <p:attrName>style.visibility</p:attrName>
                                        </p:attrNameLst>
                                      </p:cBhvr>
                                      <p:to>
                                        <p:strVal val="visible"/>
                                      </p:to>
                                    </p:set>
                                    <p:animEffect transition="in" filter="dissolve">
                                      <p:cBhvr>
                                        <p:cTn id="231" dur="500"/>
                                        <p:tgtEl>
                                          <p:spTgt spid="94243"/>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94243"/>
                                        </p:tgtEl>
                                        <p:attrNameLst>
                                          <p:attrName>ppt_w</p:attrName>
                                        </p:attrNameLst>
                                      </p:cBhvr>
                                      <p:tavLst>
                                        <p:tav tm="0">
                                          <p:val>
                                            <p:strVal val="ppt_w"/>
                                          </p:val>
                                        </p:tav>
                                        <p:tav tm="100000">
                                          <p:val>
                                            <p:fltVal val="0"/>
                                          </p:val>
                                        </p:tav>
                                      </p:tavLst>
                                    </p:anim>
                                    <p:anim calcmode="lin" valueType="num">
                                      <p:cBhvr>
                                        <p:cTn id="235" dur="500"/>
                                        <p:tgtEl>
                                          <p:spTgt spid="94243"/>
                                        </p:tgtEl>
                                        <p:attrNameLst>
                                          <p:attrName>ppt_h</p:attrName>
                                        </p:attrNameLst>
                                      </p:cBhvr>
                                      <p:tavLst>
                                        <p:tav tm="0">
                                          <p:val>
                                            <p:strVal val="ppt_h"/>
                                          </p:val>
                                        </p:tav>
                                        <p:tav tm="100000">
                                          <p:val>
                                            <p:fltVal val="0"/>
                                          </p:val>
                                        </p:tav>
                                      </p:tavLst>
                                    </p:anim>
                                    <p:animEffect transition="out" filter="fade">
                                      <p:cBhvr>
                                        <p:cTn id="236" dur="500"/>
                                        <p:tgtEl>
                                          <p:spTgt spid="94243"/>
                                        </p:tgtEl>
                                      </p:cBhvr>
                                    </p:animEffect>
                                    <p:set>
                                      <p:cBhvr>
                                        <p:cTn id="237" dur="1" fill="hold">
                                          <p:stCondLst>
                                            <p:cond delay="499"/>
                                          </p:stCondLst>
                                        </p:cTn>
                                        <p:tgtEl>
                                          <p:spTgt spid="94243"/>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94259"/>
                                        </p:tgtEl>
                                        <p:attrNameLst>
                                          <p:attrName>style.visibility</p:attrName>
                                        </p:attrNameLst>
                                      </p:cBhvr>
                                      <p:to>
                                        <p:strVal val="visible"/>
                                      </p:to>
                                    </p:set>
                                    <p:anim calcmode="lin" valueType="num">
                                      <p:cBhvr>
                                        <p:cTn id="240" dur="500" fill="hold"/>
                                        <p:tgtEl>
                                          <p:spTgt spid="94259"/>
                                        </p:tgtEl>
                                        <p:attrNameLst>
                                          <p:attrName>ppt_w</p:attrName>
                                        </p:attrNameLst>
                                      </p:cBhvr>
                                      <p:tavLst>
                                        <p:tav tm="0">
                                          <p:val>
                                            <p:fltVal val="0"/>
                                          </p:val>
                                        </p:tav>
                                        <p:tav tm="100000">
                                          <p:val>
                                            <p:strVal val="#ppt_w"/>
                                          </p:val>
                                        </p:tav>
                                      </p:tavLst>
                                    </p:anim>
                                    <p:anim calcmode="lin" valueType="num">
                                      <p:cBhvr>
                                        <p:cTn id="241" dur="500" fill="hold"/>
                                        <p:tgtEl>
                                          <p:spTgt spid="94259"/>
                                        </p:tgtEl>
                                        <p:attrNameLst>
                                          <p:attrName>ppt_h</p:attrName>
                                        </p:attrNameLst>
                                      </p:cBhvr>
                                      <p:tavLst>
                                        <p:tav tm="0">
                                          <p:val>
                                            <p:fltVal val="0"/>
                                          </p:val>
                                        </p:tav>
                                        <p:tav tm="100000">
                                          <p:val>
                                            <p:strVal val="#ppt_h"/>
                                          </p:val>
                                        </p:tav>
                                      </p:tavLst>
                                    </p:anim>
                                    <p:animEffect transition="in" filter="fade">
                                      <p:cBhvr>
                                        <p:cTn id="242" dur="500"/>
                                        <p:tgtEl>
                                          <p:spTgt spid="94259"/>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94259"/>
                                        </p:tgtEl>
                                        <p:attrNameLst>
                                          <p:attrName>ppt_x</p:attrName>
                                        </p:attrNameLst>
                                      </p:cBhvr>
                                      <p:tavLst>
                                        <p:tav tm="0">
                                          <p:val>
                                            <p:strVal val="ppt_x"/>
                                          </p:val>
                                        </p:tav>
                                        <p:tav tm="100000">
                                          <p:val>
                                            <p:strVal val="1+ppt_w/2"/>
                                          </p:val>
                                        </p:tav>
                                      </p:tavLst>
                                    </p:anim>
                                    <p:anim calcmode="lin" valueType="num">
                                      <p:cBhvr additive="base">
                                        <p:cTn id="247" dur="500"/>
                                        <p:tgtEl>
                                          <p:spTgt spid="94259"/>
                                        </p:tgtEl>
                                        <p:attrNameLst>
                                          <p:attrName>ppt_y</p:attrName>
                                        </p:attrNameLst>
                                      </p:cBhvr>
                                      <p:tavLst>
                                        <p:tav tm="0">
                                          <p:val>
                                            <p:strVal val="ppt_y"/>
                                          </p:val>
                                        </p:tav>
                                        <p:tav tm="100000">
                                          <p:val>
                                            <p:strVal val="ppt_y"/>
                                          </p:val>
                                        </p:tav>
                                      </p:tavLst>
                                    </p:anim>
                                    <p:set>
                                      <p:cBhvr>
                                        <p:cTn id="248" dur="1" fill="hold">
                                          <p:stCondLst>
                                            <p:cond delay="499"/>
                                          </p:stCondLst>
                                        </p:cTn>
                                        <p:tgtEl>
                                          <p:spTgt spid="94259"/>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iterate type="lt">
                                    <p:tmPct val="0"/>
                                  </p:iterate>
                                  <p:childTnLst>
                                    <p:animClr clrSpc="hsl" dir="cw">
                                      <p:cBhvr override="childStyle">
                                        <p:cTn id="252" dur="500" fill="hold"/>
                                        <p:tgtEl>
                                          <p:spTgt spid="4"/>
                                        </p:tgtEl>
                                        <p:attrNameLst>
                                          <p:attrName>style.color</p:attrName>
                                        </p:attrNameLst>
                                      </p:cBhvr>
                                      <p:by>
                                        <p:hsl h="10842353" s="0" l="0"/>
                                      </p:by>
                                    </p:animClr>
                                    <p:animClr clrSpc="hsl" dir="cw">
                                      <p:cBhvr>
                                        <p:cTn id="253" dur="500" fill="hold"/>
                                        <p:tgtEl>
                                          <p:spTgt spid="4"/>
                                        </p:tgtEl>
                                        <p:attrNameLst>
                                          <p:attrName>fillcolor</p:attrName>
                                        </p:attrNameLst>
                                      </p:cBhvr>
                                      <p:by>
                                        <p:hsl h="10842353" s="0" l="0"/>
                                      </p:by>
                                    </p:animClr>
                                    <p:animClr clrSpc="hsl" dir="cw">
                                      <p:cBhvr>
                                        <p:cTn id="254" dur="500" fill="hold"/>
                                        <p:tgtEl>
                                          <p:spTgt spid="4"/>
                                        </p:tgtEl>
                                        <p:attrNameLst>
                                          <p:attrName>stroke.color</p:attrName>
                                        </p:attrNameLst>
                                      </p:cBhvr>
                                      <p:by>
                                        <p:hsl h="10842353" s="0" l="0"/>
                                      </p:by>
                                    </p:animClr>
                                    <p:set>
                                      <p:cBhvr>
                                        <p:cTn id="255" dur="500" fill="hold"/>
                                        <p:tgtEl>
                                          <p:spTgt spid="4"/>
                                        </p:tgtEl>
                                        <p:attrNameLst>
                                          <p:attrName>fill.type</p:attrName>
                                        </p:attrNameLst>
                                      </p:cBhvr>
                                      <p:to>
                                        <p:strVal val="solid"/>
                                      </p:to>
                                    </p:set>
                                  </p:childTnLst>
                                  <p:subTnLst>
                                    <p:audio>
                                      <p:cMediaNode>
                                        <p:cTn display="0" masterRel="sameClick">
                                          <p:stCondLst>
                                            <p:cond evt="begin" delay="0">
                                              <p:tn val="251"/>
                                            </p:cond>
                                          </p:stCondLst>
                                          <p:endCondLst>
                                            <p:cond evt="onStopAudio" delay="0">
                                              <p:tgtEl>
                                                <p:sldTgt/>
                                              </p:tgtEl>
                                            </p:cond>
                                          </p:endCondLst>
                                        </p:cTn>
                                        <p:tgtEl>
                                          <p:sndTgt r:embed="rId7" name="FELIZ2.WAV"/>
                                        </p:tgtEl>
                                      </p:cMediaNode>
                                    </p:audio>
                                  </p:subTnLst>
                                </p:cTn>
                              </p:par>
                              <p:par>
                                <p:cTn id="256" presetID="34" presetClass="emph" presetSubtype="0" fill="hold" grpId="1" nodeType="withEffect">
                                  <p:stCondLst>
                                    <p:cond delay="0"/>
                                  </p:stCondLst>
                                  <p:iterate type="lt">
                                    <p:tmPct val="10000"/>
                                  </p:iterate>
                                  <p:childTnLst>
                                    <p:animMotion origin="layout" path="M 0.0 0.0 L 0.0 -0.07213" pathEditMode="relative" ptsTypes="">
                                      <p:cBhvr>
                                        <p:cTn id="257" dur="250" accel="50000" decel="50000" autoRev="1" fill="hold">
                                          <p:stCondLst>
                                            <p:cond delay="0"/>
                                          </p:stCondLst>
                                        </p:cTn>
                                        <p:tgtEl>
                                          <p:spTgt spid="4"/>
                                        </p:tgtEl>
                                        <p:attrNameLst>
                                          <p:attrName>ppt_x</p:attrName>
                                          <p:attrName>ppt_y</p:attrName>
                                        </p:attrNameLst>
                                      </p:cBhvr>
                                    </p:animMotion>
                                    <p:animRot by="1500000">
                                      <p:cBhvr>
                                        <p:cTn id="258" dur="125" fill="hold">
                                          <p:stCondLst>
                                            <p:cond delay="0"/>
                                          </p:stCondLst>
                                        </p:cTn>
                                        <p:tgtEl>
                                          <p:spTgt spid="4"/>
                                        </p:tgtEl>
                                        <p:attrNameLst>
                                          <p:attrName>r</p:attrName>
                                        </p:attrNameLst>
                                      </p:cBhvr>
                                    </p:animRot>
                                    <p:animRot by="-1500000">
                                      <p:cBhvr>
                                        <p:cTn id="259" dur="125" fill="hold">
                                          <p:stCondLst>
                                            <p:cond delay="125"/>
                                          </p:stCondLst>
                                        </p:cTn>
                                        <p:tgtEl>
                                          <p:spTgt spid="4"/>
                                        </p:tgtEl>
                                        <p:attrNameLst>
                                          <p:attrName>r</p:attrName>
                                        </p:attrNameLst>
                                      </p:cBhvr>
                                    </p:animRot>
                                    <p:animRot by="-1500000">
                                      <p:cBhvr>
                                        <p:cTn id="260" dur="125" fill="hold">
                                          <p:stCondLst>
                                            <p:cond delay="250"/>
                                          </p:stCondLst>
                                        </p:cTn>
                                        <p:tgtEl>
                                          <p:spTgt spid="4"/>
                                        </p:tgtEl>
                                        <p:attrNameLst>
                                          <p:attrName>r</p:attrName>
                                        </p:attrNameLst>
                                      </p:cBhvr>
                                    </p:animRot>
                                    <p:animRot by="1500000">
                                      <p:cBhvr>
                                        <p:cTn id="261"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4" grpId="0" animBg="1"/>
      <p:bldP spid="4" grpId="1" animBg="1"/>
      <p:bldP spid="7" grpId="0" animBg="1"/>
      <p:bldP spid="13"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762125" y="774700"/>
            <a:ext cx="7381875" cy="1524000"/>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i="0">
                <a:solidFill>
                  <a:schemeClr val="bg1"/>
                </a:solidFill>
                <a:latin typeface="Times New Roman" panose="02020603050405020304" pitchFamily="18" charset="0"/>
                <a:cs typeface="Times New Roman" panose="02020603050405020304" pitchFamily="18" charset="0"/>
              </a:rPr>
              <a:t>Trung bình cộng của 5 số tự nhiên liên </a:t>
            </a:r>
          </a:p>
          <a:p>
            <a:pPr algn="ctr" eaLnBrk="1" hangingPunct="1">
              <a:spcBef>
                <a:spcPct val="0"/>
              </a:spcBef>
              <a:buFontTx/>
              <a:buNone/>
            </a:pPr>
            <a:r>
              <a:rPr lang="en-US" altLang="en-US" b="1" i="0">
                <a:solidFill>
                  <a:schemeClr val="bg1"/>
                </a:solidFill>
                <a:latin typeface="Times New Roman" panose="02020603050405020304" pitchFamily="18" charset="0"/>
                <a:cs typeface="Times New Roman" panose="02020603050405020304" pitchFamily="18" charset="0"/>
              </a:rPr>
              <a:t>tiếp là số thứ mấy?</a:t>
            </a:r>
            <a:endParaRPr lang="en-US" altLang="en-US" sz="4000" b="1" i="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i="0">
              <a:solidFill>
                <a:schemeClr val="bg1"/>
              </a:solidFill>
              <a:latin typeface="Times New Roman" panose="02020603050405020304" pitchFamily="18" charset="0"/>
            </a:endParaRPr>
          </a:p>
        </p:txBody>
      </p:sp>
      <p:grpSp>
        <p:nvGrpSpPr>
          <p:cNvPr id="47107" name="Group 51"/>
          <p:cNvGrpSpPr>
            <a:grpSpLocks/>
          </p:cNvGrpSpPr>
          <p:nvPr/>
        </p:nvGrpSpPr>
        <p:grpSpPr bwMode="auto">
          <a:xfrm>
            <a:off x="1588" y="0"/>
            <a:ext cx="320675" cy="6858000"/>
            <a:chOff x="202295" y="-322943"/>
            <a:chExt cx="319314" cy="7180943"/>
          </a:xfrm>
        </p:grpSpPr>
        <p:sp>
          <p:nvSpPr>
            <p:cNvPr id="10" name="Rectangle 9"/>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4715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3"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1549400" y="2679700"/>
            <a:ext cx="5305425"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latin typeface="Times New Roman" panose="02020603050405020304" pitchFamily="18" charset="0"/>
                <a:cs typeface="Times New Roman" panose="02020603050405020304" pitchFamily="18" charset="0"/>
              </a:rPr>
              <a:t>             </a:t>
            </a:r>
            <a:r>
              <a:rPr lang="en-US" altLang="en-US" sz="4000" b="1" i="0">
                <a:solidFill>
                  <a:schemeClr val="bg1"/>
                </a:solidFill>
                <a:latin typeface="Times New Roman" panose="02020603050405020304" pitchFamily="18" charset="0"/>
                <a:cs typeface="Times New Roman" panose="02020603050405020304" pitchFamily="18" charset="0"/>
              </a:rPr>
              <a:t>Số thứ 2</a:t>
            </a: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533525" y="3670300"/>
            <a:ext cx="5319713"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i="0">
                <a:solidFill>
                  <a:schemeClr val="bg1"/>
                </a:solidFill>
                <a:latin typeface="Times New Roman" panose="02020603050405020304" pitchFamily="18" charset="0"/>
                <a:cs typeface="Times New Roman" panose="02020603050405020304" pitchFamily="18" charset="0"/>
              </a:rPr>
              <a:t>Số thứ 3</a:t>
            </a:r>
            <a:endParaRPr lang="en-US" altLang="en-US" sz="4000" b="1" i="0">
              <a:solidFill>
                <a:schemeClr val="bg1"/>
              </a:solidFill>
              <a:latin typeface="Times New Roman" panose="02020603050405020304"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533525" y="4660900"/>
            <a:ext cx="5319713"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i="0">
                <a:solidFill>
                  <a:schemeClr val="bg1"/>
                </a:solidFill>
                <a:latin typeface="Times New Roman" panose="02020603050405020304" pitchFamily="18" charset="0"/>
                <a:cs typeface="Times New Roman" panose="02020603050405020304" pitchFamily="18" charset="0"/>
              </a:rPr>
              <a:t>Số thứ 4</a:t>
            </a:r>
            <a:endParaRPr lang="en-US" altLang="en-US" sz="4000" b="1" i="0">
              <a:solidFill>
                <a:schemeClr val="bg1"/>
              </a:solidFill>
              <a:latin typeface="Times New Roman" panose="02020603050405020304" pitchFamily="18"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549400" y="5638800"/>
            <a:ext cx="5319713"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en-US" sz="4000" b="1" i="0">
                <a:solidFill>
                  <a:schemeClr val="bg1"/>
                </a:solidFill>
                <a:latin typeface="Times New Roman" panose="02020603050405020304" pitchFamily="18" charset="0"/>
              </a:rPr>
              <a:t>Số thứ 5</a:t>
            </a:r>
            <a:endParaRPr lang="en-US" altLang="en-US" sz="4000" b="1" i="0">
              <a:solidFill>
                <a:schemeClr val="bg1"/>
              </a:solidFill>
              <a:latin typeface="Times New Roman" panose="02020603050405020304" pitchFamily="18" charset="0"/>
            </a:endParaRP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94235" name="AutoShape 27"/>
          <p:cNvSpPr>
            <a:spLocks noChangeArrowheads="1"/>
          </p:cNvSpPr>
          <p:nvPr/>
        </p:nvSpPr>
        <p:spPr bwMode="auto">
          <a:xfrm>
            <a:off x="330200" y="1050925"/>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94236" name="WordArt 28"/>
          <p:cNvSpPr>
            <a:spLocks noChangeArrowheads="1" noChangeShapeType="1" noTextEdit="1"/>
          </p:cNvSpPr>
          <p:nvPr/>
        </p:nvSpPr>
        <p:spPr bwMode="auto">
          <a:xfrm>
            <a:off x="735013" y="1400175"/>
            <a:ext cx="709612" cy="6064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6</a:t>
            </a:r>
          </a:p>
        </p:txBody>
      </p:sp>
      <p:pic>
        <p:nvPicPr>
          <p:cNvPr id="47130"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9050" y="812800"/>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1" name="WordArt 31"/>
          <p:cNvSpPr>
            <a:spLocks noChangeArrowheads="1" noChangeShapeType="1" noTextEdit="1"/>
          </p:cNvSpPr>
          <p:nvPr/>
        </p:nvSpPr>
        <p:spPr bwMode="auto">
          <a:xfrm>
            <a:off x="1828800" y="26988"/>
            <a:ext cx="5973763" cy="811212"/>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47132" name="Picture 32"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3" name="Picture 33"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2388" y="-152400"/>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43" name="WordArt 35"/>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94244" name="WordArt 36"/>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94245" name="WordArt 37"/>
          <p:cNvSpPr>
            <a:spLocks noChangeArrowheads="1" noChangeShapeType="1" noTextEdit="1"/>
          </p:cNvSpPr>
          <p:nvPr/>
        </p:nvSpPr>
        <p:spPr bwMode="auto">
          <a:xfrm>
            <a:off x="7558088" y="4038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94246" name="WordArt 38"/>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94247" name="WordArt 39"/>
          <p:cNvSpPr>
            <a:spLocks noChangeArrowheads="1" noChangeShapeType="1" noTextEdit="1"/>
          </p:cNvSpPr>
          <p:nvPr/>
        </p:nvSpPr>
        <p:spPr bwMode="auto">
          <a:xfrm>
            <a:off x="7600950"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94248" name="WordArt 40"/>
          <p:cNvSpPr>
            <a:spLocks noChangeArrowheads="1" noChangeShapeType="1" noTextEdit="1"/>
          </p:cNvSpPr>
          <p:nvPr/>
        </p:nvSpPr>
        <p:spPr bwMode="auto">
          <a:xfrm>
            <a:off x="7567613"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94249" name="WordArt 41"/>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94250" name="WordArt 42"/>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94251" name="WordArt 43"/>
          <p:cNvSpPr>
            <a:spLocks noChangeArrowheads="1" noChangeShapeType="1" noTextEdit="1"/>
          </p:cNvSpPr>
          <p:nvPr/>
        </p:nvSpPr>
        <p:spPr bwMode="auto">
          <a:xfrm>
            <a:off x="7558088" y="4052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94252" name="WordArt 44"/>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94253" name="WordArt 45"/>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94254" name="WordArt 46"/>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94255" name="WordArt 47"/>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94256" name="WordArt 48"/>
          <p:cNvSpPr>
            <a:spLocks noChangeArrowheads="1" noChangeShapeType="1" noTextEdit="1"/>
          </p:cNvSpPr>
          <p:nvPr/>
        </p:nvSpPr>
        <p:spPr bwMode="auto">
          <a:xfrm>
            <a:off x="7543800" y="4048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94257" name="WordArt 49"/>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94258" name="WordArt 50"/>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94259" name="Group 51"/>
          <p:cNvGrpSpPr>
            <a:grpSpLocks/>
          </p:cNvGrpSpPr>
          <p:nvPr/>
        </p:nvGrpSpPr>
        <p:grpSpPr bwMode="auto">
          <a:xfrm>
            <a:off x="7010400" y="2057400"/>
            <a:ext cx="1752600" cy="1752600"/>
            <a:chOff x="4320" y="2928"/>
            <a:chExt cx="1104" cy="1104"/>
          </a:xfrm>
        </p:grpSpPr>
        <p:sp>
          <p:nvSpPr>
            <p:cNvPr id="47151" name="AutoShape 5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47152" name="WordArt 5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94235"/>
                                        </p:tgtEl>
                                        <p:attrNameLst>
                                          <p:attrName>style.visibility</p:attrName>
                                        </p:attrNameLst>
                                      </p:cBhvr>
                                      <p:to>
                                        <p:strVal val="visible"/>
                                      </p:to>
                                    </p:set>
                                    <p:animEffect transition="in" filter="fade">
                                      <p:cBhvr>
                                        <p:cTn id="7" dur="500"/>
                                        <p:tgtEl>
                                          <p:spTgt spid="94235"/>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94236"/>
                                        </p:tgtEl>
                                        <p:attrNameLst>
                                          <p:attrName>style.visibility</p:attrName>
                                        </p:attrNameLst>
                                      </p:cBhvr>
                                      <p:to>
                                        <p:strVal val="visible"/>
                                      </p:to>
                                    </p:set>
                                    <p:animEffect transition="in" filter="circle(in)">
                                      <p:cBhvr>
                                        <p:cTn id="10" dur="500"/>
                                        <p:tgtEl>
                                          <p:spTgt spid="94236"/>
                                        </p:tgtEl>
                                      </p:cBhvr>
                                    </p:animEffect>
                                  </p:childTnLst>
                                </p:cTn>
                              </p:par>
                              <p:par>
                                <p:cTn id="11" presetID="8" presetClass="emph" presetSubtype="0" repeatCount="indefinite" fill="hold" nodeType="withEffect">
                                  <p:stCondLst>
                                    <p:cond delay="500"/>
                                  </p:stCondLst>
                                  <p:childTnLst>
                                    <p:animRot by="21600000">
                                      <p:cBhvr>
                                        <p:cTn id="12" dur="1500" fill="hold"/>
                                        <p:tgtEl>
                                          <p:spTgt spid="9423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94258"/>
                                        </p:tgtEl>
                                        <p:attrNameLst>
                                          <p:attrName>style.visibility</p:attrName>
                                        </p:attrNameLst>
                                      </p:cBhvr>
                                      <p:to>
                                        <p:strVal val="visible"/>
                                      </p:to>
                                    </p:set>
                                    <p:animEffect transition="in" filter="dissolve">
                                      <p:cBhvr>
                                        <p:cTn id="81" dur="500"/>
                                        <p:tgtEl>
                                          <p:spTgt spid="94258"/>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94258"/>
                                        </p:tgtEl>
                                        <p:attrNameLst>
                                          <p:attrName>ppt_w</p:attrName>
                                        </p:attrNameLst>
                                      </p:cBhvr>
                                      <p:tavLst>
                                        <p:tav tm="0">
                                          <p:val>
                                            <p:strVal val="ppt_w"/>
                                          </p:val>
                                        </p:tav>
                                        <p:tav tm="100000">
                                          <p:val>
                                            <p:fltVal val="0"/>
                                          </p:val>
                                        </p:tav>
                                      </p:tavLst>
                                    </p:anim>
                                    <p:anim calcmode="lin" valueType="num">
                                      <p:cBhvr>
                                        <p:cTn id="85" dur="500"/>
                                        <p:tgtEl>
                                          <p:spTgt spid="94258"/>
                                        </p:tgtEl>
                                        <p:attrNameLst>
                                          <p:attrName>ppt_h</p:attrName>
                                        </p:attrNameLst>
                                      </p:cBhvr>
                                      <p:tavLst>
                                        <p:tav tm="0">
                                          <p:val>
                                            <p:strVal val="ppt_h"/>
                                          </p:val>
                                        </p:tav>
                                        <p:tav tm="100000">
                                          <p:val>
                                            <p:fltVal val="0"/>
                                          </p:val>
                                        </p:tav>
                                      </p:tavLst>
                                    </p:anim>
                                    <p:animEffect transition="out" filter="fade">
                                      <p:cBhvr>
                                        <p:cTn id="86" dur="500"/>
                                        <p:tgtEl>
                                          <p:spTgt spid="94258"/>
                                        </p:tgtEl>
                                      </p:cBhvr>
                                    </p:animEffect>
                                    <p:set>
                                      <p:cBhvr>
                                        <p:cTn id="87" dur="1" fill="hold">
                                          <p:stCondLst>
                                            <p:cond delay="499"/>
                                          </p:stCondLst>
                                        </p:cTn>
                                        <p:tgtEl>
                                          <p:spTgt spid="94258"/>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94257"/>
                                        </p:tgtEl>
                                        <p:attrNameLst>
                                          <p:attrName>style.visibility</p:attrName>
                                        </p:attrNameLst>
                                      </p:cBhvr>
                                      <p:to>
                                        <p:strVal val="visible"/>
                                      </p:to>
                                    </p:set>
                                    <p:animEffect transition="in" filter="dissolve">
                                      <p:cBhvr>
                                        <p:cTn id="91" dur="500"/>
                                        <p:tgtEl>
                                          <p:spTgt spid="94257"/>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94257"/>
                                        </p:tgtEl>
                                        <p:attrNameLst>
                                          <p:attrName>ppt_w</p:attrName>
                                        </p:attrNameLst>
                                      </p:cBhvr>
                                      <p:tavLst>
                                        <p:tav tm="0">
                                          <p:val>
                                            <p:strVal val="ppt_w"/>
                                          </p:val>
                                        </p:tav>
                                        <p:tav tm="100000">
                                          <p:val>
                                            <p:fltVal val="0"/>
                                          </p:val>
                                        </p:tav>
                                      </p:tavLst>
                                    </p:anim>
                                    <p:anim calcmode="lin" valueType="num">
                                      <p:cBhvr>
                                        <p:cTn id="95" dur="500"/>
                                        <p:tgtEl>
                                          <p:spTgt spid="94257"/>
                                        </p:tgtEl>
                                        <p:attrNameLst>
                                          <p:attrName>ppt_h</p:attrName>
                                        </p:attrNameLst>
                                      </p:cBhvr>
                                      <p:tavLst>
                                        <p:tav tm="0">
                                          <p:val>
                                            <p:strVal val="ppt_h"/>
                                          </p:val>
                                        </p:tav>
                                        <p:tav tm="100000">
                                          <p:val>
                                            <p:fltVal val="0"/>
                                          </p:val>
                                        </p:tav>
                                      </p:tavLst>
                                    </p:anim>
                                    <p:animEffect transition="out" filter="fade">
                                      <p:cBhvr>
                                        <p:cTn id="96" dur="500"/>
                                        <p:tgtEl>
                                          <p:spTgt spid="94257"/>
                                        </p:tgtEl>
                                      </p:cBhvr>
                                    </p:animEffect>
                                    <p:set>
                                      <p:cBhvr>
                                        <p:cTn id="97" dur="1" fill="hold">
                                          <p:stCondLst>
                                            <p:cond delay="499"/>
                                          </p:stCondLst>
                                        </p:cTn>
                                        <p:tgtEl>
                                          <p:spTgt spid="94257"/>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94256"/>
                                        </p:tgtEl>
                                        <p:attrNameLst>
                                          <p:attrName>style.visibility</p:attrName>
                                        </p:attrNameLst>
                                      </p:cBhvr>
                                      <p:to>
                                        <p:strVal val="visible"/>
                                      </p:to>
                                    </p:set>
                                    <p:animEffect transition="in" filter="dissolve">
                                      <p:cBhvr>
                                        <p:cTn id="101" dur="500"/>
                                        <p:tgtEl>
                                          <p:spTgt spid="94256"/>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94256"/>
                                        </p:tgtEl>
                                        <p:attrNameLst>
                                          <p:attrName>ppt_w</p:attrName>
                                        </p:attrNameLst>
                                      </p:cBhvr>
                                      <p:tavLst>
                                        <p:tav tm="0">
                                          <p:val>
                                            <p:strVal val="ppt_w"/>
                                          </p:val>
                                        </p:tav>
                                        <p:tav tm="100000">
                                          <p:val>
                                            <p:fltVal val="0"/>
                                          </p:val>
                                        </p:tav>
                                      </p:tavLst>
                                    </p:anim>
                                    <p:anim calcmode="lin" valueType="num">
                                      <p:cBhvr>
                                        <p:cTn id="105" dur="500"/>
                                        <p:tgtEl>
                                          <p:spTgt spid="94256"/>
                                        </p:tgtEl>
                                        <p:attrNameLst>
                                          <p:attrName>ppt_h</p:attrName>
                                        </p:attrNameLst>
                                      </p:cBhvr>
                                      <p:tavLst>
                                        <p:tav tm="0">
                                          <p:val>
                                            <p:strVal val="ppt_h"/>
                                          </p:val>
                                        </p:tav>
                                        <p:tav tm="100000">
                                          <p:val>
                                            <p:fltVal val="0"/>
                                          </p:val>
                                        </p:tav>
                                      </p:tavLst>
                                    </p:anim>
                                    <p:animEffect transition="out" filter="fade">
                                      <p:cBhvr>
                                        <p:cTn id="106" dur="500"/>
                                        <p:tgtEl>
                                          <p:spTgt spid="94256"/>
                                        </p:tgtEl>
                                      </p:cBhvr>
                                    </p:animEffect>
                                    <p:set>
                                      <p:cBhvr>
                                        <p:cTn id="107" dur="1" fill="hold">
                                          <p:stCondLst>
                                            <p:cond delay="499"/>
                                          </p:stCondLst>
                                        </p:cTn>
                                        <p:tgtEl>
                                          <p:spTgt spid="94256"/>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94255"/>
                                        </p:tgtEl>
                                        <p:attrNameLst>
                                          <p:attrName>style.visibility</p:attrName>
                                        </p:attrNameLst>
                                      </p:cBhvr>
                                      <p:to>
                                        <p:strVal val="visible"/>
                                      </p:to>
                                    </p:set>
                                    <p:animEffect transition="in" filter="dissolve">
                                      <p:cBhvr>
                                        <p:cTn id="111" dur="500"/>
                                        <p:tgtEl>
                                          <p:spTgt spid="94255"/>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94255"/>
                                        </p:tgtEl>
                                        <p:attrNameLst>
                                          <p:attrName>ppt_w</p:attrName>
                                        </p:attrNameLst>
                                      </p:cBhvr>
                                      <p:tavLst>
                                        <p:tav tm="0">
                                          <p:val>
                                            <p:strVal val="ppt_w"/>
                                          </p:val>
                                        </p:tav>
                                        <p:tav tm="100000">
                                          <p:val>
                                            <p:fltVal val="0"/>
                                          </p:val>
                                        </p:tav>
                                      </p:tavLst>
                                    </p:anim>
                                    <p:anim calcmode="lin" valueType="num">
                                      <p:cBhvr>
                                        <p:cTn id="115" dur="500"/>
                                        <p:tgtEl>
                                          <p:spTgt spid="94255"/>
                                        </p:tgtEl>
                                        <p:attrNameLst>
                                          <p:attrName>ppt_h</p:attrName>
                                        </p:attrNameLst>
                                      </p:cBhvr>
                                      <p:tavLst>
                                        <p:tav tm="0">
                                          <p:val>
                                            <p:strVal val="ppt_h"/>
                                          </p:val>
                                        </p:tav>
                                        <p:tav tm="100000">
                                          <p:val>
                                            <p:fltVal val="0"/>
                                          </p:val>
                                        </p:tav>
                                      </p:tavLst>
                                    </p:anim>
                                    <p:animEffect transition="out" filter="fade">
                                      <p:cBhvr>
                                        <p:cTn id="116" dur="500"/>
                                        <p:tgtEl>
                                          <p:spTgt spid="94255"/>
                                        </p:tgtEl>
                                      </p:cBhvr>
                                    </p:animEffect>
                                    <p:set>
                                      <p:cBhvr>
                                        <p:cTn id="117" dur="1" fill="hold">
                                          <p:stCondLst>
                                            <p:cond delay="499"/>
                                          </p:stCondLst>
                                        </p:cTn>
                                        <p:tgtEl>
                                          <p:spTgt spid="94255"/>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94254"/>
                                        </p:tgtEl>
                                        <p:attrNameLst>
                                          <p:attrName>style.visibility</p:attrName>
                                        </p:attrNameLst>
                                      </p:cBhvr>
                                      <p:to>
                                        <p:strVal val="visible"/>
                                      </p:to>
                                    </p:set>
                                    <p:animEffect transition="in" filter="dissolve">
                                      <p:cBhvr>
                                        <p:cTn id="121" dur="500"/>
                                        <p:tgtEl>
                                          <p:spTgt spid="94254"/>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94254"/>
                                        </p:tgtEl>
                                        <p:attrNameLst>
                                          <p:attrName>ppt_w</p:attrName>
                                        </p:attrNameLst>
                                      </p:cBhvr>
                                      <p:tavLst>
                                        <p:tav tm="0">
                                          <p:val>
                                            <p:strVal val="ppt_w"/>
                                          </p:val>
                                        </p:tav>
                                        <p:tav tm="100000">
                                          <p:val>
                                            <p:fltVal val="0"/>
                                          </p:val>
                                        </p:tav>
                                      </p:tavLst>
                                    </p:anim>
                                    <p:anim calcmode="lin" valueType="num">
                                      <p:cBhvr>
                                        <p:cTn id="125" dur="500"/>
                                        <p:tgtEl>
                                          <p:spTgt spid="94254"/>
                                        </p:tgtEl>
                                        <p:attrNameLst>
                                          <p:attrName>ppt_h</p:attrName>
                                        </p:attrNameLst>
                                      </p:cBhvr>
                                      <p:tavLst>
                                        <p:tav tm="0">
                                          <p:val>
                                            <p:strVal val="ppt_h"/>
                                          </p:val>
                                        </p:tav>
                                        <p:tav tm="100000">
                                          <p:val>
                                            <p:fltVal val="0"/>
                                          </p:val>
                                        </p:tav>
                                      </p:tavLst>
                                    </p:anim>
                                    <p:animEffect transition="out" filter="fade">
                                      <p:cBhvr>
                                        <p:cTn id="126" dur="500"/>
                                        <p:tgtEl>
                                          <p:spTgt spid="94254"/>
                                        </p:tgtEl>
                                      </p:cBhvr>
                                    </p:animEffect>
                                    <p:set>
                                      <p:cBhvr>
                                        <p:cTn id="127" dur="1" fill="hold">
                                          <p:stCondLst>
                                            <p:cond delay="499"/>
                                          </p:stCondLst>
                                        </p:cTn>
                                        <p:tgtEl>
                                          <p:spTgt spid="94254"/>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94253"/>
                                        </p:tgtEl>
                                        <p:attrNameLst>
                                          <p:attrName>style.visibility</p:attrName>
                                        </p:attrNameLst>
                                      </p:cBhvr>
                                      <p:to>
                                        <p:strVal val="visible"/>
                                      </p:to>
                                    </p:set>
                                    <p:animEffect transition="in" filter="dissolve">
                                      <p:cBhvr>
                                        <p:cTn id="131" dur="500"/>
                                        <p:tgtEl>
                                          <p:spTgt spid="94253"/>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94253"/>
                                        </p:tgtEl>
                                        <p:attrNameLst>
                                          <p:attrName>ppt_w</p:attrName>
                                        </p:attrNameLst>
                                      </p:cBhvr>
                                      <p:tavLst>
                                        <p:tav tm="0">
                                          <p:val>
                                            <p:strVal val="ppt_w"/>
                                          </p:val>
                                        </p:tav>
                                        <p:tav tm="100000">
                                          <p:val>
                                            <p:fltVal val="0"/>
                                          </p:val>
                                        </p:tav>
                                      </p:tavLst>
                                    </p:anim>
                                    <p:anim calcmode="lin" valueType="num">
                                      <p:cBhvr>
                                        <p:cTn id="135" dur="500"/>
                                        <p:tgtEl>
                                          <p:spTgt spid="94253"/>
                                        </p:tgtEl>
                                        <p:attrNameLst>
                                          <p:attrName>ppt_h</p:attrName>
                                        </p:attrNameLst>
                                      </p:cBhvr>
                                      <p:tavLst>
                                        <p:tav tm="0">
                                          <p:val>
                                            <p:strVal val="ppt_h"/>
                                          </p:val>
                                        </p:tav>
                                        <p:tav tm="100000">
                                          <p:val>
                                            <p:fltVal val="0"/>
                                          </p:val>
                                        </p:tav>
                                      </p:tavLst>
                                    </p:anim>
                                    <p:animEffect transition="out" filter="fade">
                                      <p:cBhvr>
                                        <p:cTn id="136" dur="500"/>
                                        <p:tgtEl>
                                          <p:spTgt spid="94253"/>
                                        </p:tgtEl>
                                      </p:cBhvr>
                                    </p:animEffect>
                                    <p:set>
                                      <p:cBhvr>
                                        <p:cTn id="137" dur="1" fill="hold">
                                          <p:stCondLst>
                                            <p:cond delay="499"/>
                                          </p:stCondLst>
                                        </p:cTn>
                                        <p:tgtEl>
                                          <p:spTgt spid="94253"/>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94252"/>
                                        </p:tgtEl>
                                        <p:attrNameLst>
                                          <p:attrName>style.visibility</p:attrName>
                                        </p:attrNameLst>
                                      </p:cBhvr>
                                      <p:to>
                                        <p:strVal val="visible"/>
                                      </p:to>
                                    </p:set>
                                    <p:animEffect transition="in" filter="dissolve">
                                      <p:cBhvr>
                                        <p:cTn id="141" dur="500"/>
                                        <p:tgtEl>
                                          <p:spTgt spid="94252"/>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94252"/>
                                        </p:tgtEl>
                                        <p:attrNameLst>
                                          <p:attrName>ppt_w</p:attrName>
                                        </p:attrNameLst>
                                      </p:cBhvr>
                                      <p:tavLst>
                                        <p:tav tm="0">
                                          <p:val>
                                            <p:strVal val="ppt_w"/>
                                          </p:val>
                                        </p:tav>
                                        <p:tav tm="100000">
                                          <p:val>
                                            <p:fltVal val="0"/>
                                          </p:val>
                                        </p:tav>
                                      </p:tavLst>
                                    </p:anim>
                                    <p:anim calcmode="lin" valueType="num">
                                      <p:cBhvr>
                                        <p:cTn id="145" dur="500"/>
                                        <p:tgtEl>
                                          <p:spTgt spid="94252"/>
                                        </p:tgtEl>
                                        <p:attrNameLst>
                                          <p:attrName>ppt_h</p:attrName>
                                        </p:attrNameLst>
                                      </p:cBhvr>
                                      <p:tavLst>
                                        <p:tav tm="0">
                                          <p:val>
                                            <p:strVal val="ppt_h"/>
                                          </p:val>
                                        </p:tav>
                                        <p:tav tm="100000">
                                          <p:val>
                                            <p:fltVal val="0"/>
                                          </p:val>
                                        </p:tav>
                                      </p:tavLst>
                                    </p:anim>
                                    <p:animEffect transition="out" filter="fade">
                                      <p:cBhvr>
                                        <p:cTn id="146" dur="500"/>
                                        <p:tgtEl>
                                          <p:spTgt spid="94252"/>
                                        </p:tgtEl>
                                      </p:cBhvr>
                                    </p:animEffect>
                                    <p:set>
                                      <p:cBhvr>
                                        <p:cTn id="147" dur="1" fill="hold">
                                          <p:stCondLst>
                                            <p:cond delay="499"/>
                                          </p:stCondLst>
                                        </p:cTn>
                                        <p:tgtEl>
                                          <p:spTgt spid="94252"/>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94251"/>
                                        </p:tgtEl>
                                        <p:attrNameLst>
                                          <p:attrName>style.visibility</p:attrName>
                                        </p:attrNameLst>
                                      </p:cBhvr>
                                      <p:to>
                                        <p:strVal val="visible"/>
                                      </p:to>
                                    </p:set>
                                    <p:animEffect transition="in" filter="dissolve">
                                      <p:cBhvr>
                                        <p:cTn id="151" dur="500"/>
                                        <p:tgtEl>
                                          <p:spTgt spid="94251"/>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94251"/>
                                        </p:tgtEl>
                                        <p:attrNameLst>
                                          <p:attrName>ppt_w</p:attrName>
                                        </p:attrNameLst>
                                      </p:cBhvr>
                                      <p:tavLst>
                                        <p:tav tm="0">
                                          <p:val>
                                            <p:strVal val="ppt_w"/>
                                          </p:val>
                                        </p:tav>
                                        <p:tav tm="100000">
                                          <p:val>
                                            <p:fltVal val="0"/>
                                          </p:val>
                                        </p:tav>
                                      </p:tavLst>
                                    </p:anim>
                                    <p:anim calcmode="lin" valueType="num">
                                      <p:cBhvr>
                                        <p:cTn id="155" dur="500"/>
                                        <p:tgtEl>
                                          <p:spTgt spid="94251"/>
                                        </p:tgtEl>
                                        <p:attrNameLst>
                                          <p:attrName>ppt_h</p:attrName>
                                        </p:attrNameLst>
                                      </p:cBhvr>
                                      <p:tavLst>
                                        <p:tav tm="0">
                                          <p:val>
                                            <p:strVal val="ppt_h"/>
                                          </p:val>
                                        </p:tav>
                                        <p:tav tm="100000">
                                          <p:val>
                                            <p:fltVal val="0"/>
                                          </p:val>
                                        </p:tav>
                                      </p:tavLst>
                                    </p:anim>
                                    <p:animEffect transition="out" filter="fade">
                                      <p:cBhvr>
                                        <p:cTn id="156" dur="500"/>
                                        <p:tgtEl>
                                          <p:spTgt spid="94251"/>
                                        </p:tgtEl>
                                      </p:cBhvr>
                                    </p:animEffect>
                                    <p:set>
                                      <p:cBhvr>
                                        <p:cTn id="157" dur="1" fill="hold">
                                          <p:stCondLst>
                                            <p:cond delay="499"/>
                                          </p:stCondLst>
                                        </p:cTn>
                                        <p:tgtEl>
                                          <p:spTgt spid="94251"/>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94250"/>
                                        </p:tgtEl>
                                        <p:attrNameLst>
                                          <p:attrName>style.visibility</p:attrName>
                                        </p:attrNameLst>
                                      </p:cBhvr>
                                      <p:to>
                                        <p:strVal val="visible"/>
                                      </p:to>
                                    </p:set>
                                    <p:animEffect transition="in" filter="dissolve">
                                      <p:cBhvr>
                                        <p:cTn id="161" dur="500"/>
                                        <p:tgtEl>
                                          <p:spTgt spid="94250"/>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94250"/>
                                        </p:tgtEl>
                                        <p:attrNameLst>
                                          <p:attrName>ppt_w</p:attrName>
                                        </p:attrNameLst>
                                      </p:cBhvr>
                                      <p:tavLst>
                                        <p:tav tm="0">
                                          <p:val>
                                            <p:strVal val="ppt_w"/>
                                          </p:val>
                                        </p:tav>
                                        <p:tav tm="100000">
                                          <p:val>
                                            <p:fltVal val="0"/>
                                          </p:val>
                                        </p:tav>
                                      </p:tavLst>
                                    </p:anim>
                                    <p:anim calcmode="lin" valueType="num">
                                      <p:cBhvr>
                                        <p:cTn id="165" dur="500"/>
                                        <p:tgtEl>
                                          <p:spTgt spid="94250"/>
                                        </p:tgtEl>
                                        <p:attrNameLst>
                                          <p:attrName>ppt_h</p:attrName>
                                        </p:attrNameLst>
                                      </p:cBhvr>
                                      <p:tavLst>
                                        <p:tav tm="0">
                                          <p:val>
                                            <p:strVal val="ppt_h"/>
                                          </p:val>
                                        </p:tav>
                                        <p:tav tm="100000">
                                          <p:val>
                                            <p:fltVal val="0"/>
                                          </p:val>
                                        </p:tav>
                                      </p:tavLst>
                                    </p:anim>
                                    <p:animEffect transition="out" filter="fade">
                                      <p:cBhvr>
                                        <p:cTn id="166" dur="500"/>
                                        <p:tgtEl>
                                          <p:spTgt spid="94250"/>
                                        </p:tgtEl>
                                      </p:cBhvr>
                                    </p:animEffect>
                                    <p:set>
                                      <p:cBhvr>
                                        <p:cTn id="167" dur="1" fill="hold">
                                          <p:stCondLst>
                                            <p:cond delay="499"/>
                                          </p:stCondLst>
                                        </p:cTn>
                                        <p:tgtEl>
                                          <p:spTgt spid="94250"/>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94249"/>
                                        </p:tgtEl>
                                        <p:attrNameLst>
                                          <p:attrName>style.visibility</p:attrName>
                                        </p:attrNameLst>
                                      </p:cBhvr>
                                      <p:to>
                                        <p:strVal val="visible"/>
                                      </p:to>
                                    </p:set>
                                    <p:animEffect transition="in" filter="dissolve">
                                      <p:cBhvr>
                                        <p:cTn id="171" dur="500"/>
                                        <p:tgtEl>
                                          <p:spTgt spid="94249"/>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94249"/>
                                        </p:tgtEl>
                                        <p:attrNameLst>
                                          <p:attrName>ppt_w</p:attrName>
                                        </p:attrNameLst>
                                      </p:cBhvr>
                                      <p:tavLst>
                                        <p:tav tm="0">
                                          <p:val>
                                            <p:strVal val="ppt_w"/>
                                          </p:val>
                                        </p:tav>
                                        <p:tav tm="100000">
                                          <p:val>
                                            <p:fltVal val="0"/>
                                          </p:val>
                                        </p:tav>
                                      </p:tavLst>
                                    </p:anim>
                                    <p:anim calcmode="lin" valueType="num">
                                      <p:cBhvr>
                                        <p:cTn id="175" dur="500"/>
                                        <p:tgtEl>
                                          <p:spTgt spid="94249"/>
                                        </p:tgtEl>
                                        <p:attrNameLst>
                                          <p:attrName>ppt_h</p:attrName>
                                        </p:attrNameLst>
                                      </p:cBhvr>
                                      <p:tavLst>
                                        <p:tav tm="0">
                                          <p:val>
                                            <p:strVal val="ppt_h"/>
                                          </p:val>
                                        </p:tav>
                                        <p:tav tm="100000">
                                          <p:val>
                                            <p:fltVal val="0"/>
                                          </p:val>
                                        </p:tav>
                                      </p:tavLst>
                                    </p:anim>
                                    <p:animEffect transition="out" filter="fade">
                                      <p:cBhvr>
                                        <p:cTn id="176" dur="500"/>
                                        <p:tgtEl>
                                          <p:spTgt spid="94249"/>
                                        </p:tgtEl>
                                      </p:cBhvr>
                                    </p:animEffect>
                                    <p:set>
                                      <p:cBhvr>
                                        <p:cTn id="177" dur="1" fill="hold">
                                          <p:stCondLst>
                                            <p:cond delay="499"/>
                                          </p:stCondLst>
                                        </p:cTn>
                                        <p:tgtEl>
                                          <p:spTgt spid="94249"/>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94248"/>
                                        </p:tgtEl>
                                        <p:attrNameLst>
                                          <p:attrName>style.visibility</p:attrName>
                                        </p:attrNameLst>
                                      </p:cBhvr>
                                      <p:to>
                                        <p:strVal val="visible"/>
                                      </p:to>
                                    </p:set>
                                    <p:animEffect transition="in" filter="dissolve">
                                      <p:cBhvr>
                                        <p:cTn id="181" dur="500"/>
                                        <p:tgtEl>
                                          <p:spTgt spid="94248"/>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94248"/>
                                        </p:tgtEl>
                                        <p:attrNameLst>
                                          <p:attrName>ppt_w</p:attrName>
                                        </p:attrNameLst>
                                      </p:cBhvr>
                                      <p:tavLst>
                                        <p:tav tm="0">
                                          <p:val>
                                            <p:strVal val="ppt_w"/>
                                          </p:val>
                                        </p:tav>
                                        <p:tav tm="100000">
                                          <p:val>
                                            <p:fltVal val="0"/>
                                          </p:val>
                                        </p:tav>
                                      </p:tavLst>
                                    </p:anim>
                                    <p:anim calcmode="lin" valueType="num">
                                      <p:cBhvr>
                                        <p:cTn id="185" dur="500"/>
                                        <p:tgtEl>
                                          <p:spTgt spid="94248"/>
                                        </p:tgtEl>
                                        <p:attrNameLst>
                                          <p:attrName>ppt_h</p:attrName>
                                        </p:attrNameLst>
                                      </p:cBhvr>
                                      <p:tavLst>
                                        <p:tav tm="0">
                                          <p:val>
                                            <p:strVal val="ppt_h"/>
                                          </p:val>
                                        </p:tav>
                                        <p:tav tm="100000">
                                          <p:val>
                                            <p:fltVal val="0"/>
                                          </p:val>
                                        </p:tav>
                                      </p:tavLst>
                                    </p:anim>
                                    <p:animEffect transition="out" filter="fade">
                                      <p:cBhvr>
                                        <p:cTn id="186" dur="500"/>
                                        <p:tgtEl>
                                          <p:spTgt spid="94248"/>
                                        </p:tgtEl>
                                      </p:cBhvr>
                                    </p:animEffect>
                                    <p:set>
                                      <p:cBhvr>
                                        <p:cTn id="187" dur="1" fill="hold">
                                          <p:stCondLst>
                                            <p:cond delay="499"/>
                                          </p:stCondLst>
                                        </p:cTn>
                                        <p:tgtEl>
                                          <p:spTgt spid="94248"/>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94247"/>
                                        </p:tgtEl>
                                        <p:attrNameLst>
                                          <p:attrName>style.visibility</p:attrName>
                                        </p:attrNameLst>
                                      </p:cBhvr>
                                      <p:to>
                                        <p:strVal val="visible"/>
                                      </p:to>
                                    </p:set>
                                    <p:animEffect transition="in" filter="dissolve">
                                      <p:cBhvr>
                                        <p:cTn id="191" dur="500"/>
                                        <p:tgtEl>
                                          <p:spTgt spid="94247"/>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94247"/>
                                        </p:tgtEl>
                                        <p:attrNameLst>
                                          <p:attrName>ppt_w</p:attrName>
                                        </p:attrNameLst>
                                      </p:cBhvr>
                                      <p:tavLst>
                                        <p:tav tm="0">
                                          <p:val>
                                            <p:strVal val="ppt_w"/>
                                          </p:val>
                                        </p:tav>
                                        <p:tav tm="100000">
                                          <p:val>
                                            <p:fltVal val="0"/>
                                          </p:val>
                                        </p:tav>
                                      </p:tavLst>
                                    </p:anim>
                                    <p:anim calcmode="lin" valueType="num">
                                      <p:cBhvr>
                                        <p:cTn id="195" dur="500"/>
                                        <p:tgtEl>
                                          <p:spTgt spid="94247"/>
                                        </p:tgtEl>
                                        <p:attrNameLst>
                                          <p:attrName>ppt_h</p:attrName>
                                        </p:attrNameLst>
                                      </p:cBhvr>
                                      <p:tavLst>
                                        <p:tav tm="0">
                                          <p:val>
                                            <p:strVal val="ppt_h"/>
                                          </p:val>
                                        </p:tav>
                                        <p:tav tm="100000">
                                          <p:val>
                                            <p:fltVal val="0"/>
                                          </p:val>
                                        </p:tav>
                                      </p:tavLst>
                                    </p:anim>
                                    <p:animEffect transition="out" filter="fade">
                                      <p:cBhvr>
                                        <p:cTn id="196" dur="500"/>
                                        <p:tgtEl>
                                          <p:spTgt spid="94247"/>
                                        </p:tgtEl>
                                      </p:cBhvr>
                                    </p:animEffect>
                                    <p:set>
                                      <p:cBhvr>
                                        <p:cTn id="197" dur="1" fill="hold">
                                          <p:stCondLst>
                                            <p:cond delay="499"/>
                                          </p:stCondLst>
                                        </p:cTn>
                                        <p:tgtEl>
                                          <p:spTgt spid="94247"/>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94246"/>
                                        </p:tgtEl>
                                        <p:attrNameLst>
                                          <p:attrName>style.visibility</p:attrName>
                                        </p:attrNameLst>
                                      </p:cBhvr>
                                      <p:to>
                                        <p:strVal val="visible"/>
                                      </p:to>
                                    </p:set>
                                    <p:animEffect transition="in" filter="dissolve">
                                      <p:cBhvr>
                                        <p:cTn id="201" dur="500"/>
                                        <p:tgtEl>
                                          <p:spTgt spid="94246"/>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94246"/>
                                        </p:tgtEl>
                                        <p:attrNameLst>
                                          <p:attrName>ppt_w</p:attrName>
                                        </p:attrNameLst>
                                      </p:cBhvr>
                                      <p:tavLst>
                                        <p:tav tm="0">
                                          <p:val>
                                            <p:strVal val="ppt_w"/>
                                          </p:val>
                                        </p:tav>
                                        <p:tav tm="100000">
                                          <p:val>
                                            <p:fltVal val="0"/>
                                          </p:val>
                                        </p:tav>
                                      </p:tavLst>
                                    </p:anim>
                                    <p:anim calcmode="lin" valueType="num">
                                      <p:cBhvr>
                                        <p:cTn id="205" dur="500"/>
                                        <p:tgtEl>
                                          <p:spTgt spid="94246"/>
                                        </p:tgtEl>
                                        <p:attrNameLst>
                                          <p:attrName>ppt_h</p:attrName>
                                        </p:attrNameLst>
                                      </p:cBhvr>
                                      <p:tavLst>
                                        <p:tav tm="0">
                                          <p:val>
                                            <p:strVal val="ppt_h"/>
                                          </p:val>
                                        </p:tav>
                                        <p:tav tm="100000">
                                          <p:val>
                                            <p:fltVal val="0"/>
                                          </p:val>
                                        </p:tav>
                                      </p:tavLst>
                                    </p:anim>
                                    <p:animEffect transition="out" filter="fade">
                                      <p:cBhvr>
                                        <p:cTn id="206" dur="500"/>
                                        <p:tgtEl>
                                          <p:spTgt spid="94246"/>
                                        </p:tgtEl>
                                      </p:cBhvr>
                                    </p:animEffect>
                                    <p:set>
                                      <p:cBhvr>
                                        <p:cTn id="207" dur="1" fill="hold">
                                          <p:stCondLst>
                                            <p:cond delay="499"/>
                                          </p:stCondLst>
                                        </p:cTn>
                                        <p:tgtEl>
                                          <p:spTgt spid="94246"/>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94245"/>
                                        </p:tgtEl>
                                        <p:attrNameLst>
                                          <p:attrName>style.visibility</p:attrName>
                                        </p:attrNameLst>
                                      </p:cBhvr>
                                      <p:to>
                                        <p:strVal val="visible"/>
                                      </p:to>
                                    </p:set>
                                    <p:animEffect transition="in" filter="dissolve">
                                      <p:cBhvr>
                                        <p:cTn id="211" dur="500"/>
                                        <p:tgtEl>
                                          <p:spTgt spid="94245"/>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94245"/>
                                        </p:tgtEl>
                                        <p:attrNameLst>
                                          <p:attrName>ppt_w</p:attrName>
                                        </p:attrNameLst>
                                      </p:cBhvr>
                                      <p:tavLst>
                                        <p:tav tm="0">
                                          <p:val>
                                            <p:strVal val="ppt_w"/>
                                          </p:val>
                                        </p:tav>
                                        <p:tav tm="100000">
                                          <p:val>
                                            <p:fltVal val="0"/>
                                          </p:val>
                                        </p:tav>
                                      </p:tavLst>
                                    </p:anim>
                                    <p:anim calcmode="lin" valueType="num">
                                      <p:cBhvr>
                                        <p:cTn id="215" dur="500"/>
                                        <p:tgtEl>
                                          <p:spTgt spid="94245"/>
                                        </p:tgtEl>
                                        <p:attrNameLst>
                                          <p:attrName>ppt_h</p:attrName>
                                        </p:attrNameLst>
                                      </p:cBhvr>
                                      <p:tavLst>
                                        <p:tav tm="0">
                                          <p:val>
                                            <p:strVal val="ppt_h"/>
                                          </p:val>
                                        </p:tav>
                                        <p:tav tm="100000">
                                          <p:val>
                                            <p:fltVal val="0"/>
                                          </p:val>
                                        </p:tav>
                                      </p:tavLst>
                                    </p:anim>
                                    <p:animEffect transition="out" filter="fade">
                                      <p:cBhvr>
                                        <p:cTn id="216" dur="500"/>
                                        <p:tgtEl>
                                          <p:spTgt spid="94245"/>
                                        </p:tgtEl>
                                      </p:cBhvr>
                                    </p:animEffect>
                                    <p:set>
                                      <p:cBhvr>
                                        <p:cTn id="217" dur="1" fill="hold">
                                          <p:stCondLst>
                                            <p:cond delay="499"/>
                                          </p:stCondLst>
                                        </p:cTn>
                                        <p:tgtEl>
                                          <p:spTgt spid="94245"/>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94244"/>
                                        </p:tgtEl>
                                        <p:attrNameLst>
                                          <p:attrName>style.visibility</p:attrName>
                                        </p:attrNameLst>
                                      </p:cBhvr>
                                      <p:to>
                                        <p:strVal val="visible"/>
                                      </p:to>
                                    </p:set>
                                    <p:animEffect transition="in" filter="dissolve">
                                      <p:cBhvr>
                                        <p:cTn id="221" dur="500"/>
                                        <p:tgtEl>
                                          <p:spTgt spid="94244"/>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94244"/>
                                        </p:tgtEl>
                                        <p:attrNameLst>
                                          <p:attrName>ppt_w</p:attrName>
                                        </p:attrNameLst>
                                      </p:cBhvr>
                                      <p:tavLst>
                                        <p:tav tm="0">
                                          <p:val>
                                            <p:strVal val="ppt_w"/>
                                          </p:val>
                                        </p:tav>
                                        <p:tav tm="100000">
                                          <p:val>
                                            <p:fltVal val="0"/>
                                          </p:val>
                                        </p:tav>
                                      </p:tavLst>
                                    </p:anim>
                                    <p:anim calcmode="lin" valueType="num">
                                      <p:cBhvr>
                                        <p:cTn id="225" dur="500"/>
                                        <p:tgtEl>
                                          <p:spTgt spid="94244"/>
                                        </p:tgtEl>
                                        <p:attrNameLst>
                                          <p:attrName>ppt_h</p:attrName>
                                        </p:attrNameLst>
                                      </p:cBhvr>
                                      <p:tavLst>
                                        <p:tav tm="0">
                                          <p:val>
                                            <p:strVal val="ppt_h"/>
                                          </p:val>
                                        </p:tav>
                                        <p:tav tm="100000">
                                          <p:val>
                                            <p:fltVal val="0"/>
                                          </p:val>
                                        </p:tav>
                                      </p:tavLst>
                                    </p:anim>
                                    <p:animEffect transition="out" filter="fade">
                                      <p:cBhvr>
                                        <p:cTn id="226" dur="500"/>
                                        <p:tgtEl>
                                          <p:spTgt spid="94244"/>
                                        </p:tgtEl>
                                      </p:cBhvr>
                                    </p:animEffect>
                                    <p:set>
                                      <p:cBhvr>
                                        <p:cTn id="227" dur="1" fill="hold">
                                          <p:stCondLst>
                                            <p:cond delay="499"/>
                                          </p:stCondLst>
                                        </p:cTn>
                                        <p:tgtEl>
                                          <p:spTgt spid="94244"/>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94243"/>
                                        </p:tgtEl>
                                        <p:attrNameLst>
                                          <p:attrName>style.visibility</p:attrName>
                                        </p:attrNameLst>
                                      </p:cBhvr>
                                      <p:to>
                                        <p:strVal val="visible"/>
                                      </p:to>
                                    </p:set>
                                    <p:animEffect transition="in" filter="dissolve">
                                      <p:cBhvr>
                                        <p:cTn id="231" dur="500"/>
                                        <p:tgtEl>
                                          <p:spTgt spid="94243"/>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94243"/>
                                        </p:tgtEl>
                                        <p:attrNameLst>
                                          <p:attrName>ppt_w</p:attrName>
                                        </p:attrNameLst>
                                      </p:cBhvr>
                                      <p:tavLst>
                                        <p:tav tm="0">
                                          <p:val>
                                            <p:strVal val="ppt_w"/>
                                          </p:val>
                                        </p:tav>
                                        <p:tav tm="100000">
                                          <p:val>
                                            <p:fltVal val="0"/>
                                          </p:val>
                                        </p:tav>
                                      </p:tavLst>
                                    </p:anim>
                                    <p:anim calcmode="lin" valueType="num">
                                      <p:cBhvr>
                                        <p:cTn id="235" dur="500"/>
                                        <p:tgtEl>
                                          <p:spTgt spid="94243"/>
                                        </p:tgtEl>
                                        <p:attrNameLst>
                                          <p:attrName>ppt_h</p:attrName>
                                        </p:attrNameLst>
                                      </p:cBhvr>
                                      <p:tavLst>
                                        <p:tav tm="0">
                                          <p:val>
                                            <p:strVal val="ppt_h"/>
                                          </p:val>
                                        </p:tav>
                                        <p:tav tm="100000">
                                          <p:val>
                                            <p:fltVal val="0"/>
                                          </p:val>
                                        </p:tav>
                                      </p:tavLst>
                                    </p:anim>
                                    <p:animEffect transition="out" filter="fade">
                                      <p:cBhvr>
                                        <p:cTn id="236" dur="500"/>
                                        <p:tgtEl>
                                          <p:spTgt spid="94243"/>
                                        </p:tgtEl>
                                      </p:cBhvr>
                                    </p:animEffect>
                                    <p:set>
                                      <p:cBhvr>
                                        <p:cTn id="237" dur="1" fill="hold">
                                          <p:stCondLst>
                                            <p:cond delay="499"/>
                                          </p:stCondLst>
                                        </p:cTn>
                                        <p:tgtEl>
                                          <p:spTgt spid="94243"/>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94259"/>
                                        </p:tgtEl>
                                        <p:attrNameLst>
                                          <p:attrName>style.visibility</p:attrName>
                                        </p:attrNameLst>
                                      </p:cBhvr>
                                      <p:to>
                                        <p:strVal val="visible"/>
                                      </p:to>
                                    </p:set>
                                    <p:anim calcmode="lin" valueType="num">
                                      <p:cBhvr>
                                        <p:cTn id="240" dur="500" fill="hold"/>
                                        <p:tgtEl>
                                          <p:spTgt spid="94259"/>
                                        </p:tgtEl>
                                        <p:attrNameLst>
                                          <p:attrName>ppt_w</p:attrName>
                                        </p:attrNameLst>
                                      </p:cBhvr>
                                      <p:tavLst>
                                        <p:tav tm="0">
                                          <p:val>
                                            <p:fltVal val="0"/>
                                          </p:val>
                                        </p:tav>
                                        <p:tav tm="100000">
                                          <p:val>
                                            <p:strVal val="#ppt_w"/>
                                          </p:val>
                                        </p:tav>
                                      </p:tavLst>
                                    </p:anim>
                                    <p:anim calcmode="lin" valueType="num">
                                      <p:cBhvr>
                                        <p:cTn id="241" dur="500" fill="hold"/>
                                        <p:tgtEl>
                                          <p:spTgt spid="94259"/>
                                        </p:tgtEl>
                                        <p:attrNameLst>
                                          <p:attrName>ppt_h</p:attrName>
                                        </p:attrNameLst>
                                      </p:cBhvr>
                                      <p:tavLst>
                                        <p:tav tm="0">
                                          <p:val>
                                            <p:fltVal val="0"/>
                                          </p:val>
                                        </p:tav>
                                        <p:tav tm="100000">
                                          <p:val>
                                            <p:strVal val="#ppt_h"/>
                                          </p:val>
                                        </p:tav>
                                      </p:tavLst>
                                    </p:anim>
                                    <p:animEffect transition="in" filter="fade">
                                      <p:cBhvr>
                                        <p:cTn id="242" dur="500"/>
                                        <p:tgtEl>
                                          <p:spTgt spid="94259"/>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94259"/>
                                        </p:tgtEl>
                                        <p:attrNameLst>
                                          <p:attrName>ppt_x</p:attrName>
                                        </p:attrNameLst>
                                      </p:cBhvr>
                                      <p:tavLst>
                                        <p:tav tm="0">
                                          <p:val>
                                            <p:strVal val="ppt_x"/>
                                          </p:val>
                                        </p:tav>
                                        <p:tav tm="100000">
                                          <p:val>
                                            <p:strVal val="1+ppt_w/2"/>
                                          </p:val>
                                        </p:tav>
                                      </p:tavLst>
                                    </p:anim>
                                    <p:anim calcmode="lin" valueType="num">
                                      <p:cBhvr additive="base">
                                        <p:cTn id="247" dur="500"/>
                                        <p:tgtEl>
                                          <p:spTgt spid="94259"/>
                                        </p:tgtEl>
                                        <p:attrNameLst>
                                          <p:attrName>ppt_y</p:attrName>
                                        </p:attrNameLst>
                                      </p:cBhvr>
                                      <p:tavLst>
                                        <p:tav tm="0">
                                          <p:val>
                                            <p:strVal val="ppt_y"/>
                                          </p:val>
                                        </p:tav>
                                        <p:tav tm="100000">
                                          <p:val>
                                            <p:strVal val="ppt_y"/>
                                          </p:val>
                                        </p:tav>
                                      </p:tavLst>
                                    </p:anim>
                                    <p:set>
                                      <p:cBhvr>
                                        <p:cTn id="248" dur="1" fill="hold">
                                          <p:stCondLst>
                                            <p:cond delay="499"/>
                                          </p:stCondLst>
                                        </p:cTn>
                                        <p:tgtEl>
                                          <p:spTgt spid="94259"/>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iterate type="lt">
                                    <p:tmPct val="0"/>
                                  </p:iterate>
                                  <p:childTnLst>
                                    <p:animClr clrSpc="hsl" dir="cw">
                                      <p:cBhvr override="childStyle">
                                        <p:cTn id="252" dur="500" fill="hold"/>
                                        <p:tgtEl>
                                          <p:spTgt spid="4"/>
                                        </p:tgtEl>
                                        <p:attrNameLst>
                                          <p:attrName>style.color</p:attrName>
                                        </p:attrNameLst>
                                      </p:cBhvr>
                                      <p:by>
                                        <p:hsl h="10842353" s="0" l="0"/>
                                      </p:by>
                                    </p:animClr>
                                    <p:animClr clrSpc="hsl" dir="cw">
                                      <p:cBhvr>
                                        <p:cTn id="253" dur="500" fill="hold"/>
                                        <p:tgtEl>
                                          <p:spTgt spid="4"/>
                                        </p:tgtEl>
                                        <p:attrNameLst>
                                          <p:attrName>fillcolor</p:attrName>
                                        </p:attrNameLst>
                                      </p:cBhvr>
                                      <p:by>
                                        <p:hsl h="10842353" s="0" l="0"/>
                                      </p:by>
                                    </p:animClr>
                                    <p:animClr clrSpc="hsl" dir="cw">
                                      <p:cBhvr>
                                        <p:cTn id="254" dur="500" fill="hold"/>
                                        <p:tgtEl>
                                          <p:spTgt spid="4"/>
                                        </p:tgtEl>
                                        <p:attrNameLst>
                                          <p:attrName>stroke.color</p:attrName>
                                        </p:attrNameLst>
                                      </p:cBhvr>
                                      <p:by>
                                        <p:hsl h="10842353" s="0" l="0"/>
                                      </p:by>
                                    </p:animClr>
                                    <p:set>
                                      <p:cBhvr>
                                        <p:cTn id="255" dur="500" fill="hold"/>
                                        <p:tgtEl>
                                          <p:spTgt spid="4"/>
                                        </p:tgtEl>
                                        <p:attrNameLst>
                                          <p:attrName>fill.type</p:attrName>
                                        </p:attrNameLst>
                                      </p:cBhvr>
                                      <p:to>
                                        <p:strVal val="solid"/>
                                      </p:to>
                                    </p:set>
                                  </p:childTnLst>
                                  <p:subTnLst>
                                    <p:audio>
                                      <p:cMediaNode>
                                        <p:cTn display="0" masterRel="sameClick">
                                          <p:stCondLst>
                                            <p:cond evt="begin" delay="0">
                                              <p:tn val="251"/>
                                            </p:cond>
                                          </p:stCondLst>
                                          <p:endCondLst>
                                            <p:cond evt="onStopAudio" delay="0">
                                              <p:tgtEl>
                                                <p:sldTgt/>
                                              </p:tgtEl>
                                            </p:cond>
                                          </p:endCondLst>
                                        </p:cTn>
                                        <p:tgtEl>
                                          <p:sndTgt r:embed="rId7" name="FELIZ2.WAV"/>
                                        </p:tgtEl>
                                      </p:cMediaNode>
                                    </p:audio>
                                  </p:subTnLst>
                                </p:cTn>
                              </p:par>
                              <p:par>
                                <p:cTn id="256" presetID="34" presetClass="emph" presetSubtype="0" fill="hold" grpId="1" nodeType="withEffect">
                                  <p:stCondLst>
                                    <p:cond delay="0"/>
                                  </p:stCondLst>
                                  <p:iterate type="lt">
                                    <p:tmPct val="10000"/>
                                  </p:iterate>
                                  <p:childTnLst>
                                    <p:animMotion origin="layout" path="M 0.0 0.0 L 0.0 -0.07213" pathEditMode="relative" ptsTypes="">
                                      <p:cBhvr>
                                        <p:cTn id="257" dur="250" accel="50000" decel="50000" autoRev="1" fill="hold">
                                          <p:stCondLst>
                                            <p:cond delay="0"/>
                                          </p:stCondLst>
                                        </p:cTn>
                                        <p:tgtEl>
                                          <p:spTgt spid="4"/>
                                        </p:tgtEl>
                                        <p:attrNameLst>
                                          <p:attrName>ppt_x</p:attrName>
                                          <p:attrName>ppt_y</p:attrName>
                                        </p:attrNameLst>
                                      </p:cBhvr>
                                    </p:animMotion>
                                    <p:animRot by="1500000">
                                      <p:cBhvr>
                                        <p:cTn id="258" dur="125" fill="hold">
                                          <p:stCondLst>
                                            <p:cond delay="0"/>
                                          </p:stCondLst>
                                        </p:cTn>
                                        <p:tgtEl>
                                          <p:spTgt spid="4"/>
                                        </p:tgtEl>
                                        <p:attrNameLst>
                                          <p:attrName>r</p:attrName>
                                        </p:attrNameLst>
                                      </p:cBhvr>
                                    </p:animRot>
                                    <p:animRot by="-1500000">
                                      <p:cBhvr>
                                        <p:cTn id="259" dur="125" fill="hold">
                                          <p:stCondLst>
                                            <p:cond delay="125"/>
                                          </p:stCondLst>
                                        </p:cTn>
                                        <p:tgtEl>
                                          <p:spTgt spid="4"/>
                                        </p:tgtEl>
                                        <p:attrNameLst>
                                          <p:attrName>r</p:attrName>
                                        </p:attrNameLst>
                                      </p:cBhvr>
                                    </p:animRot>
                                    <p:animRot by="-1500000">
                                      <p:cBhvr>
                                        <p:cTn id="260" dur="125" fill="hold">
                                          <p:stCondLst>
                                            <p:cond delay="250"/>
                                          </p:stCondLst>
                                        </p:cTn>
                                        <p:tgtEl>
                                          <p:spTgt spid="4"/>
                                        </p:tgtEl>
                                        <p:attrNameLst>
                                          <p:attrName>r</p:attrName>
                                        </p:attrNameLst>
                                      </p:cBhvr>
                                    </p:animRot>
                                    <p:animRot by="1500000">
                                      <p:cBhvr>
                                        <p:cTn id="261"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4" grpId="0" animBg="1"/>
      <p:bldP spid="4" grpId="1" animBg="1"/>
      <p:bldP spid="7" grpId="0" animBg="1"/>
      <p:bldP spid="13"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35B4C40-F10A-2FCC-9415-02D7BCE06D58}"/>
              </a:ext>
            </a:extLst>
          </p:cNvPr>
          <p:cNvGrpSpPr/>
          <p:nvPr/>
        </p:nvGrpSpPr>
        <p:grpSpPr>
          <a:xfrm>
            <a:off x="708522" y="1027668"/>
            <a:ext cx="7336143" cy="1657865"/>
            <a:chOff x="4219202" y="2176021"/>
            <a:chExt cx="5797963" cy="966658"/>
          </a:xfrm>
        </p:grpSpPr>
        <p:sp>
          <p:nvSpPr>
            <p:cNvPr id="8" name="Rectangle: Rounded Corners 7">
              <a:extLst>
                <a:ext uri="{FF2B5EF4-FFF2-40B4-BE49-F238E27FC236}">
                  <a16:creationId xmlns:a16="http://schemas.microsoft.com/office/drawing/2014/main" id="{21D6060B-F686-8F17-E62E-408A832A9D39}"/>
                </a:ext>
              </a:extLst>
            </p:cNvPr>
            <p:cNvSpPr/>
            <p:nvPr/>
          </p:nvSpPr>
          <p:spPr>
            <a:xfrm>
              <a:off x="4219202" y="2176021"/>
              <a:ext cx="5708887" cy="966658"/>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endParaRPr lang="en-US" sz="1500" i="0" dirty="0">
                <a:solidFill>
                  <a:prstClr val="white"/>
                </a:solidFill>
                <a:latin typeface="Arial"/>
              </a:endParaRPr>
            </a:p>
          </p:txBody>
        </p:sp>
        <p:sp>
          <p:nvSpPr>
            <p:cNvPr id="9" name="TextBox 8">
              <a:extLst>
                <a:ext uri="{FF2B5EF4-FFF2-40B4-BE49-F238E27FC236}">
                  <a16:creationId xmlns:a16="http://schemas.microsoft.com/office/drawing/2014/main" id="{92814F5E-4352-73D3-455C-258E1C2E6C26}"/>
                </a:ext>
              </a:extLst>
            </p:cNvPr>
            <p:cNvSpPr txBox="1"/>
            <p:nvPr/>
          </p:nvSpPr>
          <p:spPr>
            <a:xfrm>
              <a:off x="4219202" y="2186907"/>
              <a:ext cx="5797963" cy="376859"/>
            </a:xfrm>
            <a:prstGeom prst="rect">
              <a:avLst/>
            </a:prstGeom>
            <a:noFill/>
          </p:spPr>
          <p:txBody>
            <a:bodyPr wrap="square">
              <a:spAutoFit/>
            </a:bodyPr>
            <a:lstStyle/>
            <a:p>
              <a:pPr algn="ctr" defTabSz="685800" eaLnBrk="1" fontAlgn="auto" hangingPunct="1">
                <a:spcBef>
                  <a:spcPts val="0"/>
                </a:spcBef>
                <a:spcAft>
                  <a:spcPts val="0"/>
                </a:spcAft>
                <a:defRPr/>
              </a:pPr>
              <a:endParaRPr lang="en-US" sz="3600" b="1" i="0" dirty="0">
                <a:solidFill>
                  <a:prstClr val="black"/>
                </a:solidFill>
                <a:latin typeface="Cambria" panose="02040503050406030204" pitchFamily="18" charset="0"/>
                <a:ea typeface="Cambria" panose="02040503050406030204" pitchFamily="18" charset="0"/>
              </a:endParaRPr>
            </a:p>
          </p:txBody>
        </p:sp>
      </p:grpSp>
      <p:sp>
        <p:nvSpPr>
          <p:cNvPr id="14" name="Rectangle 13"/>
          <p:cNvSpPr/>
          <p:nvPr/>
        </p:nvSpPr>
        <p:spPr>
          <a:xfrm>
            <a:off x="1051130" y="1157178"/>
            <a:ext cx="6538219" cy="1421928"/>
          </a:xfrm>
          <a:prstGeom prst="rect">
            <a:avLst/>
          </a:prstGeom>
        </p:spPr>
        <p:txBody>
          <a:bodyPr wrap="square">
            <a:spAutoFit/>
          </a:bodyPr>
          <a:lstStyle/>
          <a:p>
            <a:pPr algn="just" defTabSz="685800" eaLnBrk="1" fontAlgn="auto" hangingPunct="1">
              <a:lnSpc>
                <a:spcPct val="120000"/>
              </a:lnSpc>
              <a:spcBef>
                <a:spcPts val="0"/>
              </a:spcBef>
              <a:spcAft>
                <a:spcPts val="0"/>
              </a:spcAft>
              <a:defRPr/>
            </a:pPr>
            <a:r>
              <a:rPr lang="en-US" altLang="zh-CN" sz="2400" i="0" dirty="0">
                <a:solidFill>
                  <a:srgbClr val="002060"/>
                </a:solidFill>
                <a:latin typeface="Bahnschrift SemiBold Condensed" panose="020B0502040204020203" pitchFamily="34" charset="0"/>
                <a:ea typeface="inpin heiti" charset="-122"/>
                <a:cs typeface="Times New Roman" panose="02020603050405020304" pitchFamily="18" charset="0"/>
              </a:rPr>
              <a:t>Lớp 5 tới em tiếp tục soạn bài giảng PPT sách Kết nối tri thức và Cánh diều.</a:t>
            </a:r>
            <a:endParaRPr lang="en-US" altLang="zh-CN" sz="2400" i="0" dirty="0">
              <a:solidFill>
                <a:srgbClr val="5C8D89"/>
              </a:solidFill>
              <a:latin typeface="Bahnschrift SemiBold Condensed" panose="020B0502040204020203" pitchFamily="34" charset="0"/>
              <a:ea typeface="inpin heiti" charset="-122"/>
              <a:cs typeface="Times New Roman" panose="02020603050405020304" pitchFamily="18" charset="0"/>
            </a:endParaRPr>
          </a:p>
          <a:p>
            <a:pPr algn="just" defTabSz="685800" eaLnBrk="1" fontAlgn="auto" hangingPunct="1">
              <a:lnSpc>
                <a:spcPct val="120000"/>
              </a:lnSpc>
              <a:spcBef>
                <a:spcPts val="0"/>
              </a:spcBef>
              <a:spcAft>
                <a:spcPts val="0"/>
              </a:spcAft>
              <a:defRPr/>
            </a:pPr>
            <a:r>
              <a:rPr lang="en-US" altLang="zh-CN" sz="2400" i="0" dirty="0">
                <a:solidFill>
                  <a:srgbClr val="5C8D89"/>
                </a:solidFill>
                <a:latin typeface="Bahnschrift SemiBold Condensed" panose="020B0502040204020203" pitchFamily="34" charset="0"/>
                <a:ea typeface="inpin heiti" charset="-122"/>
                <a:cs typeface="Times New Roman" panose="02020603050405020304" pitchFamily="18" charset="0"/>
              </a:rPr>
              <a:t>Rất mong đựo đồng hành cùng quý thầy cô</a:t>
            </a:r>
            <a:endParaRPr lang="en-US" altLang="zh-CN" sz="2400" i="0" dirty="0">
              <a:solidFill>
                <a:srgbClr val="002060"/>
              </a:solidFill>
              <a:latin typeface="Bahnschrift SemiBold Condensed" panose="020B0502040204020203" pitchFamily="34" charset="0"/>
              <a:ea typeface="inpin heiti" charset="-122"/>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708523" y="2796373"/>
            <a:ext cx="4084700" cy="3143599"/>
          </a:xfrm>
          <a:prstGeom prst="rect">
            <a:avLst/>
          </a:prstGeom>
        </p:spPr>
      </p:pic>
      <p:sp>
        <p:nvSpPr>
          <p:cNvPr id="4" name="Rectangle 3"/>
          <p:cNvSpPr/>
          <p:nvPr/>
        </p:nvSpPr>
        <p:spPr>
          <a:xfrm>
            <a:off x="4879826" y="4531104"/>
            <a:ext cx="3738588" cy="461665"/>
          </a:xfrm>
          <a:prstGeom prst="rect">
            <a:avLst/>
          </a:prstGeom>
        </p:spPr>
        <p:txBody>
          <a:bodyPr wrap="none">
            <a:spAutoFit/>
          </a:bodyPr>
          <a:lstStyle/>
          <a:p>
            <a:pPr defTabSz="685800" eaLnBrk="1" fontAlgn="auto" hangingPunct="1">
              <a:spcBef>
                <a:spcPts val="0"/>
              </a:spcBef>
              <a:spcAft>
                <a:spcPts val="0"/>
              </a:spcAft>
            </a:pPr>
            <a:r>
              <a:rPr lang="en-US" sz="2400" b="1" i="0" dirty="0">
                <a:solidFill>
                  <a:srgbClr val="FF0000"/>
                </a:solidFill>
                <a:latin typeface="Calibri"/>
              </a:rPr>
              <a:t>https://zalo.me/g/kyltjr904</a:t>
            </a:r>
          </a:p>
        </p:txBody>
      </p:sp>
      <p:sp>
        <p:nvSpPr>
          <p:cNvPr id="16" name="文本框 2">
            <a:extLst>
              <a:ext uri="{FF2B5EF4-FFF2-40B4-BE49-F238E27FC236}">
                <a16:creationId xmlns:a16="http://schemas.microsoft.com/office/drawing/2014/main" id="{2D713F31-05B9-4E52-A912-2D0371AF0AFE}"/>
              </a:ext>
            </a:extLst>
          </p:cNvPr>
          <p:cNvSpPr txBox="1"/>
          <p:nvPr/>
        </p:nvSpPr>
        <p:spPr>
          <a:xfrm>
            <a:off x="5039474" y="2950716"/>
            <a:ext cx="2802095" cy="1473480"/>
          </a:xfrm>
          <a:prstGeom prst="rect">
            <a:avLst/>
          </a:prstGeom>
          <a:noFill/>
        </p:spPr>
        <p:txBody>
          <a:bodyPr wrap="square" rtlCol="0">
            <a:spAutoFit/>
          </a:bodyPr>
          <a:lstStyle/>
          <a:p>
            <a:pPr algn="just" defTabSz="781884" eaLnBrk="1" fontAlgn="auto" hangingPunct="1">
              <a:spcBef>
                <a:spcPts val="0"/>
              </a:spcBef>
              <a:spcAft>
                <a:spcPts val="0"/>
              </a:spcAft>
              <a:buClr>
                <a:prstClr val="black"/>
              </a:buClr>
              <a:defRPr/>
            </a:pPr>
            <a:r>
              <a:rPr lang="en-US" sz="1795" b="1" i="0" dirty="0">
                <a:solidFill>
                  <a:srgbClr val="002060"/>
                </a:solidFill>
                <a:latin typeface="Cambria" panose="02040503050406030204" pitchFamily="18" charset="0"/>
                <a:ea typeface="Cambria" panose="02040503050406030204" pitchFamily="18" charset="0"/>
              </a:rPr>
              <a:t>Mời thầy cô QUÉT MÃ zalo link nhóm để tham gia tải tài liệu hữu ích nhé hoăch bấm đường link nhóm zalo:</a:t>
            </a:r>
          </a:p>
        </p:txBody>
      </p:sp>
    </p:spTree>
    <p:extLst>
      <p:ext uri="{BB962C8B-B14F-4D97-AF65-F5344CB8AC3E}">
        <p14:creationId xmlns:p14="http://schemas.microsoft.com/office/powerpoint/2010/main" val="1998109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206500" y="896938"/>
            <a:ext cx="7937500" cy="2813050"/>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3600" b="1" i="0" dirty="0">
              <a:solidFill>
                <a:schemeClr val="bg1"/>
              </a:solidFill>
              <a:latin typeface="Times New Roman" panose="02020603050405020304" pitchFamily="18" charset="0"/>
              <a:cs typeface="Times New Roman" panose="02020603050405020304" pitchFamily="18" charset="0"/>
            </a:endParaRPr>
          </a:p>
          <a:p>
            <a:pPr algn="ctr">
              <a:lnSpc>
                <a:spcPct val="150000"/>
              </a:lnSpc>
              <a:spcBef>
                <a:spcPct val="0"/>
              </a:spcBef>
              <a:buFontTx/>
              <a:buNone/>
            </a:pPr>
            <a:r>
              <a:rPr lang="en-US" altLang="en-US" sz="4000" b="1" dirty="0" err="1">
                <a:latin typeface="Times New Roman" panose="02020603050405020304" pitchFamily="18" charset="0"/>
                <a:cs typeface="Times New Roman" panose="02020603050405020304" pitchFamily="18" charset="0"/>
              </a:rPr>
              <a:t>Điền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từ</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còn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thiếu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thơ</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sau</a:t>
            </a:r>
            <a:r>
              <a:rPr lang="en-US" altLang="en-US" sz="4000" b="1" dirty="0">
                <a:latin typeface="Times New Roman" panose="02020603050405020304" pitchFamily="18" charset="0"/>
                <a:cs typeface="Times New Roman" panose="02020603050405020304" pitchFamily="18" charset="0"/>
              </a:rPr>
              <a:t>:</a:t>
            </a:r>
          </a:p>
          <a:p>
            <a:pPr algn="ctr">
              <a:lnSpc>
                <a:spcPct val="150000"/>
              </a:lnSpc>
              <a:spcBef>
                <a:spcPct val="0"/>
              </a:spcBef>
              <a:buFontTx/>
              <a:buNone/>
            </a:pPr>
            <a:r>
              <a:rPr lang="en-US" altLang="en-US" sz="3600" b="1" dirty="0">
                <a:solidFill>
                  <a:schemeClr val="bg1"/>
                </a:solidFill>
                <a:latin typeface="Times New Roman" panose="02020603050405020304" pitchFamily="18" charset="0"/>
              </a:rPr>
              <a:t>…..</a:t>
            </a:r>
            <a:r>
              <a:rPr lang="en-US" altLang="en-US" sz="3600" b="1" dirty="0" err="1">
                <a:solidFill>
                  <a:schemeClr val="bg1"/>
                </a:solidFill>
                <a:latin typeface="Times New Roman" panose="02020603050405020304" pitchFamily="18" charset="0"/>
              </a:rPr>
              <a:t>là</a:t>
            </a:r>
            <a:r>
              <a:rPr lang="en-US" altLang="en-US" sz="3600" b="1" dirty="0">
                <a:solidFill>
                  <a:schemeClr val="bg1"/>
                </a:solidFill>
                <a:latin typeface="Times New Roman" panose="02020603050405020304" pitchFamily="18" charset="0"/>
              </a:rPr>
              <a:t> cha, </a:t>
            </a:r>
            <a:r>
              <a:rPr lang="en-US" altLang="en-US" sz="3600" b="1" dirty="0" err="1">
                <a:solidFill>
                  <a:schemeClr val="bg1"/>
                </a:solidFill>
                <a:latin typeface="Times New Roman" panose="02020603050405020304" pitchFamily="18" charset="0"/>
              </a:rPr>
              <a:t>là</a:t>
            </a:r>
            <a:r>
              <a:rPr lang="en-US" altLang="en-US" sz="3600" b="1" dirty="0">
                <a:solidFill>
                  <a:schemeClr val="bg1"/>
                </a:solidFill>
                <a:latin typeface="Times New Roman" panose="02020603050405020304" pitchFamily="18" charset="0"/>
              </a:rPr>
              <a:t> </a:t>
            </a:r>
            <a:r>
              <a:rPr lang="en-US" altLang="en-US" sz="3600" b="1" dirty="0" err="1">
                <a:solidFill>
                  <a:schemeClr val="bg1"/>
                </a:solidFill>
                <a:latin typeface="Times New Roman" panose="02020603050405020304" pitchFamily="18" charset="0"/>
              </a:rPr>
              <a:t>Bác</a:t>
            </a:r>
            <a:r>
              <a:rPr lang="en-US" altLang="en-US" sz="3600" b="1" dirty="0">
                <a:solidFill>
                  <a:schemeClr val="bg1"/>
                </a:solidFill>
                <a:latin typeface="Times New Roman" panose="02020603050405020304" pitchFamily="18" charset="0"/>
              </a:rPr>
              <a:t>, </a:t>
            </a:r>
            <a:r>
              <a:rPr lang="en-US" altLang="en-US" sz="3600" b="1" dirty="0" err="1">
                <a:solidFill>
                  <a:schemeClr val="bg1"/>
                </a:solidFill>
                <a:latin typeface="Times New Roman" panose="02020603050405020304" pitchFamily="18" charset="0"/>
              </a:rPr>
              <a:t>là</a:t>
            </a:r>
            <a:r>
              <a:rPr lang="en-US" altLang="en-US" sz="3600" b="1" dirty="0">
                <a:solidFill>
                  <a:schemeClr val="bg1"/>
                </a:solidFill>
                <a:latin typeface="Times New Roman" panose="02020603050405020304" pitchFamily="18" charset="0"/>
              </a:rPr>
              <a:t> </a:t>
            </a:r>
            <a:r>
              <a:rPr lang="en-US" altLang="en-US" sz="3600" b="1" dirty="0" err="1">
                <a:solidFill>
                  <a:schemeClr val="bg1"/>
                </a:solidFill>
                <a:latin typeface="Times New Roman" panose="02020603050405020304" pitchFamily="18" charset="0"/>
              </a:rPr>
              <a:t>Anh</a:t>
            </a:r>
            <a:endParaRPr lang="en-US" altLang="en-US" sz="3600" b="1" dirty="0">
              <a:solidFill>
                <a:schemeClr val="bg1"/>
              </a:solidFill>
              <a:latin typeface="Times New Roman" panose="02020603050405020304" pitchFamily="18" charset="0"/>
            </a:endParaRPr>
          </a:p>
          <a:p>
            <a:pPr algn="ctr">
              <a:lnSpc>
                <a:spcPct val="150000"/>
              </a:lnSpc>
              <a:spcBef>
                <a:spcPct val="0"/>
              </a:spcBef>
              <a:buFontTx/>
              <a:buNone/>
            </a:pPr>
            <a:r>
              <a:rPr lang="en-US" altLang="en-US" sz="3600" b="1" dirty="0" err="1">
                <a:solidFill>
                  <a:schemeClr val="bg1"/>
                </a:solidFill>
                <a:latin typeface="Times New Roman" panose="02020603050405020304" pitchFamily="18" charset="0"/>
              </a:rPr>
              <a:t>Quả</a:t>
            </a:r>
            <a:r>
              <a:rPr lang="en-US" altLang="en-US" sz="3600" b="1" dirty="0">
                <a:solidFill>
                  <a:schemeClr val="bg1"/>
                </a:solidFill>
                <a:latin typeface="Times New Roman" panose="02020603050405020304" pitchFamily="18" charset="0"/>
              </a:rPr>
              <a:t> </a:t>
            </a:r>
            <a:r>
              <a:rPr lang="en-US" altLang="en-US" sz="3600" b="1" dirty="0" err="1">
                <a:solidFill>
                  <a:schemeClr val="bg1"/>
                </a:solidFill>
                <a:latin typeface="Times New Roman" panose="02020603050405020304" pitchFamily="18" charset="0"/>
              </a:rPr>
              <a:t>tim</a:t>
            </a:r>
            <a:r>
              <a:rPr lang="en-US" altLang="en-US" sz="3600" b="1" dirty="0">
                <a:solidFill>
                  <a:schemeClr val="bg1"/>
                </a:solidFill>
                <a:latin typeface="Times New Roman" panose="02020603050405020304" pitchFamily="18" charset="0"/>
              </a:rPr>
              <a:t> </a:t>
            </a:r>
            <a:r>
              <a:rPr lang="en-US" altLang="en-US" sz="3600" b="1" dirty="0" err="1">
                <a:solidFill>
                  <a:schemeClr val="bg1"/>
                </a:solidFill>
                <a:latin typeface="Times New Roman" panose="02020603050405020304" pitchFamily="18" charset="0"/>
              </a:rPr>
              <a:t>lớn</a:t>
            </a:r>
            <a:r>
              <a:rPr lang="en-US" altLang="en-US" sz="3600" b="1" dirty="0">
                <a:solidFill>
                  <a:schemeClr val="bg1"/>
                </a:solidFill>
                <a:latin typeface="Times New Roman" panose="02020603050405020304" pitchFamily="18" charset="0"/>
              </a:rPr>
              <a:t> </a:t>
            </a:r>
            <a:r>
              <a:rPr lang="en-US" altLang="en-US" sz="3600" b="1" dirty="0" err="1">
                <a:solidFill>
                  <a:schemeClr val="bg1"/>
                </a:solidFill>
                <a:latin typeface="Times New Roman" panose="02020603050405020304" pitchFamily="18" charset="0"/>
              </a:rPr>
              <a:t>bọc</a:t>
            </a:r>
            <a:r>
              <a:rPr lang="en-US" altLang="en-US" sz="3600" b="1" dirty="0">
                <a:solidFill>
                  <a:schemeClr val="bg1"/>
                </a:solidFill>
                <a:latin typeface="Times New Roman" panose="02020603050405020304" pitchFamily="18" charset="0"/>
              </a:rPr>
              <a:t> </a:t>
            </a:r>
            <a:r>
              <a:rPr lang="en-US" altLang="en-US" sz="3600" b="1" dirty="0" err="1">
                <a:solidFill>
                  <a:schemeClr val="bg1"/>
                </a:solidFill>
                <a:latin typeface="Times New Roman" panose="02020603050405020304" pitchFamily="18" charset="0"/>
              </a:rPr>
              <a:t>trăm</a:t>
            </a:r>
            <a:r>
              <a:rPr lang="en-US" altLang="en-US" sz="3600" b="1" dirty="0">
                <a:solidFill>
                  <a:schemeClr val="bg1"/>
                </a:solidFill>
                <a:latin typeface="Times New Roman" panose="02020603050405020304" pitchFamily="18" charset="0"/>
              </a:rPr>
              <a:t> </a:t>
            </a:r>
            <a:r>
              <a:rPr lang="en-US" altLang="en-US" sz="3600" b="1" dirty="0" err="1">
                <a:solidFill>
                  <a:schemeClr val="bg1"/>
                </a:solidFill>
                <a:latin typeface="Times New Roman" panose="02020603050405020304" pitchFamily="18" charset="0"/>
              </a:rPr>
              <a:t>dòng</a:t>
            </a:r>
            <a:r>
              <a:rPr lang="en-US" altLang="en-US" sz="3600" b="1" dirty="0">
                <a:solidFill>
                  <a:schemeClr val="bg1"/>
                </a:solidFill>
                <a:latin typeface="Times New Roman" panose="02020603050405020304" pitchFamily="18" charset="0"/>
              </a:rPr>
              <a:t> </a:t>
            </a:r>
            <a:r>
              <a:rPr lang="en-US" altLang="en-US" sz="3600" b="1" dirty="0" err="1">
                <a:solidFill>
                  <a:schemeClr val="bg1"/>
                </a:solidFill>
                <a:latin typeface="Times New Roman" panose="02020603050405020304" pitchFamily="18" charset="0"/>
              </a:rPr>
              <a:t>máu</a:t>
            </a:r>
            <a:r>
              <a:rPr lang="en-US" altLang="en-US" sz="3600" b="1" dirty="0">
                <a:solidFill>
                  <a:schemeClr val="bg1"/>
                </a:solidFill>
                <a:latin typeface="Times New Roman" panose="02020603050405020304" pitchFamily="18" charset="0"/>
              </a:rPr>
              <a:t> </a:t>
            </a:r>
            <a:r>
              <a:rPr lang="en-US" altLang="en-US" sz="3600" b="1" dirty="0" err="1">
                <a:solidFill>
                  <a:schemeClr val="bg1"/>
                </a:solidFill>
                <a:latin typeface="Times New Roman" panose="02020603050405020304" pitchFamily="18" charset="0"/>
              </a:rPr>
              <a:t>đỏ</a:t>
            </a:r>
            <a:r>
              <a:rPr lang="en-US" altLang="en-US" sz="3600" b="1" dirty="0">
                <a:solidFill>
                  <a:schemeClr val="bg1"/>
                </a:solidFill>
                <a:latin typeface="Times New Roman" panose="02020603050405020304" pitchFamily="18" charset="0"/>
              </a:rPr>
              <a:t>.</a:t>
            </a:r>
          </a:p>
          <a:p>
            <a:pPr algn="ctr"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	</a:t>
            </a:r>
            <a:r>
              <a:rPr lang="en-US" altLang="en-US" sz="4000" dirty="0">
                <a:latin typeface="Times New Roman" panose="02020603050405020304" pitchFamily="18" charset="0"/>
                <a:cs typeface="Times New Roman" panose="02020603050405020304" pitchFamily="18" charset="0"/>
              </a:rPr>
              <a:t>		</a:t>
            </a:r>
            <a:endParaRPr lang="vi-VN" altLang="en-US" sz="4000"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i="0" dirty="0">
              <a:solidFill>
                <a:schemeClr val="bg1"/>
              </a:solidFill>
              <a:latin typeface="Times New Roman" panose="02020603050405020304" pitchFamily="18" charset="0"/>
            </a:endParaRPr>
          </a:p>
        </p:txBody>
      </p:sp>
      <p:grpSp>
        <p:nvGrpSpPr>
          <p:cNvPr id="48131" name="Group 51"/>
          <p:cNvGrpSpPr>
            <a:grpSpLocks/>
          </p:cNvGrpSpPr>
          <p:nvPr/>
        </p:nvGrpSpPr>
        <p:grpSpPr bwMode="auto">
          <a:xfrm>
            <a:off x="1588" y="0"/>
            <a:ext cx="320675" cy="6858000"/>
            <a:chOff x="202295" y="-322943"/>
            <a:chExt cx="319314" cy="7180943"/>
          </a:xfrm>
        </p:grpSpPr>
        <p:sp>
          <p:nvSpPr>
            <p:cNvPr id="10" name="Rectangle 9"/>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4815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3"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94235" name="AutoShape 27"/>
          <p:cNvSpPr>
            <a:spLocks noChangeArrowheads="1"/>
          </p:cNvSpPr>
          <p:nvPr/>
        </p:nvSpPr>
        <p:spPr bwMode="auto">
          <a:xfrm>
            <a:off x="-71438" y="996950"/>
            <a:ext cx="1543051"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94236" name="WordArt 28"/>
          <p:cNvSpPr>
            <a:spLocks noChangeArrowheads="1" noChangeShapeType="1" noTextEdit="1"/>
          </p:cNvSpPr>
          <p:nvPr/>
        </p:nvSpPr>
        <p:spPr bwMode="auto">
          <a:xfrm>
            <a:off x="369888" y="1344613"/>
            <a:ext cx="709612" cy="6064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7</a:t>
            </a:r>
          </a:p>
        </p:txBody>
      </p:sp>
      <p:pic>
        <p:nvPicPr>
          <p:cNvPr id="48134" name="Picture 29" descr="Picture1"/>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050" y="812800"/>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WordArt 31"/>
          <p:cNvSpPr>
            <a:spLocks noChangeArrowheads="1" noChangeShapeType="1" noTextEdit="1"/>
          </p:cNvSpPr>
          <p:nvPr/>
        </p:nvSpPr>
        <p:spPr bwMode="auto">
          <a:xfrm>
            <a:off x="1828800" y="26988"/>
            <a:ext cx="5973763" cy="811212"/>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pic>
        <p:nvPicPr>
          <p:cNvPr id="48136" name="Picture 32" descr="people008"/>
          <p:cNvPicPr>
            <a:picLocks noChangeAspect="1" noChangeArrowheads="1" noCrop="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33" descr="Bellcoll">
            <a:hlinkClick r:id="" action="ppaction://hlinkshowjump?jump=firstslid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1438" y="-27622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43" name="WordArt 35"/>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94244" name="WordArt 36"/>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94245" name="WordArt 37"/>
          <p:cNvSpPr>
            <a:spLocks noChangeArrowheads="1" noChangeShapeType="1" noTextEdit="1"/>
          </p:cNvSpPr>
          <p:nvPr/>
        </p:nvSpPr>
        <p:spPr bwMode="auto">
          <a:xfrm>
            <a:off x="7558088" y="4038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94246" name="WordArt 38"/>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94247" name="WordArt 39"/>
          <p:cNvSpPr>
            <a:spLocks noChangeArrowheads="1" noChangeShapeType="1" noTextEdit="1"/>
          </p:cNvSpPr>
          <p:nvPr/>
        </p:nvSpPr>
        <p:spPr bwMode="auto">
          <a:xfrm>
            <a:off x="7600950"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94248" name="WordArt 40"/>
          <p:cNvSpPr>
            <a:spLocks noChangeArrowheads="1" noChangeShapeType="1" noTextEdit="1"/>
          </p:cNvSpPr>
          <p:nvPr/>
        </p:nvSpPr>
        <p:spPr bwMode="auto">
          <a:xfrm>
            <a:off x="7567613"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94249" name="WordArt 41"/>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94250" name="WordArt 42"/>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94251" name="WordArt 43"/>
          <p:cNvSpPr>
            <a:spLocks noChangeArrowheads="1" noChangeShapeType="1" noTextEdit="1"/>
          </p:cNvSpPr>
          <p:nvPr/>
        </p:nvSpPr>
        <p:spPr bwMode="auto">
          <a:xfrm>
            <a:off x="7558088" y="4052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94252" name="WordArt 44"/>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94253" name="WordArt 45"/>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94254" name="WordArt 46"/>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94255" name="WordArt 47"/>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94256" name="WordArt 48"/>
          <p:cNvSpPr>
            <a:spLocks noChangeArrowheads="1" noChangeShapeType="1" noTextEdit="1"/>
          </p:cNvSpPr>
          <p:nvPr/>
        </p:nvSpPr>
        <p:spPr bwMode="auto">
          <a:xfrm>
            <a:off x="7543800" y="4048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94257" name="WordArt 49"/>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94258" name="WordArt 50"/>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94259" name="Group 51"/>
          <p:cNvGrpSpPr>
            <a:grpSpLocks/>
          </p:cNvGrpSpPr>
          <p:nvPr/>
        </p:nvGrpSpPr>
        <p:grpSpPr bwMode="auto">
          <a:xfrm>
            <a:off x="6218238" y="5091113"/>
            <a:ext cx="1752600" cy="1752600"/>
            <a:chOff x="4320" y="2928"/>
            <a:chExt cx="1104" cy="1104"/>
          </a:xfrm>
        </p:grpSpPr>
        <p:sp>
          <p:nvSpPr>
            <p:cNvPr id="48156" name="AutoShape 5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48157" name="WordArt 5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53" name="AutoShape 51"/>
          <p:cNvSpPr>
            <a:spLocks noChangeArrowheads="1"/>
          </p:cNvSpPr>
          <p:nvPr/>
        </p:nvSpPr>
        <p:spPr bwMode="auto">
          <a:xfrm>
            <a:off x="1470025" y="4405313"/>
            <a:ext cx="4038600" cy="1066800"/>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3600" b="1" i="0">
              <a:solidFill>
                <a:schemeClr val="bg1"/>
              </a:solidFill>
              <a:latin typeface="Times New Roman" panose="02020603050405020304" pitchFamily="18" charset="0"/>
              <a:cs typeface="Times New Roman" panose="02020603050405020304" pitchFamily="18" charset="0"/>
            </a:endParaRPr>
          </a:p>
          <a:p>
            <a:pPr algn="ctr">
              <a:lnSpc>
                <a:spcPct val="150000"/>
              </a:lnSpc>
              <a:spcBef>
                <a:spcPct val="0"/>
              </a:spcBef>
              <a:buFontTx/>
              <a:buNone/>
            </a:pPr>
            <a:r>
              <a:rPr lang="en-US" altLang="en-US" sz="4000" b="1">
                <a:latin typeface="Times New Roman" panose="02020603050405020304" pitchFamily="18" charset="0"/>
                <a:cs typeface="Times New Roman" panose="02020603050405020304" pitchFamily="18" charset="0"/>
              </a:rPr>
              <a:t>Đáp án: Người</a:t>
            </a:r>
            <a:endParaRPr lang="en-US" altLang="en-US" sz="3600" b="1">
              <a:solidFill>
                <a:schemeClr val="bg1"/>
              </a:solidFill>
              <a:latin typeface="Times New Roman" panose="02020603050405020304" pitchFamily="18" charset="0"/>
            </a:endParaRPr>
          </a:p>
          <a:p>
            <a:pPr algn="ctr" eaLnBrk="1" hangingPunct="1">
              <a:spcBef>
                <a:spcPct val="0"/>
              </a:spcBef>
              <a:buFontTx/>
              <a:buNone/>
            </a:pPr>
            <a:r>
              <a:rPr lang="en-US" altLang="en-US" sz="3600">
                <a:latin typeface="Times New Roman" panose="02020603050405020304" pitchFamily="18" charset="0"/>
                <a:cs typeface="Times New Roman" panose="02020603050405020304" pitchFamily="18" charset="0"/>
              </a:rPr>
              <a:t>	</a:t>
            </a:r>
            <a:r>
              <a:rPr lang="en-US" altLang="en-US" sz="4000">
                <a:latin typeface="Times New Roman" panose="02020603050405020304" pitchFamily="18" charset="0"/>
                <a:cs typeface="Times New Roman" panose="02020603050405020304" pitchFamily="18" charset="0"/>
              </a:rPr>
              <a:t>		</a:t>
            </a:r>
            <a:endParaRPr lang="vi-VN" altLang="en-US" sz="400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i="0">
              <a:solidFill>
                <a:schemeClr val="bg1"/>
              </a:solidFill>
              <a:latin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94235"/>
                                        </p:tgtEl>
                                        <p:attrNameLst>
                                          <p:attrName>style.visibility</p:attrName>
                                        </p:attrNameLst>
                                      </p:cBhvr>
                                      <p:to>
                                        <p:strVal val="visible"/>
                                      </p:to>
                                    </p:set>
                                    <p:animEffect transition="in" filter="fade">
                                      <p:cBhvr>
                                        <p:cTn id="7" dur="500"/>
                                        <p:tgtEl>
                                          <p:spTgt spid="94235"/>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94236"/>
                                        </p:tgtEl>
                                        <p:attrNameLst>
                                          <p:attrName>style.visibility</p:attrName>
                                        </p:attrNameLst>
                                      </p:cBhvr>
                                      <p:to>
                                        <p:strVal val="visible"/>
                                      </p:to>
                                    </p:set>
                                    <p:animEffect transition="in" filter="circle(in)">
                                      <p:cBhvr>
                                        <p:cTn id="10" dur="500"/>
                                        <p:tgtEl>
                                          <p:spTgt spid="94236"/>
                                        </p:tgtEl>
                                      </p:cBhvr>
                                    </p:animEffect>
                                  </p:childTnLst>
                                </p:cTn>
                              </p:par>
                              <p:par>
                                <p:cTn id="11" presetID="8" presetClass="emph" presetSubtype="0" repeatCount="indefinite" fill="hold" nodeType="withEffect">
                                  <p:stCondLst>
                                    <p:cond delay="500"/>
                                  </p:stCondLst>
                                  <p:childTnLst>
                                    <p:animRot by="21600000">
                                      <p:cBhvr>
                                        <p:cTn id="12" dur="1500" fill="hold"/>
                                        <p:tgtEl>
                                          <p:spTgt spid="9423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94258"/>
                                        </p:tgtEl>
                                        <p:attrNameLst>
                                          <p:attrName>style.visibility</p:attrName>
                                        </p:attrNameLst>
                                      </p:cBhvr>
                                      <p:to>
                                        <p:strVal val="visible"/>
                                      </p:to>
                                    </p:set>
                                    <p:animEffect transition="in" filter="dissolve">
                                      <p:cBhvr>
                                        <p:cTn id="21" dur="500"/>
                                        <p:tgtEl>
                                          <p:spTgt spid="94258"/>
                                        </p:tgtEl>
                                      </p:cBhvr>
                                    </p:animEffect>
                                  </p:childTnLst>
                                  <p:subTnLst>
                                    <p:audio>
                                      <p:cMediaNode>
                                        <p:cTn display="0" masterRel="sameClick">
                                          <p:stCondLst>
                                            <p:cond evt="begin" delay="0">
                                              <p:tn val="19"/>
                                            </p:cond>
                                          </p:stCondLst>
                                          <p:endCondLst>
                                            <p:cond evt="onStopAudio" delay="0">
                                              <p:tgtEl>
                                                <p:sldTgt/>
                                              </p:tgtEl>
                                            </p:cond>
                                          </p:endCondLst>
                                        </p:cTn>
                                        <p:tgtEl>
                                          <p:sndTgt r:embed="rId4" name="camera.wav"/>
                                        </p:tgtEl>
                                      </p:cMediaNode>
                                    </p:audio>
                                  </p:subTnLst>
                                </p:cTn>
                              </p:par>
                            </p:childTnLst>
                          </p:cTn>
                        </p:par>
                        <p:par>
                          <p:cTn id="22" fill="hold" nodeType="afterGroup">
                            <p:stCondLst>
                              <p:cond delay="500"/>
                            </p:stCondLst>
                            <p:childTnLst>
                              <p:par>
                                <p:cTn id="23" presetID="53" presetClass="exit" presetSubtype="0" fill="hold" nodeType="afterEffect">
                                  <p:stCondLst>
                                    <p:cond delay="0"/>
                                  </p:stCondLst>
                                  <p:childTnLst>
                                    <p:anim calcmode="lin" valueType="num">
                                      <p:cBhvr>
                                        <p:cTn id="24" dur="500"/>
                                        <p:tgtEl>
                                          <p:spTgt spid="94258"/>
                                        </p:tgtEl>
                                        <p:attrNameLst>
                                          <p:attrName>ppt_w</p:attrName>
                                        </p:attrNameLst>
                                      </p:cBhvr>
                                      <p:tavLst>
                                        <p:tav tm="0">
                                          <p:val>
                                            <p:strVal val="ppt_w"/>
                                          </p:val>
                                        </p:tav>
                                        <p:tav tm="100000">
                                          <p:val>
                                            <p:fltVal val="0"/>
                                          </p:val>
                                        </p:tav>
                                      </p:tavLst>
                                    </p:anim>
                                    <p:anim calcmode="lin" valueType="num">
                                      <p:cBhvr>
                                        <p:cTn id="25" dur="500"/>
                                        <p:tgtEl>
                                          <p:spTgt spid="94258"/>
                                        </p:tgtEl>
                                        <p:attrNameLst>
                                          <p:attrName>ppt_h</p:attrName>
                                        </p:attrNameLst>
                                      </p:cBhvr>
                                      <p:tavLst>
                                        <p:tav tm="0">
                                          <p:val>
                                            <p:strVal val="ppt_h"/>
                                          </p:val>
                                        </p:tav>
                                        <p:tav tm="100000">
                                          <p:val>
                                            <p:fltVal val="0"/>
                                          </p:val>
                                        </p:tav>
                                      </p:tavLst>
                                    </p:anim>
                                    <p:animEffect transition="out" filter="fade">
                                      <p:cBhvr>
                                        <p:cTn id="26" dur="500"/>
                                        <p:tgtEl>
                                          <p:spTgt spid="94258"/>
                                        </p:tgtEl>
                                      </p:cBhvr>
                                    </p:animEffect>
                                    <p:set>
                                      <p:cBhvr>
                                        <p:cTn id="27" dur="1" fill="hold">
                                          <p:stCondLst>
                                            <p:cond delay="499"/>
                                          </p:stCondLst>
                                        </p:cTn>
                                        <p:tgtEl>
                                          <p:spTgt spid="94258"/>
                                        </p:tgtEl>
                                        <p:attrNameLst>
                                          <p:attrName>style.visibility</p:attrName>
                                        </p:attrNameLst>
                                      </p:cBhvr>
                                      <p:to>
                                        <p:strVal val="hidden"/>
                                      </p:to>
                                    </p:set>
                                  </p:childTnLst>
                                </p:cTn>
                              </p:par>
                            </p:childTnLst>
                          </p:cTn>
                        </p:par>
                        <p:par>
                          <p:cTn id="28" fill="hold" nodeType="afterGroup">
                            <p:stCondLst>
                              <p:cond delay="1000"/>
                            </p:stCondLst>
                            <p:childTnLst>
                              <p:par>
                                <p:cTn id="29" presetID="9" presetClass="entr" presetSubtype="0" fill="hold" nodeType="afterEffect">
                                  <p:stCondLst>
                                    <p:cond delay="0"/>
                                  </p:stCondLst>
                                  <p:childTnLst>
                                    <p:set>
                                      <p:cBhvr>
                                        <p:cTn id="30" dur="1" fill="hold">
                                          <p:stCondLst>
                                            <p:cond delay="0"/>
                                          </p:stCondLst>
                                        </p:cTn>
                                        <p:tgtEl>
                                          <p:spTgt spid="94257"/>
                                        </p:tgtEl>
                                        <p:attrNameLst>
                                          <p:attrName>style.visibility</p:attrName>
                                        </p:attrNameLst>
                                      </p:cBhvr>
                                      <p:to>
                                        <p:strVal val="visible"/>
                                      </p:to>
                                    </p:set>
                                    <p:animEffect transition="in" filter="dissolve">
                                      <p:cBhvr>
                                        <p:cTn id="31" dur="500"/>
                                        <p:tgtEl>
                                          <p:spTgt spid="94257"/>
                                        </p:tgtEl>
                                      </p:cBhvr>
                                    </p:animEffect>
                                  </p:childTnLst>
                                  <p:subTnLst>
                                    <p:audio>
                                      <p:cMediaNode>
                                        <p:cTn display="0" masterRel="sameClick">
                                          <p:stCondLst>
                                            <p:cond evt="begin" delay="0">
                                              <p:tn val="29"/>
                                            </p:cond>
                                          </p:stCondLst>
                                          <p:endCondLst>
                                            <p:cond evt="onStopAudio" delay="0">
                                              <p:tgtEl>
                                                <p:sldTgt/>
                                              </p:tgtEl>
                                            </p:cond>
                                          </p:endCondLst>
                                        </p:cTn>
                                        <p:tgtEl>
                                          <p:sndTgt r:embed="rId4" name="camera.wav"/>
                                        </p:tgtEl>
                                      </p:cMediaNode>
                                    </p:audio>
                                  </p:subTnLst>
                                </p:cTn>
                              </p:par>
                            </p:childTnLst>
                          </p:cTn>
                        </p:par>
                        <p:par>
                          <p:cTn id="32" fill="hold" nodeType="afterGroup">
                            <p:stCondLst>
                              <p:cond delay="1500"/>
                            </p:stCondLst>
                            <p:childTnLst>
                              <p:par>
                                <p:cTn id="33" presetID="53" presetClass="exit" presetSubtype="0" fill="hold" nodeType="afterEffect">
                                  <p:stCondLst>
                                    <p:cond delay="0"/>
                                  </p:stCondLst>
                                  <p:childTnLst>
                                    <p:anim calcmode="lin" valueType="num">
                                      <p:cBhvr>
                                        <p:cTn id="34" dur="500"/>
                                        <p:tgtEl>
                                          <p:spTgt spid="94257"/>
                                        </p:tgtEl>
                                        <p:attrNameLst>
                                          <p:attrName>ppt_w</p:attrName>
                                        </p:attrNameLst>
                                      </p:cBhvr>
                                      <p:tavLst>
                                        <p:tav tm="0">
                                          <p:val>
                                            <p:strVal val="ppt_w"/>
                                          </p:val>
                                        </p:tav>
                                        <p:tav tm="100000">
                                          <p:val>
                                            <p:fltVal val="0"/>
                                          </p:val>
                                        </p:tav>
                                      </p:tavLst>
                                    </p:anim>
                                    <p:anim calcmode="lin" valueType="num">
                                      <p:cBhvr>
                                        <p:cTn id="35" dur="500"/>
                                        <p:tgtEl>
                                          <p:spTgt spid="94257"/>
                                        </p:tgtEl>
                                        <p:attrNameLst>
                                          <p:attrName>ppt_h</p:attrName>
                                        </p:attrNameLst>
                                      </p:cBhvr>
                                      <p:tavLst>
                                        <p:tav tm="0">
                                          <p:val>
                                            <p:strVal val="ppt_h"/>
                                          </p:val>
                                        </p:tav>
                                        <p:tav tm="100000">
                                          <p:val>
                                            <p:fltVal val="0"/>
                                          </p:val>
                                        </p:tav>
                                      </p:tavLst>
                                    </p:anim>
                                    <p:animEffect transition="out" filter="fade">
                                      <p:cBhvr>
                                        <p:cTn id="36" dur="500"/>
                                        <p:tgtEl>
                                          <p:spTgt spid="94257"/>
                                        </p:tgtEl>
                                      </p:cBhvr>
                                    </p:animEffect>
                                    <p:set>
                                      <p:cBhvr>
                                        <p:cTn id="37" dur="1" fill="hold">
                                          <p:stCondLst>
                                            <p:cond delay="499"/>
                                          </p:stCondLst>
                                        </p:cTn>
                                        <p:tgtEl>
                                          <p:spTgt spid="94257"/>
                                        </p:tgtEl>
                                        <p:attrNameLst>
                                          <p:attrName>style.visibility</p:attrName>
                                        </p:attrNameLst>
                                      </p:cBhvr>
                                      <p:to>
                                        <p:strVal val="hidden"/>
                                      </p:to>
                                    </p:set>
                                  </p:childTnLst>
                                </p:cTn>
                              </p:par>
                            </p:childTnLst>
                          </p:cTn>
                        </p:par>
                        <p:par>
                          <p:cTn id="38" fill="hold" nodeType="afterGroup">
                            <p:stCondLst>
                              <p:cond delay="2000"/>
                            </p:stCondLst>
                            <p:childTnLst>
                              <p:par>
                                <p:cTn id="39" presetID="9" presetClass="entr" presetSubtype="0" fill="hold" nodeType="afterEffect">
                                  <p:stCondLst>
                                    <p:cond delay="0"/>
                                  </p:stCondLst>
                                  <p:childTnLst>
                                    <p:set>
                                      <p:cBhvr>
                                        <p:cTn id="40" dur="1" fill="hold">
                                          <p:stCondLst>
                                            <p:cond delay="0"/>
                                          </p:stCondLst>
                                        </p:cTn>
                                        <p:tgtEl>
                                          <p:spTgt spid="94256"/>
                                        </p:tgtEl>
                                        <p:attrNameLst>
                                          <p:attrName>style.visibility</p:attrName>
                                        </p:attrNameLst>
                                      </p:cBhvr>
                                      <p:to>
                                        <p:strVal val="visible"/>
                                      </p:to>
                                    </p:set>
                                    <p:animEffect transition="in" filter="dissolve">
                                      <p:cBhvr>
                                        <p:cTn id="41" dur="500"/>
                                        <p:tgtEl>
                                          <p:spTgt spid="94256"/>
                                        </p:tgtEl>
                                      </p:cBhvr>
                                    </p:animEffect>
                                  </p:childTnLst>
                                  <p:subTnLst>
                                    <p:audio>
                                      <p:cMediaNode>
                                        <p:cTn display="0" masterRel="sameClick">
                                          <p:stCondLst>
                                            <p:cond evt="begin" delay="0">
                                              <p:tn val="39"/>
                                            </p:cond>
                                          </p:stCondLst>
                                          <p:endCondLst>
                                            <p:cond evt="onStopAudio" delay="0">
                                              <p:tgtEl>
                                                <p:sldTgt/>
                                              </p:tgtEl>
                                            </p:cond>
                                          </p:endCondLst>
                                        </p:cTn>
                                        <p:tgtEl>
                                          <p:sndTgt r:embed="rId4" name="camera.wav"/>
                                        </p:tgtEl>
                                      </p:cMediaNode>
                                    </p:audio>
                                  </p:subTnLst>
                                </p:cTn>
                              </p:par>
                            </p:childTnLst>
                          </p:cTn>
                        </p:par>
                        <p:par>
                          <p:cTn id="42" fill="hold" nodeType="afterGroup">
                            <p:stCondLst>
                              <p:cond delay="2500"/>
                            </p:stCondLst>
                            <p:childTnLst>
                              <p:par>
                                <p:cTn id="43" presetID="53" presetClass="exit" presetSubtype="0" fill="hold" nodeType="afterEffect">
                                  <p:stCondLst>
                                    <p:cond delay="0"/>
                                  </p:stCondLst>
                                  <p:childTnLst>
                                    <p:anim calcmode="lin" valueType="num">
                                      <p:cBhvr>
                                        <p:cTn id="44" dur="500"/>
                                        <p:tgtEl>
                                          <p:spTgt spid="94256"/>
                                        </p:tgtEl>
                                        <p:attrNameLst>
                                          <p:attrName>ppt_w</p:attrName>
                                        </p:attrNameLst>
                                      </p:cBhvr>
                                      <p:tavLst>
                                        <p:tav tm="0">
                                          <p:val>
                                            <p:strVal val="ppt_w"/>
                                          </p:val>
                                        </p:tav>
                                        <p:tav tm="100000">
                                          <p:val>
                                            <p:fltVal val="0"/>
                                          </p:val>
                                        </p:tav>
                                      </p:tavLst>
                                    </p:anim>
                                    <p:anim calcmode="lin" valueType="num">
                                      <p:cBhvr>
                                        <p:cTn id="45" dur="500"/>
                                        <p:tgtEl>
                                          <p:spTgt spid="94256"/>
                                        </p:tgtEl>
                                        <p:attrNameLst>
                                          <p:attrName>ppt_h</p:attrName>
                                        </p:attrNameLst>
                                      </p:cBhvr>
                                      <p:tavLst>
                                        <p:tav tm="0">
                                          <p:val>
                                            <p:strVal val="ppt_h"/>
                                          </p:val>
                                        </p:tav>
                                        <p:tav tm="100000">
                                          <p:val>
                                            <p:fltVal val="0"/>
                                          </p:val>
                                        </p:tav>
                                      </p:tavLst>
                                    </p:anim>
                                    <p:animEffect transition="out" filter="fade">
                                      <p:cBhvr>
                                        <p:cTn id="46" dur="500"/>
                                        <p:tgtEl>
                                          <p:spTgt spid="94256"/>
                                        </p:tgtEl>
                                      </p:cBhvr>
                                    </p:animEffect>
                                    <p:set>
                                      <p:cBhvr>
                                        <p:cTn id="47" dur="1" fill="hold">
                                          <p:stCondLst>
                                            <p:cond delay="499"/>
                                          </p:stCondLst>
                                        </p:cTn>
                                        <p:tgtEl>
                                          <p:spTgt spid="94256"/>
                                        </p:tgtEl>
                                        <p:attrNameLst>
                                          <p:attrName>style.visibility</p:attrName>
                                        </p:attrNameLst>
                                      </p:cBhvr>
                                      <p:to>
                                        <p:strVal val="hidden"/>
                                      </p:to>
                                    </p:set>
                                  </p:childTnLst>
                                </p:cTn>
                              </p:par>
                            </p:childTnLst>
                          </p:cTn>
                        </p:par>
                        <p:par>
                          <p:cTn id="48" fill="hold" nodeType="afterGroup">
                            <p:stCondLst>
                              <p:cond delay="3000"/>
                            </p:stCondLst>
                            <p:childTnLst>
                              <p:par>
                                <p:cTn id="49" presetID="9" presetClass="entr" presetSubtype="0" fill="hold" nodeType="afterEffect">
                                  <p:stCondLst>
                                    <p:cond delay="0"/>
                                  </p:stCondLst>
                                  <p:childTnLst>
                                    <p:set>
                                      <p:cBhvr>
                                        <p:cTn id="50" dur="1" fill="hold">
                                          <p:stCondLst>
                                            <p:cond delay="0"/>
                                          </p:stCondLst>
                                        </p:cTn>
                                        <p:tgtEl>
                                          <p:spTgt spid="94255"/>
                                        </p:tgtEl>
                                        <p:attrNameLst>
                                          <p:attrName>style.visibility</p:attrName>
                                        </p:attrNameLst>
                                      </p:cBhvr>
                                      <p:to>
                                        <p:strVal val="visible"/>
                                      </p:to>
                                    </p:set>
                                    <p:animEffect transition="in" filter="dissolve">
                                      <p:cBhvr>
                                        <p:cTn id="51" dur="500"/>
                                        <p:tgtEl>
                                          <p:spTgt spid="94255"/>
                                        </p:tgtEl>
                                      </p:cBhvr>
                                    </p:animEffect>
                                  </p:childTnLst>
                                  <p:subTnLst>
                                    <p:audio>
                                      <p:cMediaNode>
                                        <p:cTn display="0" masterRel="sameClick">
                                          <p:stCondLst>
                                            <p:cond evt="begin" delay="0">
                                              <p:tn val="49"/>
                                            </p:cond>
                                          </p:stCondLst>
                                          <p:endCondLst>
                                            <p:cond evt="onStopAudio" delay="0">
                                              <p:tgtEl>
                                                <p:sldTgt/>
                                              </p:tgtEl>
                                            </p:cond>
                                          </p:endCondLst>
                                        </p:cTn>
                                        <p:tgtEl>
                                          <p:sndTgt r:embed="rId4" name="camera.wav"/>
                                        </p:tgtEl>
                                      </p:cMediaNode>
                                    </p:audio>
                                  </p:subTnLst>
                                </p:cTn>
                              </p:par>
                            </p:childTnLst>
                          </p:cTn>
                        </p:par>
                        <p:par>
                          <p:cTn id="52" fill="hold" nodeType="afterGroup">
                            <p:stCondLst>
                              <p:cond delay="3500"/>
                            </p:stCondLst>
                            <p:childTnLst>
                              <p:par>
                                <p:cTn id="53" presetID="53" presetClass="exit" presetSubtype="0" fill="hold" nodeType="afterEffect">
                                  <p:stCondLst>
                                    <p:cond delay="0"/>
                                  </p:stCondLst>
                                  <p:childTnLst>
                                    <p:anim calcmode="lin" valueType="num">
                                      <p:cBhvr>
                                        <p:cTn id="54" dur="500"/>
                                        <p:tgtEl>
                                          <p:spTgt spid="94255"/>
                                        </p:tgtEl>
                                        <p:attrNameLst>
                                          <p:attrName>ppt_w</p:attrName>
                                        </p:attrNameLst>
                                      </p:cBhvr>
                                      <p:tavLst>
                                        <p:tav tm="0">
                                          <p:val>
                                            <p:strVal val="ppt_w"/>
                                          </p:val>
                                        </p:tav>
                                        <p:tav tm="100000">
                                          <p:val>
                                            <p:fltVal val="0"/>
                                          </p:val>
                                        </p:tav>
                                      </p:tavLst>
                                    </p:anim>
                                    <p:anim calcmode="lin" valueType="num">
                                      <p:cBhvr>
                                        <p:cTn id="55" dur="500"/>
                                        <p:tgtEl>
                                          <p:spTgt spid="94255"/>
                                        </p:tgtEl>
                                        <p:attrNameLst>
                                          <p:attrName>ppt_h</p:attrName>
                                        </p:attrNameLst>
                                      </p:cBhvr>
                                      <p:tavLst>
                                        <p:tav tm="0">
                                          <p:val>
                                            <p:strVal val="ppt_h"/>
                                          </p:val>
                                        </p:tav>
                                        <p:tav tm="100000">
                                          <p:val>
                                            <p:fltVal val="0"/>
                                          </p:val>
                                        </p:tav>
                                      </p:tavLst>
                                    </p:anim>
                                    <p:animEffect transition="out" filter="fade">
                                      <p:cBhvr>
                                        <p:cTn id="56" dur="500"/>
                                        <p:tgtEl>
                                          <p:spTgt spid="94255"/>
                                        </p:tgtEl>
                                      </p:cBhvr>
                                    </p:animEffect>
                                    <p:set>
                                      <p:cBhvr>
                                        <p:cTn id="57" dur="1" fill="hold">
                                          <p:stCondLst>
                                            <p:cond delay="499"/>
                                          </p:stCondLst>
                                        </p:cTn>
                                        <p:tgtEl>
                                          <p:spTgt spid="94255"/>
                                        </p:tgtEl>
                                        <p:attrNameLst>
                                          <p:attrName>style.visibility</p:attrName>
                                        </p:attrNameLst>
                                      </p:cBhvr>
                                      <p:to>
                                        <p:strVal val="hidden"/>
                                      </p:to>
                                    </p:set>
                                  </p:childTnLst>
                                </p:cTn>
                              </p:par>
                            </p:childTnLst>
                          </p:cTn>
                        </p:par>
                        <p:par>
                          <p:cTn id="58" fill="hold" nodeType="afterGroup">
                            <p:stCondLst>
                              <p:cond delay="4000"/>
                            </p:stCondLst>
                            <p:childTnLst>
                              <p:par>
                                <p:cTn id="59" presetID="9" presetClass="entr" presetSubtype="0" fill="hold" nodeType="afterEffect">
                                  <p:stCondLst>
                                    <p:cond delay="0"/>
                                  </p:stCondLst>
                                  <p:childTnLst>
                                    <p:set>
                                      <p:cBhvr>
                                        <p:cTn id="60" dur="1" fill="hold">
                                          <p:stCondLst>
                                            <p:cond delay="0"/>
                                          </p:stCondLst>
                                        </p:cTn>
                                        <p:tgtEl>
                                          <p:spTgt spid="94254"/>
                                        </p:tgtEl>
                                        <p:attrNameLst>
                                          <p:attrName>style.visibility</p:attrName>
                                        </p:attrNameLst>
                                      </p:cBhvr>
                                      <p:to>
                                        <p:strVal val="visible"/>
                                      </p:to>
                                    </p:set>
                                    <p:animEffect transition="in" filter="dissolve">
                                      <p:cBhvr>
                                        <p:cTn id="61" dur="500"/>
                                        <p:tgtEl>
                                          <p:spTgt spid="94254"/>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nodeType="afterGroup">
                            <p:stCondLst>
                              <p:cond delay="4500"/>
                            </p:stCondLst>
                            <p:childTnLst>
                              <p:par>
                                <p:cTn id="63" presetID="53" presetClass="exit" presetSubtype="0" fill="hold" nodeType="afterEffect">
                                  <p:stCondLst>
                                    <p:cond delay="0"/>
                                  </p:stCondLst>
                                  <p:childTnLst>
                                    <p:anim calcmode="lin" valueType="num">
                                      <p:cBhvr>
                                        <p:cTn id="64" dur="500"/>
                                        <p:tgtEl>
                                          <p:spTgt spid="94254"/>
                                        </p:tgtEl>
                                        <p:attrNameLst>
                                          <p:attrName>ppt_w</p:attrName>
                                        </p:attrNameLst>
                                      </p:cBhvr>
                                      <p:tavLst>
                                        <p:tav tm="0">
                                          <p:val>
                                            <p:strVal val="ppt_w"/>
                                          </p:val>
                                        </p:tav>
                                        <p:tav tm="100000">
                                          <p:val>
                                            <p:fltVal val="0"/>
                                          </p:val>
                                        </p:tav>
                                      </p:tavLst>
                                    </p:anim>
                                    <p:anim calcmode="lin" valueType="num">
                                      <p:cBhvr>
                                        <p:cTn id="65" dur="500"/>
                                        <p:tgtEl>
                                          <p:spTgt spid="94254"/>
                                        </p:tgtEl>
                                        <p:attrNameLst>
                                          <p:attrName>ppt_h</p:attrName>
                                        </p:attrNameLst>
                                      </p:cBhvr>
                                      <p:tavLst>
                                        <p:tav tm="0">
                                          <p:val>
                                            <p:strVal val="ppt_h"/>
                                          </p:val>
                                        </p:tav>
                                        <p:tav tm="100000">
                                          <p:val>
                                            <p:fltVal val="0"/>
                                          </p:val>
                                        </p:tav>
                                      </p:tavLst>
                                    </p:anim>
                                    <p:animEffect transition="out" filter="fade">
                                      <p:cBhvr>
                                        <p:cTn id="66" dur="500"/>
                                        <p:tgtEl>
                                          <p:spTgt spid="94254"/>
                                        </p:tgtEl>
                                      </p:cBhvr>
                                    </p:animEffect>
                                    <p:set>
                                      <p:cBhvr>
                                        <p:cTn id="67" dur="1" fill="hold">
                                          <p:stCondLst>
                                            <p:cond delay="499"/>
                                          </p:stCondLst>
                                        </p:cTn>
                                        <p:tgtEl>
                                          <p:spTgt spid="94254"/>
                                        </p:tgtEl>
                                        <p:attrNameLst>
                                          <p:attrName>style.visibility</p:attrName>
                                        </p:attrNameLst>
                                      </p:cBhvr>
                                      <p:to>
                                        <p:strVal val="hidden"/>
                                      </p:to>
                                    </p:set>
                                  </p:childTnLst>
                                </p:cTn>
                              </p:par>
                            </p:childTnLst>
                          </p:cTn>
                        </p:par>
                        <p:par>
                          <p:cTn id="68" fill="hold" nodeType="afterGroup">
                            <p:stCondLst>
                              <p:cond delay="5000"/>
                            </p:stCondLst>
                            <p:childTnLst>
                              <p:par>
                                <p:cTn id="69" presetID="9" presetClass="entr" presetSubtype="0" fill="hold" nodeType="afterEffect">
                                  <p:stCondLst>
                                    <p:cond delay="0"/>
                                  </p:stCondLst>
                                  <p:childTnLst>
                                    <p:set>
                                      <p:cBhvr>
                                        <p:cTn id="70" dur="1" fill="hold">
                                          <p:stCondLst>
                                            <p:cond delay="0"/>
                                          </p:stCondLst>
                                        </p:cTn>
                                        <p:tgtEl>
                                          <p:spTgt spid="94253"/>
                                        </p:tgtEl>
                                        <p:attrNameLst>
                                          <p:attrName>style.visibility</p:attrName>
                                        </p:attrNameLst>
                                      </p:cBhvr>
                                      <p:to>
                                        <p:strVal val="visible"/>
                                      </p:to>
                                    </p:set>
                                    <p:animEffect transition="in" filter="dissolve">
                                      <p:cBhvr>
                                        <p:cTn id="71" dur="500"/>
                                        <p:tgtEl>
                                          <p:spTgt spid="94253"/>
                                        </p:tgtEl>
                                      </p:cBhvr>
                                    </p:animEffect>
                                  </p:childTnLst>
                                  <p:subTnLst>
                                    <p:audio>
                                      <p:cMediaNode>
                                        <p:cTn display="0" masterRel="sameClick">
                                          <p:stCondLst>
                                            <p:cond evt="begin" delay="0">
                                              <p:tn val="69"/>
                                            </p:cond>
                                          </p:stCondLst>
                                          <p:endCondLst>
                                            <p:cond evt="onStopAudio" delay="0">
                                              <p:tgtEl>
                                                <p:sldTgt/>
                                              </p:tgtEl>
                                            </p:cond>
                                          </p:endCondLst>
                                        </p:cTn>
                                        <p:tgtEl>
                                          <p:sndTgt r:embed="rId4" name="camera.wav"/>
                                        </p:tgtEl>
                                      </p:cMediaNode>
                                    </p:audio>
                                  </p:subTnLst>
                                </p:cTn>
                              </p:par>
                            </p:childTnLst>
                          </p:cTn>
                        </p:par>
                        <p:par>
                          <p:cTn id="72" fill="hold" nodeType="afterGroup">
                            <p:stCondLst>
                              <p:cond delay="5500"/>
                            </p:stCondLst>
                            <p:childTnLst>
                              <p:par>
                                <p:cTn id="73" presetID="53" presetClass="exit" presetSubtype="0" fill="hold" nodeType="afterEffect">
                                  <p:stCondLst>
                                    <p:cond delay="0"/>
                                  </p:stCondLst>
                                  <p:childTnLst>
                                    <p:anim calcmode="lin" valueType="num">
                                      <p:cBhvr>
                                        <p:cTn id="74" dur="500"/>
                                        <p:tgtEl>
                                          <p:spTgt spid="94253"/>
                                        </p:tgtEl>
                                        <p:attrNameLst>
                                          <p:attrName>ppt_w</p:attrName>
                                        </p:attrNameLst>
                                      </p:cBhvr>
                                      <p:tavLst>
                                        <p:tav tm="0">
                                          <p:val>
                                            <p:strVal val="ppt_w"/>
                                          </p:val>
                                        </p:tav>
                                        <p:tav tm="100000">
                                          <p:val>
                                            <p:fltVal val="0"/>
                                          </p:val>
                                        </p:tav>
                                      </p:tavLst>
                                    </p:anim>
                                    <p:anim calcmode="lin" valueType="num">
                                      <p:cBhvr>
                                        <p:cTn id="75" dur="500"/>
                                        <p:tgtEl>
                                          <p:spTgt spid="94253"/>
                                        </p:tgtEl>
                                        <p:attrNameLst>
                                          <p:attrName>ppt_h</p:attrName>
                                        </p:attrNameLst>
                                      </p:cBhvr>
                                      <p:tavLst>
                                        <p:tav tm="0">
                                          <p:val>
                                            <p:strVal val="ppt_h"/>
                                          </p:val>
                                        </p:tav>
                                        <p:tav tm="100000">
                                          <p:val>
                                            <p:fltVal val="0"/>
                                          </p:val>
                                        </p:tav>
                                      </p:tavLst>
                                    </p:anim>
                                    <p:animEffect transition="out" filter="fade">
                                      <p:cBhvr>
                                        <p:cTn id="76" dur="500"/>
                                        <p:tgtEl>
                                          <p:spTgt spid="94253"/>
                                        </p:tgtEl>
                                      </p:cBhvr>
                                    </p:animEffect>
                                    <p:set>
                                      <p:cBhvr>
                                        <p:cTn id="77" dur="1" fill="hold">
                                          <p:stCondLst>
                                            <p:cond delay="499"/>
                                          </p:stCondLst>
                                        </p:cTn>
                                        <p:tgtEl>
                                          <p:spTgt spid="94253"/>
                                        </p:tgtEl>
                                        <p:attrNameLst>
                                          <p:attrName>style.visibility</p:attrName>
                                        </p:attrNameLst>
                                      </p:cBhvr>
                                      <p:to>
                                        <p:strVal val="hidden"/>
                                      </p:to>
                                    </p:set>
                                  </p:childTnLst>
                                </p:cTn>
                              </p:par>
                            </p:childTnLst>
                          </p:cTn>
                        </p:par>
                        <p:par>
                          <p:cTn id="78" fill="hold" nodeType="afterGroup">
                            <p:stCondLst>
                              <p:cond delay="6000"/>
                            </p:stCondLst>
                            <p:childTnLst>
                              <p:par>
                                <p:cTn id="79" presetID="9" presetClass="entr" presetSubtype="0" fill="hold" nodeType="afterEffect">
                                  <p:stCondLst>
                                    <p:cond delay="0"/>
                                  </p:stCondLst>
                                  <p:childTnLst>
                                    <p:set>
                                      <p:cBhvr>
                                        <p:cTn id="80" dur="1" fill="hold">
                                          <p:stCondLst>
                                            <p:cond delay="0"/>
                                          </p:stCondLst>
                                        </p:cTn>
                                        <p:tgtEl>
                                          <p:spTgt spid="94252"/>
                                        </p:tgtEl>
                                        <p:attrNameLst>
                                          <p:attrName>style.visibility</p:attrName>
                                        </p:attrNameLst>
                                      </p:cBhvr>
                                      <p:to>
                                        <p:strVal val="visible"/>
                                      </p:to>
                                    </p:set>
                                    <p:animEffect transition="in" filter="dissolve">
                                      <p:cBhvr>
                                        <p:cTn id="81" dur="500"/>
                                        <p:tgtEl>
                                          <p:spTgt spid="94252"/>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nodeType="afterGroup">
                            <p:stCondLst>
                              <p:cond delay="6500"/>
                            </p:stCondLst>
                            <p:childTnLst>
                              <p:par>
                                <p:cTn id="83" presetID="53" presetClass="exit" presetSubtype="0" fill="hold" nodeType="afterEffect">
                                  <p:stCondLst>
                                    <p:cond delay="0"/>
                                  </p:stCondLst>
                                  <p:childTnLst>
                                    <p:anim calcmode="lin" valueType="num">
                                      <p:cBhvr>
                                        <p:cTn id="84" dur="500"/>
                                        <p:tgtEl>
                                          <p:spTgt spid="94252"/>
                                        </p:tgtEl>
                                        <p:attrNameLst>
                                          <p:attrName>ppt_w</p:attrName>
                                        </p:attrNameLst>
                                      </p:cBhvr>
                                      <p:tavLst>
                                        <p:tav tm="0">
                                          <p:val>
                                            <p:strVal val="ppt_w"/>
                                          </p:val>
                                        </p:tav>
                                        <p:tav tm="100000">
                                          <p:val>
                                            <p:fltVal val="0"/>
                                          </p:val>
                                        </p:tav>
                                      </p:tavLst>
                                    </p:anim>
                                    <p:anim calcmode="lin" valueType="num">
                                      <p:cBhvr>
                                        <p:cTn id="85" dur="500"/>
                                        <p:tgtEl>
                                          <p:spTgt spid="94252"/>
                                        </p:tgtEl>
                                        <p:attrNameLst>
                                          <p:attrName>ppt_h</p:attrName>
                                        </p:attrNameLst>
                                      </p:cBhvr>
                                      <p:tavLst>
                                        <p:tav tm="0">
                                          <p:val>
                                            <p:strVal val="ppt_h"/>
                                          </p:val>
                                        </p:tav>
                                        <p:tav tm="100000">
                                          <p:val>
                                            <p:fltVal val="0"/>
                                          </p:val>
                                        </p:tav>
                                      </p:tavLst>
                                    </p:anim>
                                    <p:animEffect transition="out" filter="fade">
                                      <p:cBhvr>
                                        <p:cTn id="86" dur="500"/>
                                        <p:tgtEl>
                                          <p:spTgt spid="94252"/>
                                        </p:tgtEl>
                                      </p:cBhvr>
                                    </p:animEffect>
                                    <p:set>
                                      <p:cBhvr>
                                        <p:cTn id="87" dur="1" fill="hold">
                                          <p:stCondLst>
                                            <p:cond delay="499"/>
                                          </p:stCondLst>
                                        </p:cTn>
                                        <p:tgtEl>
                                          <p:spTgt spid="94252"/>
                                        </p:tgtEl>
                                        <p:attrNameLst>
                                          <p:attrName>style.visibility</p:attrName>
                                        </p:attrNameLst>
                                      </p:cBhvr>
                                      <p:to>
                                        <p:strVal val="hidden"/>
                                      </p:to>
                                    </p:set>
                                  </p:childTnLst>
                                </p:cTn>
                              </p:par>
                            </p:childTnLst>
                          </p:cTn>
                        </p:par>
                        <p:par>
                          <p:cTn id="88" fill="hold" nodeType="afterGroup">
                            <p:stCondLst>
                              <p:cond delay="7000"/>
                            </p:stCondLst>
                            <p:childTnLst>
                              <p:par>
                                <p:cTn id="89" presetID="9" presetClass="entr" presetSubtype="0" fill="hold" nodeType="afterEffect">
                                  <p:stCondLst>
                                    <p:cond delay="0"/>
                                  </p:stCondLst>
                                  <p:childTnLst>
                                    <p:set>
                                      <p:cBhvr>
                                        <p:cTn id="90" dur="1" fill="hold">
                                          <p:stCondLst>
                                            <p:cond delay="0"/>
                                          </p:stCondLst>
                                        </p:cTn>
                                        <p:tgtEl>
                                          <p:spTgt spid="94251"/>
                                        </p:tgtEl>
                                        <p:attrNameLst>
                                          <p:attrName>style.visibility</p:attrName>
                                        </p:attrNameLst>
                                      </p:cBhvr>
                                      <p:to>
                                        <p:strVal val="visible"/>
                                      </p:to>
                                    </p:set>
                                    <p:animEffect transition="in" filter="dissolve">
                                      <p:cBhvr>
                                        <p:cTn id="91" dur="500"/>
                                        <p:tgtEl>
                                          <p:spTgt spid="94251"/>
                                        </p:tgtEl>
                                      </p:cBhvr>
                                    </p:animEffect>
                                  </p:childTnLst>
                                  <p:subTnLst>
                                    <p:audio>
                                      <p:cMediaNode>
                                        <p:cTn display="0" masterRel="sameClick">
                                          <p:stCondLst>
                                            <p:cond evt="begin" delay="0">
                                              <p:tn val="89"/>
                                            </p:cond>
                                          </p:stCondLst>
                                          <p:endCondLst>
                                            <p:cond evt="onStopAudio" delay="0">
                                              <p:tgtEl>
                                                <p:sldTgt/>
                                              </p:tgtEl>
                                            </p:cond>
                                          </p:endCondLst>
                                        </p:cTn>
                                        <p:tgtEl>
                                          <p:sndTgt r:embed="rId4" name="camera.wav"/>
                                        </p:tgtEl>
                                      </p:cMediaNode>
                                    </p:audio>
                                  </p:subTnLst>
                                </p:cTn>
                              </p:par>
                            </p:childTnLst>
                          </p:cTn>
                        </p:par>
                        <p:par>
                          <p:cTn id="92" fill="hold" nodeType="afterGroup">
                            <p:stCondLst>
                              <p:cond delay="7500"/>
                            </p:stCondLst>
                            <p:childTnLst>
                              <p:par>
                                <p:cTn id="93" presetID="53" presetClass="exit" presetSubtype="0" fill="hold" nodeType="afterEffect">
                                  <p:stCondLst>
                                    <p:cond delay="0"/>
                                  </p:stCondLst>
                                  <p:childTnLst>
                                    <p:anim calcmode="lin" valueType="num">
                                      <p:cBhvr>
                                        <p:cTn id="94" dur="500"/>
                                        <p:tgtEl>
                                          <p:spTgt spid="94251"/>
                                        </p:tgtEl>
                                        <p:attrNameLst>
                                          <p:attrName>ppt_w</p:attrName>
                                        </p:attrNameLst>
                                      </p:cBhvr>
                                      <p:tavLst>
                                        <p:tav tm="0">
                                          <p:val>
                                            <p:strVal val="ppt_w"/>
                                          </p:val>
                                        </p:tav>
                                        <p:tav tm="100000">
                                          <p:val>
                                            <p:fltVal val="0"/>
                                          </p:val>
                                        </p:tav>
                                      </p:tavLst>
                                    </p:anim>
                                    <p:anim calcmode="lin" valueType="num">
                                      <p:cBhvr>
                                        <p:cTn id="95" dur="500"/>
                                        <p:tgtEl>
                                          <p:spTgt spid="94251"/>
                                        </p:tgtEl>
                                        <p:attrNameLst>
                                          <p:attrName>ppt_h</p:attrName>
                                        </p:attrNameLst>
                                      </p:cBhvr>
                                      <p:tavLst>
                                        <p:tav tm="0">
                                          <p:val>
                                            <p:strVal val="ppt_h"/>
                                          </p:val>
                                        </p:tav>
                                        <p:tav tm="100000">
                                          <p:val>
                                            <p:fltVal val="0"/>
                                          </p:val>
                                        </p:tav>
                                      </p:tavLst>
                                    </p:anim>
                                    <p:animEffect transition="out" filter="fade">
                                      <p:cBhvr>
                                        <p:cTn id="96" dur="500"/>
                                        <p:tgtEl>
                                          <p:spTgt spid="94251"/>
                                        </p:tgtEl>
                                      </p:cBhvr>
                                    </p:animEffect>
                                    <p:set>
                                      <p:cBhvr>
                                        <p:cTn id="97" dur="1" fill="hold">
                                          <p:stCondLst>
                                            <p:cond delay="499"/>
                                          </p:stCondLst>
                                        </p:cTn>
                                        <p:tgtEl>
                                          <p:spTgt spid="94251"/>
                                        </p:tgtEl>
                                        <p:attrNameLst>
                                          <p:attrName>style.visibility</p:attrName>
                                        </p:attrNameLst>
                                      </p:cBhvr>
                                      <p:to>
                                        <p:strVal val="hidden"/>
                                      </p:to>
                                    </p:set>
                                  </p:childTnLst>
                                </p:cTn>
                              </p:par>
                            </p:childTnLst>
                          </p:cTn>
                        </p:par>
                        <p:par>
                          <p:cTn id="98" fill="hold" nodeType="afterGroup">
                            <p:stCondLst>
                              <p:cond delay="8000"/>
                            </p:stCondLst>
                            <p:childTnLst>
                              <p:par>
                                <p:cTn id="99" presetID="9" presetClass="entr" presetSubtype="0" fill="hold" nodeType="afterEffect">
                                  <p:stCondLst>
                                    <p:cond delay="0"/>
                                  </p:stCondLst>
                                  <p:childTnLst>
                                    <p:set>
                                      <p:cBhvr>
                                        <p:cTn id="100" dur="1" fill="hold">
                                          <p:stCondLst>
                                            <p:cond delay="0"/>
                                          </p:stCondLst>
                                        </p:cTn>
                                        <p:tgtEl>
                                          <p:spTgt spid="94250"/>
                                        </p:tgtEl>
                                        <p:attrNameLst>
                                          <p:attrName>style.visibility</p:attrName>
                                        </p:attrNameLst>
                                      </p:cBhvr>
                                      <p:to>
                                        <p:strVal val="visible"/>
                                      </p:to>
                                    </p:set>
                                    <p:animEffect transition="in" filter="dissolve">
                                      <p:cBhvr>
                                        <p:cTn id="101" dur="500"/>
                                        <p:tgtEl>
                                          <p:spTgt spid="94250"/>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nodeType="afterGroup">
                            <p:stCondLst>
                              <p:cond delay="8500"/>
                            </p:stCondLst>
                            <p:childTnLst>
                              <p:par>
                                <p:cTn id="103" presetID="53" presetClass="exit" presetSubtype="0" fill="hold" nodeType="afterEffect">
                                  <p:stCondLst>
                                    <p:cond delay="0"/>
                                  </p:stCondLst>
                                  <p:childTnLst>
                                    <p:anim calcmode="lin" valueType="num">
                                      <p:cBhvr>
                                        <p:cTn id="104" dur="500"/>
                                        <p:tgtEl>
                                          <p:spTgt spid="94250"/>
                                        </p:tgtEl>
                                        <p:attrNameLst>
                                          <p:attrName>ppt_w</p:attrName>
                                        </p:attrNameLst>
                                      </p:cBhvr>
                                      <p:tavLst>
                                        <p:tav tm="0">
                                          <p:val>
                                            <p:strVal val="ppt_w"/>
                                          </p:val>
                                        </p:tav>
                                        <p:tav tm="100000">
                                          <p:val>
                                            <p:fltVal val="0"/>
                                          </p:val>
                                        </p:tav>
                                      </p:tavLst>
                                    </p:anim>
                                    <p:anim calcmode="lin" valueType="num">
                                      <p:cBhvr>
                                        <p:cTn id="105" dur="500"/>
                                        <p:tgtEl>
                                          <p:spTgt spid="94250"/>
                                        </p:tgtEl>
                                        <p:attrNameLst>
                                          <p:attrName>ppt_h</p:attrName>
                                        </p:attrNameLst>
                                      </p:cBhvr>
                                      <p:tavLst>
                                        <p:tav tm="0">
                                          <p:val>
                                            <p:strVal val="ppt_h"/>
                                          </p:val>
                                        </p:tav>
                                        <p:tav tm="100000">
                                          <p:val>
                                            <p:fltVal val="0"/>
                                          </p:val>
                                        </p:tav>
                                      </p:tavLst>
                                    </p:anim>
                                    <p:animEffect transition="out" filter="fade">
                                      <p:cBhvr>
                                        <p:cTn id="106" dur="500"/>
                                        <p:tgtEl>
                                          <p:spTgt spid="94250"/>
                                        </p:tgtEl>
                                      </p:cBhvr>
                                    </p:animEffect>
                                    <p:set>
                                      <p:cBhvr>
                                        <p:cTn id="107" dur="1" fill="hold">
                                          <p:stCondLst>
                                            <p:cond delay="499"/>
                                          </p:stCondLst>
                                        </p:cTn>
                                        <p:tgtEl>
                                          <p:spTgt spid="94250"/>
                                        </p:tgtEl>
                                        <p:attrNameLst>
                                          <p:attrName>style.visibility</p:attrName>
                                        </p:attrNameLst>
                                      </p:cBhvr>
                                      <p:to>
                                        <p:strVal val="hidden"/>
                                      </p:to>
                                    </p:set>
                                  </p:childTnLst>
                                </p:cTn>
                              </p:par>
                            </p:childTnLst>
                          </p:cTn>
                        </p:par>
                        <p:par>
                          <p:cTn id="108" fill="hold" nodeType="afterGroup">
                            <p:stCondLst>
                              <p:cond delay="9000"/>
                            </p:stCondLst>
                            <p:childTnLst>
                              <p:par>
                                <p:cTn id="109" presetID="9" presetClass="entr" presetSubtype="0" fill="hold" nodeType="afterEffect">
                                  <p:stCondLst>
                                    <p:cond delay="0"/>
                                  </p:stCondLst>
                                  <p:childTnLst>
                                    <p:set>
                                      <p:cBhvr>
                                        <p:cTn id="110" dur="1" fill="hold">
                                          <p:stCondLst>
                                            <p:cond delay="0"/>
                                          </p:stCondLst>
                                        </p:cTn>
                                        <p:tgtEl>
                                          <p:spTgt spid="94249"/>
                                        </p:tgtEl>
                                        <p:attrNameLst>
                                          <p:attrName>style.visibility</p:attrName>
                                        </p:attrNameLst>
                                      </p:cBhvr>
                                      <p:to>
                                        <p:strVal val="visible"/>
                                      </p:to>
                                    </p:set>
                                    <p:animEffect transition="in" filter="dissolve">
                                      <p:cBhvr>
                                        <p:cTn id="111" dur="500"/>
                                        <p:tgtEl>
                                          <p:spTgt spid="94249"/>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wav"/>
                                        </p:tgtEl>
                                      </p:cMediaNode>
                                    </p:audio>
                                  </p:subTnLst>
                                </p:cTn>
                              </p:par>
                            </p:childTnLst>
                          </p:cTn>
                        </p:par>
                        <p:par>
                          <p:cTn id="112" fill="hold" nodeType="afterGroup">
                            <p:stCondLst>
                              <p:cond delay="9500"/>
                            </p:stCondLst>
                            <p:childTnLst>
                              <p:par>
                                <p:cTn id="113" presetID="53" presetClass="exit" presetSubtype="0" fill="hold" nodeType="afterEffect">
                                  <p:stCondLst>
                                    <p:cond delay="0"/>
                                  </p:stCondLst>
                                  <p:childTnLst>
                                    <p:anim calcmode="lin" valueType="num">
                                      <p:cBhvr>
                                        <p:cTn id="114" dur="500"/>
                                        <p:tgtEl>
                                          <p:spTgt spid="94249"/>
                                        </p:tgtEl>
                                        <p:attrNameLst>
                                          <p:attrName>ppt_w</p:attrName>
                                        </p:attrNameLst>
                                      </p:cBhvr>
                                      <p:tavLst>
                                        <p:tav tm="0">
                                          <p:val>
                                            <p:strVal val="ppt_w"/>
                                          </p:val>
                                        </p:tav>
                                        <p:tav tm="100000">
                                          <p:val>
                                            <p:fltVal val="0"/>
                                          </p:val>
                                        </p:tav>
                                      </p:tavLst>
                                    </p:anim>
                                    <p:anim calcmode="lin" valueType="num">
                                      <p:cBhvr>
                                        <p:cTn id="115" dur="500"/>
                                        <p:tgtEl>
                                          <p:spTgt spid="94249"/>
                                        </p:tgtEl>
                                        <p:attrNameLst>
                                          <p:attrName>ppt_h</p:attrName>
                                        </p:attrNameLst>
                                      </p:cBhvr>
                                      <p:tavLst>
                                        <p:tav tm="0">
                                          <p:val>
                                            <p:strVal val="ppt_h"/>
                                          </p:val>
                                        </p:tav>
                                        <p:tav tm="100000">
                                          <p:val>
                                            <p:fltVal val="0"/>
                                          </p:val>
                                        </p:tav>
                                      </p:tavLst>
                                    </p:anim>
                                    <p:animEffect transition="out" filter="fade">
                                      <p:cBhvr>
                                        <p:cTn id="116" dur="500"/>
                                        <p:tgtEl>
                                          <p:spTgt spid="94249"/>
                                        </p:tgtEl>
                                      </p:cBhvr>
                                    </p:animEffect>
                                    <p:set>
                                      <p:cBhvr>
                                        <p:cTn id="117" dur="1" fill="hold">
                                          <p:stCondLst>
                                            <p:cond delay="499"/>
                                          </p:stCondLst>
                                        </p:cTn>
                                        <p:tgtEl>
                                          <p:spTgt spid="94249"/>
                                        </p:tgtEl>
                                        <p:attrNameLst>
                                          <p:attrName>style.visibility</p:attrName>
                                        </p:attrNameLst>
                                      </p:cBhvr>
                                      <p:to>
                                        <p:strVal val="hidden"/>
                                      </p:to>
                                    </p:set>
                                  </p:childTnLst>
                                </p:cTn>
                              </p:par>
                            </p:childTnLst>
                          </p:cTn>
                        </p:par>
                        <p:par>
                          <p:cTn id="118" fill="hold" nodeType="afterGroup">
                            <p:stCondLst>
                              <p:cond delay="10000"/>
                            </p:stCondLst>
                            <p:childTnLst>
                              <p:par>
                                <p:cTn id="119" presetID="9" presetClass="entr" presetSubtype="0" fill="hold" nodeType="afterEffect">
                                  <p:stCondLst>
                                    <p:cond delay="0"/>
                                  </p:stCondLst>
                                  <p:childTnLst>
                                    <p:set>
                                      <p:cBhvr>
                                        <p:cTn id="120" dur="1" fill="hold">
                                          <p:stCondLst>
                                            <p:cond delay="0"/>
                                          </p:stCondLst>
                                        </p:cTn>
                                        <p:tgtEl>
                                          <p:spTgt spid="94248"/>
                                        </p:tgtEl>
                                        <p:attrNameLst>
                                          <p:attrName>style.visibility</p:attrName>
                                        </p:attrNameLst>
                                      </p:cBhvr>
                                      <p:to>
                                        <p:strVal val="visible"/>
                                      </p:to>
                                    </p:set>
                                    <p:animEffect transition="in" filter="dissolve">
                                      <p:cBhvr>
                                        <p:cTn id="121" dur="500"/>
                                        <p:tgtEl>
                                          <p:spTgt spid="94248"/>
                                        </p:tgtEl>
                                      </p:cBhvr>
                                    </p:animEffect>
                                  </p:childTnLst>
                                  <p:subTnLst>
                                    <p:audio>
                                      <p:cMediaNode>
                                        <p:cTn display="0" masterRel="sameClick">
                                          <p:stCondLst>
                                            <p:cond evt="begin" delay="0">
                                              <p:tn val="119"/>
                                            </p:cond>
                                          </p:stCondLst>
                                          <p:endCondLst>
                                            <p:cond evt="onStopAudio" delay="0">
                                              <p:tgtEl>
                                                <p:sldTgt/>
                                              </p:tgtEl>
                                            </p:cond>
                                          </p:endCondLst>
                                        </p:cTn>
                                        <p:tgtEl>
                                          <p:sndTgt r:embed="rId4" name="camera.wav"/>
                                        </p:tgtEl>
                                      </p:cMediaNode>
                                    </p:audio>
                                  </p:subTnLst>
                                </p:cTn>
                              </p:par>
                            </p:childTnLst>
                          </p:cTn>
                        </p:par>
                        <p:par>
                          <p:cTn id="122" fill="hold" nodeType="afterGroup">
                            <p:stCondLst>
                              <p:cond delay="10500"/>
                            </p:stCondLst>
                            <p:childTnLst>
                              <p:par>
                                <p:cTn id="123" presetID="53" presetClass="exit" presetSubtype="0" fill="hold" nodeType="afterEffect">
                                  <p:stCondLst>
                                    <p:cond delay="0"/>
                                  </p:stCondLst>
                                  <p:childTnLst>
                                    <p:anim calcmode="lin" valueType="num">
                                      <p:cBhvr>
                                        <p:cTn id="124" dur="500"/>
                                        <p:tgtEl>
                                          <p:spTgt spid="94248"/>
                                        </p:tgtEl>
                                        <p:attrNameLst>
                                          <p:attrName>ppt_w</p:attrName>
                                        </p:attrNameLst>
                                      </p:cBhvr>
                                      <p:tavLst>
                                        <p:tav tm="0">
                                          <p:val>
                                            <p:strVal val="ppt_w"/>
                                          </p:val>
                                        </p:tav>
                                        <p:tav tm="100000">
                                          <p:val>
                                            <p:fltVal val="0"/>
                                          </p:val>
                                        </p:tav>
                                      </p:tavLst>
                                    </p:anim>
                                    <p:anim calcmode="lin" valueType="num">
                                      <p:cBhvr>
                                        <p:cTn id="125" dur="500"/>
                                        <p:tgtEl>
                                          <p:spTgt spid="94248"/>
                                        </p:tgtEl>
                                        <p:attrNameLst>
                                          <p:attrName>ppt_h</p:attrName>
                                        </p:attrNameLst>
                                      </p:cBhvr>
                                      <p:tavLst>
                                        <p:tav tm="0">
                                          <p:val>
                                            <p:strVal val="ppt_h"/>
                                          </p:val>
                                        </p:tav>
                                        <p:tav tm="100000">
                                          <p:val>
                                            <p:fltVal val="0"/>
                                          </p:val>
                                        </p:tav>
                                      </p:tavLst>
                                    </p:anim>
                                    <p:animEffect transition="out" filter="fade">
                                      <p:cBhvr>
                                        <p:cTn id="126" dur="500"/>
                                        <p:tgtEl>
                                          <p:spTgt spid="94248"/>
                                        </p:tgtEl>
                                      </p:cBhvr>
                                    </p:animEffect>
                                    <p:set>
                                      <p:cBhvr>
                                        <p:cTn id="127" dur="1" fill="hold">
                                          <p:stCondLst>
                                            <p:cond delay="499"/>
                                          </p:stCondLst>
                                        </p:cTn>
                                        <p:tgtEl>
                                          <p:spTgt spid="94248"/>
                                        </p:tgtEl>
                                        <p:attrNameLst>
                                          <p:attrName>style.visibility</p:attrName>
                                        </p:attrNameLst>
                                      </p:cBhvr>
                                      <p:to>
                                        <p:strVal val="hidden"/>
                                      </p:to>
                                    </p:set>
                                  </p:childTnLst>
                                </p:cTn>
                              </p:par>
                            </p:childTnLst>
                          </p:cTn>
                        </p:par>
                        <p:par>
                          <p:cTn id="128" fill="hold" nodeType="afterGroup">
                            <p:stCondLst>
                              <p:cond delay="11000"/>
                            </p:stCondLst>
                            <p:childTnLst>
                              <p:par>
                                <p:cTn id="129" presetID="9" presetClass="entr" presetSubtype="0" fill="hold" nodeType="afterEffect">
                                  <p:stCondLst>
                                    <p:cond delay="0"/>
                                  </p:stCondLst>
                                  <p:childTnLst>
                                    <p:set>
                                      <p:cBhvr>
                                        <p:cTn id="130" dur="1" fill="hold">
                                          <p:stCondLst>
                                            <p:cond delay="0"/>
                                          </p:stCondLst>
                                        </p:cTn>
                                        <p:tgtEl>
                                          <p:spTgt spid="94247"/>
                                        </p:tgtEl>
                                        <p:attrNameLst>
                                          <p:attrName>style.visibility</p:attrName>
                                        </p:attrNameLst>
                                      </p:cBhvr>
                                      <p:to>
                                        <p:strVal val="visible"/>
                                      </p:to>
                                    </p:set>
                                    <p:animEffect transition="in" filter="dissolve">
                                      <p:cBhvr>
                                        <p:cTn id="131" dur="500"/>
                                        <p:tgtEl>
                                          <p:spTgt spid="94247"/>
                                        </p:tgtEl>
                                      </p:cBhvr>
                                    </p:animEffect>
                                  </p:childTnLst>
                                  <p:subTnLst>
                                    <p:audio>
                                      <p:cMediaNode>
                                        <p:cTn display="0" masterRel="sameClick">
                                          <p:stCondLst>
                                            <p:cond evt="begin" delay="0">
                                              <p:tn val="129"/>
                                            </p:cond>
                                          </p:stCondLst>
                                          <p:endCondLst>
                                            <p:cond evt="onStopAudio" delay="0">
                                              <p:tgtEl>
                                                <p:sldTgt/>
                                              </p:tgtEl>
                                            </p:cond>
                                          </p:endCondLst>
                                        </p:cTn>
                                        <p:tgtEl>
                                          <p:sndTgt r:embed="rId4" name="camera.wav"/>
                                        </p:tgtEl>
                                      </p:cMediaNode>
                                    </p:audio>
                                  </p:subTnLst>
                                </p:cTn>
                              </p:par>
                            </p:childTnLst>
                          </p:cTn>
                        </p:par>
                        <p:par>
                          <p:cTn id="132" fill="hold" nodeType="afterGroup">
                            <p:stCondLst>
                              <p:cond delay="11500"/>
                            </p:stCondLst>
                            <p:childTnLst>
                              <p:par>
                                <p:cTn id="133" presetID="53" presetClass="exit" presetSubtype="0" fill="hold" nodeType="afterEffect">
                                  <p:stCondLst>
                                    <p:cond delay="0"/>
                                  </p:stCondLst>
                                  <p:childTnLst>
                                    <p:anim calcmode="lin" valueType="num">
                                      <p:cBhvr>
                                        <p:cTn id="134" dur="500"/>
                                        <p:tgtEl>
                                          <p:spTgt spid="94247"/>
                                        </p:tgtEl>
                                        <p:attrNameLst>
                                          <p:attrName>ppt_w</p:attrName>
                                        </p:attrNameLst>
                                      </p:cBhvr>
                                      <p:tavLst>
                                        <p:tav tm="0">
                                          <p:val>
                                            <p:strVal val="ppt_w"/>
                                          </p:val>
                                        </p:tav>
                                        <p:tav tm="100000">
                                          <p:val>
                                            <p:fltVal val="0"/>
                                          </p:val>
                                        </p:tav>
                                      </p:tavLst>
                                    </p:anim>
                                    <p:anim calcmode="lin" valueType="num">
                                      <p:cBhvr>
                                        <p:cTn id="135" dur="500"/>
                                        <p:tgtEl>
                                          <p:spTgt spid="94247"/>
                                        </p:tgtEl>
                                        <p:attrNameLst>
                                          <p:attrName>ppt_h</p:attrName>
                                        </p:attrNameLst>
                                      </p:cBhvr>
                                      <p:tavLst>
                                        <p:tav tm="0">
                                          <p:val>
                                            <p:strVal val="ppt_h"/>
                                          </p:val>
                                        </p:tav>
                                        <p:tav tm="100000">
                                          <p:val>
                                            <p:fltVal val="0"/>
                                          </p:val>
                                        </p:tav>
                                      </p:tavLst>
                                    </p:anim>
                                    <p:animEffect transition="out" filter="fade">
                                      <p:cBhvr>
                                        <p:cTn id="136" dur="500"/>
                                        <p:tgtEl>
                                          <p:spTgt spid="94247"/>
                                        </p:tgtEl>
                                      </p:cBhvr>
                                    </p:animEffect>
                                    <p:set>
                                      <p:cBhvr>
                                        <p:cTn id="137" dur="1" fill="hold">
                                          <p:stCondLst>
                                            <p:cond delay="499"/>
                                          </p:stCondLst>
                                        </p:cTn>
                                        <p:tgtEl>
                                          <p:spTgt spid="94247"/>
                                        </p:tgtEl>
                                        <p:attrNameLst>
                                          <p:attrName>style.visibility</p:attrName>
                                        </p:attrNameLst>
                                      </p:cBhvr>
                                      <p:to>
                                        <p:strVal val="hidden"/>
                                      </p:to>
                                    </p:set>
                                  </p:childTnLst>
                                </p:cTn>
                              </p:par>
                            </p:childTnLst>
                          </p:cTn>
                        </p:par>
                        <p:par>
                          <p:cTn id="138" fill="hold" nodeType="afterGroup">
                            <p:stCondLst>
                              <p:cond delay="12000"/>
                            </p:stCondLst>
                            <p:childTnLst>
                              <p:par>
                                <p:cTn id="139" presetID="9" presetClass="entr" presetSubtype="0" fill="hold" nodeType="afterEffect">
                                  <p:stCondLst>
                                    <p:cond delay="0"/>
                                  </p:stCondLst>
                                  <p:childTnLst>
                                    <p:set>
                                      <p:cBhvr>
                                        <p:cTn id="140" dur="1" fill="hold">
                                          <p:stCondLst>
                                            <p:cond delay="0"/>
                                          </p:stCondLst>
                                        </p:cTn>
                                        <p:tgtEl>
                                          <p:spTgt spid="94246"/>
                                        </p:tgtEl>
                                        <p:attrNameLst>
                                          <p:attrName>style.visibility</p:attrName>
                                        </p:attrNameLst>
                                      </p:cBhvr>
                                      <p:to>
                                        <p:strVal val="visible"/>
                                      </p:to>
                                    </p:set>
                                    <p:animEffect transition="in" filter="dissolve">
                                      <p:cBhvr>
                                        <p:cTn id="141" dur="500"/>
                                        <p:tgtEl>
                                          <p:spTgt spid="94246"/>
                                        </p:tgtEl>
                                      </p:cBhvr>
                                    </p:animEffect>
                                  </p:childTnLst>
                                  <p:subTnLst>
                                    <p:audio>
                                      <p:cMediaNode>
                                        <p:cTn display="0" masterRel="sameClick">
                                          <p:stCondLst>
                                            <p:cond evt="begin" delay="0">
                                              <p:tn val="139"/>
                                            </p:cond>
                                          </p:stCondLst>
                                          <p:endCondLst>
                                            <p:cond evt="onStopAudio" delay="0">
                                              <p:tgtEl>
                                                <p:sldTgt/>
                                              </p:tgtEl>
                                            </p:cond>
                                          </p:endCondLst>
                                        </p:cTn>
                                        <p:tgtEl>
                                          <p:sndTgt r:embed="rId4" name="camera.wav"/>
                                        </p:tgtEl>
                                      </p:cMediaNode>
                                    </p:audio>
                                  </p:subTnLst>
                                </p:cTn>
                              </p:par>
                            </p:childTnLst>
                          </p:cTn>
                        </p:par>
                        <p:par>
                          <p:cTn id="142" fill="hold" nodeType="afterGroup">
                            <p:stCondLst>
                              <p:cond delay="12500"/>
                            </p:stCondLst>
                            <p:childTnLst>
                              <p:par>
                                <p:cTn id="143" presetID="53" presetClass="exit" presetSubtype="0" fill="hold" nodeType="afterEffect">
                                  <p:stCondLst>
                                    <p:cond delay="0"/>
                                  </p:stCondLst>
                                  <p:childTnLst>
                                    <p:anim calcmode="lin" valueType="num">
                                      <p:cBhvr>
                                        <p:cTn id="144" dur="500"/>
                                        <p:tgtEl>
                                          <p:spTgt spid="94246"/>
                                        </p:tgtEl>
                                        <p:attrNameLst>
                                          <p:attrName>ppt_w</p:attrName>
                                        </p:attrNameLst>
                                      </p:cBhvr>
                                      <p:tavLst>
                                        <p:tav tm="0">
                                          <p:val>
                                            <p:strVal val="ppt_w"/>
                                          </p:val>
                                        </p:tav>
                                        <p:tav tm="100000">
                                          <p:val>
                                            <p:fltVal val="0"/>
                                          </p:val>
                                        </p:tav>
                                      </p:tavLst>
                                    </p:anim>
                                    <p:anim calcmode="lin" valueType="num">
                                      <p:cBhvr>
                                        <p:cTn id="145" dur="500"/>
                                        <p:tgtEl>
                                          <p:spTgt spid="94246"/>
                                        </p:tgtEl>
                                        <p:attrNameLst>
                                          <p:attrName>ppt_h</p:attrName>
                                        </p:attrNameLst>
                                      </p:cBhvr>
                                      <p:tavLst>
                                        <p:tav tm="0">
                                          <p:val>
                                            <p:strVal val="ppt_h"/>
                                          </p:val>
                                        </p:tav>
                                        <p:tav tm="100000">
                                          <p:val>
                                            <p:fltVal val="0"/>
                                          </p:val>
                                        </p:tav>
                                      </p:tavLst>
                                    </p:anim>
                                    <p:animEffect transition="out" filter="fade">
                                      <p:cBhvr>
                                        <p:cTn id="146" dur="500"/>
                                        <p:tgtEl>
                                          <p:spTgt spid="94246"/>
                                        </p:tgtEl>
                                      </p:cBhvr>
                                    </p:animEffect>
                                    <p:set>
                                      <p:cBhvr>
                                        <p:cTn id="147" dur="1" fill="hold">
                                          <p:stCondLst>
                                            <p:cond delay="499"/>
                                          </p:stCondLst>
                                        </p:cTn>
                                        <p:tgtEl>
                                          <p:spTgt spid="94246"/>
                                        </p:tgtEl>
                                        <p:attrNameLst>
                                          <p:attrName>style.visibility</p:attrName>
                                        </p:attrNameLst>
                                      </p:cBhvr>
                                      <p:to>
                                        <p:strVal val="hidden"/>
                                      </p:to>
                                    </p:set>
                                  </p:childTnLst>
                                </p:cTn>
                              </p:par>
                            </p:childTnLst>
                          </p:cTn>
                        </p:par>
                        <p:par>
                          <p:cTn id="148" fill="hold" nodeType="afterGroup">
                            <p:stCondLst>
                              <p:cond delay="13000"/>
                            </p:stCondLst>
                            <p:childTnLst>
                              <p:par>
                                <p:cTn id="149" presetID="9" presetClass="entr" presetSubtype="0" fill="hold" nodeType="afterEffect">
                                  <p:stCondLst>
                                    <p:cond delay="0"/>
                                  </p:stCondLst>
                                  <p:childTnLst>
                                    <p:set>
                                      <p:cBhvr>
                                        <p:cTn id="150" dur="1" fill="hold">
                                          <p:stCondLst>
                                            <p:cond delay="0"/>
                                          </p:stCondLst>
                                        </p:cTn>
                                        <p:tgtEl>
                                          <p:spTgt spid="94245"/>
                                        </p:tgtEl>
                                        <p:attrNameLst>
                                          <p:attrName>style.visibility</p:attrName>
                                        </p:attrNameLst>
                                      </p:cBhvr>
                                      <p:to>
                                        <p:strVal val="visible"/>
                                      </p:to>
                                    </p:set>
                                    <p:animEffect transition="in" filter="dissolve">
                                      <p:cBhvr>
                                        <p:cTn id="151" dur="500"/>
                                        <p:tgtEl>
                                          <p:spTgt spid="94245"/>
                                        </p:tgtEl>
                                      </p:cBhvr>
                                    </p:animEffect>
                                  </p:childTnLst>
                                  <p:subTnLst>
                                    <p:audio>
                                      <p:cMediaNode>
                                        <p:cTn display="0" masterRel="sameClick">
                                          <p:stCondLst>
                                            <p:cond evt="begin" delay="0">
                                              <p:tn val="149"/>
                                            </p:cond>
                                          </p:stCondLst>
                                          <p:endCondLst>
                                            <p:cond evt="onStopAudio" delay="0">
                                              <p:tgtEl>
                                                <p:sldTgt/>
                                              </p:tgtEl>
                                            </p:cond>
                                          </p:endCondLst>
                                        </p:cTn>
                                        <p:tgtEl>
                                          <p:sndTgt r:embed="rId4" name="camera.wav"/>
                                        </p:tgtEl>
                                      </p:cMediaNode>
                                    </p:audio>
                                  </p:subTnLst>
                                </p:cTn>
                              </p:par>
                            </p:childTnLst>
                          </p:cTn>
                        </p:par>
                        <p:par>
                          <p:cTn id="152" fill="hold" nodeType="afterGroup">
                            <p:stCondLst>
                              <p:cond delay="13500"/>
                            </p:stCondLst>
                            <p:childTnLst>
                              <p:par>
                                <p:cTn id="153" presetID="53" presetClass="exit" presetSubtype="0" fill="hold" nodeType="afterEffect">
                                  <p:stCondLst>
                                    <p:cond delay="0"/>
                                  </p:stCondLst>
                                  <p:childTnLst>
                                    <p:anim calcmode="lin" valueType="num">
                                      <p:cBhvr>
                                        <p:cTn id="154" dur="500"/>
                                        <p:tgtEl>
                                          <p:spTgt spid="94245"/>
                                        </p:tgtEl>
                                        <p:attrNameLst>
                                          <p:attrName>ppt_w</p:attrName>
                                        </p:attrNameLst>
                                      </p:cBhvr>
                                      <p:tavLst>
                                        <p:tav tm="0">
                                          <p:val>
                                            <p:strVal val="ppt_w"/>
                                          </p:val>
                                        </p:tav>
                                        <p:tav tm="100000">
                                          <p:val>
                                            <p:fltVal val="0"/>
                                          </p:val>
                                        </p:tav>
                                      </p:tavLst>
                                    </p:anim>
                                    <p:anim calcmode="lin" valueType="num">
                                      <p:cBhvr>
                                        <p:cTn id="155" dur="500"/>
                                        <p:tgtEl>
                                          <p:spTgt spid="94245"/>
                                        </p:tgtEl>
                                        <p:attrNameLst>
                                          <p:attrName>ppt_h</p:attrName>
                                        </p:attrNameLst>
                                      </p:cBhvr>
                                      <p:tavLst>
                                        <p:tav tm="0">
                                          <p:val>
                                            <p:strVal val="ppt_h"/>
                                          </p:val>
                                        </p:tav>
                                        <p:tav tm="100000">
                                          <p:val>
                                            <p:fltVal val="0"/>
                                          </p:val>
                                        </p:tav>
                                      </p:tavLst>
                                    </p:anim>
                                    <p:animEffect transition="out" filter="fade">
                                      <p:cBhvr>
                                        <p:cTn id="156" dur="500"/>
                                        <p:tgtEl>
                                          <p:spTgt spid="94245"/>
                                        </p:tgtEl>
                                      </p:cBhvr>
                                    </p:animEffect>
                                    <p:set>
                                      <p:cBhvr>
                                        <p:cTn id="157" dur="1" fill="hold">
                                          <p:stCondLst>
                                            <p:cond delay="499"/>
                                          </p:stCondLst>
                                        </p:cTn>
                                        <p:tgtEl>
                                          <p:spTgt spid="94245"/>
                                        </p:tgtEl>
                                        <p:attrNameLst>
                                          <p:attrName>style.visibility</p:attrName>
                                        </p:attrNameLst>
                                      </p:cBhvr>
                                      <p:to>
                                        <p:strVal val="hidden"/>
                                      </p:to>
                                    </p:set>
                                  </p:childTnLst>
                                </p:cTn>
                              </p:par>
                            </p:childTnLst>
                          </p:cTn>
                        </p:par>
                        <p:par>
                          <p:cTn id="158" fill="hold" nodeType="afterGroup">
                            <p:stCondLst>
                              <p:cond delay="14000"/>
                            </p:stCondLst>
                            <p:childTnLst>
                              <p:par>
                                <p:cTn id="159" presetID="9" presetClass="entr" presetSubtype="0" fill="hold" nodeType="afterEffect">
                                  <p:stCondLst>
                                    <p:cond delay="0"/>
                                  </p:stCondLst>
                                  <p:childTnLst>
                                    <p:set>
                                      <p:cBhvr>
                                        <p:cTn id="160" dur="1" fill="hold">
                                          <p:stCondLst>
                                            <p:cond delay="0"/>
                                          </p:stCondLst>
                                        </p:cTn>
                                        <p:tgtEl>
                                          <p:spTgt spid="94244"/>
                                        </p:tgtEl>
                                        <p:attrNameLst>
                                          <p:attrName>style.visibility</p:attrName>
                                        </p:attrNameLst>
                                      </p:cBhvr>
                                      <p:to>
                                        <p:strVal val="visible"/>
                                      </p:to>
                                    </p:set>
                                    <p:animEffect transition="in" filter="dissolve">
                                      <p:cBhvr>
                                        <p:cTn id="161" dur="500"/>
                                        <p:tgtEl>
                                          <p:spTgt spid="94244"/>
                                        </p:tgtEl>
                                      </p:cBhvr>
                                    </p:animEffect>
                                  </p:childTnLst>
                                  <p:subTnLst>
                                    <p:audio>
                                      <p:cMediaNode>
                                        <p:cTn display="0" masterRel="sameClick">
                                          <p:stCondLst>
                                            <p:cond evt="begin" delay="0">
                                              <p:tn val="159"/>
                                            </p:cond>
                                          </p:stCondLst>
                                          <p:endCondLst>
                                            <p:cond evt="onStopAudio" delay="0">
                                              <p:tgtEl>
                                                <p:sldTgt/>
                                              </p:tgtEl>
                                            </p:cond>
                                          </p:endCondLst>
                                        </p:cTn>
                                        <p:tgtEl>
                                          <p:sndTgt r:embed="rId4" name="camera.wav"/>
                                        </p:tgtEl>
                                      </p:cMediaNode>
                                    </p:audio>
                                  </p:subTnLst>
                                </p:cTn>
                              </p:par>
                            </p:childTnLst>
                          </p:cTn>
                        </p:par>
                        <p:par>
                          <p:cTn id="162" fill="hold" nodeType="afterGroup">
                            <p:stCondLst>
                              <p:cond delay="14500"/>
                            </p:stCondLst>
                            <p:childTnLst>
                              <p:par>
                                <p:cTn id="163" presetID="53" presetClass="exit" presetSubtype="0" fill="hold" nodeType="afterEffect">
                                  <p:stCondLst>
                                    <p:cond delay="0"/>
                                  </p:stCondLst>
                                  <p:childTnLst>
                                    <p:anim calcmode="lin" valueType="num">
                                      <p:cBhvr>
                                        <p:cTn id="164" dur="500"/>
                                        <p:tgtEl>
                                          <p:spTgt spid="94244"/>
                                        </p:tgtEl>
                                        <p:attrNameLst>
                                          <p:attrName>ppt_w</p:attrName>
                                        </p:attrNameLst>
                                      </p:cBhvr>
                                      <p:tavLst>
                                        <p:tav tm="0">
                                          <p:val>
                                            <p:strVal val="ppt_w"/>
                                          </p:val>
                                        </p:tav>
                                        <p:tav tm="100000">
                                          <p:val>
                                            <p:fltVal val="0"/>
                                          </p:val>
                                        </p:tav>
                                      </p:tavLst>
                                    </p:anim>
                                    <p:anim calcmode="lin" valueType="num">
                                      <p:cBhvr>
                                        <p:cTn id="165" dur="500"/>
                                        <p:tgtEl>
                                          <p:spTgt spid="94244"/>
                                        </p:tgtEl>
                                        <p:attrNameLst>
                                          <p:attrName>ppt_h</p:attrName>
                                        </p:attrNameLst>
                                      </p:cBhvr>
                                      <p:tavLst>
                                        <p:tav tm="0">
                                          <p:val>
                                            <p:strVal val="ppt_h"/>
                                          </p:val>
                                        </p:tav>
                                        <p:tav tm="100000">
                                          <p:val>
                                            <p:fltVal val="0"/>
                                          </p:val>
                                        </p:tav>
                                      </p:tavLst>
                                    </p:anim>
                                    <p:animEffect transition="out" filter="fade">
                                      <p:cBhvr>
                                        <p:cTn id="166" dur="500"/>
                                        <p:tgtEl>
                                          <p:spTgt spid="94244"/>
                                        </p:tgtEl>
                                      </p:cBhvr>
                                    </p:animEffect>
                                    <p:set>
                                      <p:cBhvr>
                                        <p:cTn id="167" dur="1" fill="hold">
                                          <p:stCondLst>
                                            <p:cond delay="499"/>
                                          </p:stCondLst>
                                        </p:cTn>
                                        <p:tgtEl>
                                          <p:spTgt spid="94244"/>
                                        </p:tgtEl>
                                        <p:attrNameLst>
                                          <p:attrName>style.visibility</p:attrName>
                                        </p:attrNameLst>
                                      </p:cBhvr>
                                      <p:to>
                                        <p:strVal val="hidden"/>
                                      </p:to>
                                    </p:set>
                                  </p:childTnLst>
                                </p:cTn>
                              </p:par>
                            </p:childTnLst>
                          </p:cTn>
                        </p:par>
                        <p:par>
                          <p:cTn id="168" fill="hold" nodeType="afterGroup">
                            <p:stCondLst>
                              <p:cond delay="15000"/>
                            </p:stCondLst>
                            <p:childTnLst>
                              <p:par>
                                <p:cTn id="169" presetID="9" presetClass="entr" presetSubtype="0" fill="hold" nodeType="afterEffect">
                                  <p:stCondLst>
                                    <p:cond delay="0"/>
                                  </p:stCondLst>
                                  <p:childTnLst>
                                    <p:set>
                                      <p:cBhvr>
                                        <p:cTn id="170" dur="1" fill="hold">
                                          <p:stCondLst>
                                            <p:cond delay="0"/>
                                          </p:stCondLst>
                                        </p:cTn>
                                        <p:tgtEl>
                                          <p:spTgt spid="94243"/>
                                        </p:tgtEl>
                                        <p:attrNameLst>
                                          <p:attrName>style.visibility</p:attrName>
                                        </p:attrNameLst>
                                      </p:cBhvr>
                                      <p:to>
                                        <p:strVal val="visible"/>
                                      </p:to>
                                    </p:set>
                                    <p:animEffect transition="in" filter="dissolve">
                                      <p:cBhvr>
                                        <p:cTn id="171" dur="500"/>
                                        <p:tgtEl>
                                          <p:spTgt spid="94243"/>
                                        </p:tgtEl>
                                      </p:cBhvr>
                                    </p:animEffect>
                                  </p:childTnLst>
                                  <p:subTnLst>
                                    <p:audio>
                                      <p:cMediaNode>
                                        <p:cTn display="0" masterRel="sameClick">
                                          <p:stCondLst>
                                            <p:cond evt="begin" delay="0">
                                              <p:tn val="169"/>
                                            </p:cond>
                                          </p:stCondLst>
                                          <p:endCondLst>
                                            <p:cond evt="onStopAudio" delay="0">
                                              <p:tgtEl>
                                                <p:sldTgt/>
                                              </p:tgtEl>
                                            </p:cond>
                                          </p:endCondLst>
                                        </p:cTn>
                                        <p:tgtEl>
                                          <p:sndTgt r:embed="rId4" name="camera.wav"/>
                                        </p:tgtEl>
                                      </p:cMediaNode>
                                    </p:audio>
                                  </p:subTnLst>
                                </p:cTn>
                              </p:par>
                            </p:childTnLst>
                          </p:cTn>
                        </p:par>
                        <p:par>
                          <p:cTn id="172" fill="hold" nodeType="afterGroup">
                            <p:stCondLst>
                              <p:cond delay="15500"/>
                            </p:stCondLst>
                            <p:childTnLst>
                              <p:par>
                                <p:cTn id="173" presetID="53" presetClass="exit" presetSubtype="0" fill="hold" nodeType="afterEffect">
                                  <p:stCondLst>
                                    <p:cond delay="0"/>
                                  </p:stCondLst>
                                  <p:childTnLst>
                                    <p:anim calcmode="lin" valueType="num">
                                      <p:cBhvr>
                                        <p:cTn id="174" dur="500"/>
                                        <p:tgtEl>
                                          <p:spTgt spid="94243"/>
                                        </p:tgtEl>
                                        <p:attrNameLst>
                                          <p:attrName>ppt_w</p:attrName>
                                        </p:attrNameLst>
                                      </p:cBhvr>
                                      <p:tavLst>
                                        <p:tav tm="0">
                                          <p:val>
                                            <p:strVal val="ppt_w"/>
                                          </p:val>
                                        </p:tav>
                                        <p:tav tm="100000">
                                          <p:val>
                                            <p:fltVal val="0"/>
                                          </p:val>
                                        </p:tav>
                                      </p:tavLst>
                                    </p:anim>
                                    <p:anim calcmode="lin" valueType="num">
                                      <p:cBhvr>
                                        <p:cTn id="175" dur="500"/>
                                        <p:tgtEl>
                                          <p:spTgt spid="94243"/>
                                        </p:tgtEl>
                                        <p:attrNameLst>
                                          <p:attrName>ppt_h</p:attrName>
                                        </p:attrNameLst>
                                      </p:cBhvr>
                                      <p:tavLst>
                                        <p:tav tm="0">
                                          <p:val>
                                            <p:strVal val="ppt_h"/>
                                          </p:val>
                                        </p:tav>
                                        <p:tav tm="100000">
                                          <p:val>
                                            <p:fltVal val="0"/>
                                          </p:val>
                                        </p:tav>
                                      </p:tavLst>
                                    </p:anim>
                                    <p:animEffect transition="out" filter="fade">
                                      <p:cBhvr>
                                        <p:cTn id="176" dur="500"/>
                                        <p:tgtEl>
                                          <p:spTgt spid="94243"/>
                                        </p:tgtEl>
                                      </p:cBhvr>
                                    </p:animEffect>
                                    <p:set>
                                      <p:cBhvr>
                                        <p:cTn id="177" dur="1" fill="hold">
                                          <p:stCondLst>
                                            <p:cond delay="499"/>
                                          </p:stCondLst>
                                        </p:cTn>
                                        <p:tgtEl>
                                          <p:spTgt spid="94243"/>
                                        </p:tgtEl>
                                        <p:attrNameLst>
                                          <p:attrName>style.visibility</p:attrName>
                                        </p:attrNameLst>
                                      </p:cBhvr>
                                      <p:to>
                                        <p:strVal val="hidden"/>
                                      </p:to>
                                    </p:set>
                                  </p:childTnLst>
                                </p:cTn>
                              </p:par>
                              <p:par>
                                <p:cTn id="178" presetID="53" presetClass="entr" presetSubtype="0" fill="hold" nodeType="withEffect">
                                  <p:stCondLst>
                                    <p:cond delay="0"/>
                                  </p:stCondLst>
                                  <p:childTnLst>
                                    <p:set>
                                      <p:cBhvr>
                                        <p:cTn id="179" dur="1" fill="hold">
                                          <p:stCondLst>
                                            <p:cond delay="0"/>
                                          </p:stCondLst>
                                        </p:cTn>
                                        <p:tgtEl>
                                          <p:spTgt spid="94259"/>
                                        </p:tgtEl>
                                        <p:attrNameLst>
                                          <p:attrName>style.visibility</p:attrName>
                                        </p:attrNameLst>
                                      </p:cBhvr>
                                      <p:to>
                                        <p:strVal val="visible"/>
                                      </p:to>
                                    </p:set>
                                    <p:anim calcmode="lin" valueType="num">
                                      <p:cBhvr>
                                        <p:cTn id="180" dur="500" fill="hold"/>
                                        <p:tgtEl>
                                          <p:spTgt spid="94259"/>
                                        </p:tgtEl>
                                        <p:attrNameLst>
                                          <p:attrName>ppt_w</p:attrName>
                                        </p:attrNameLst>
                                      </p:cBhvr>
                                      <p:tavLst>
                                        <p:tav tm="0">
                                          <p:val>
                                            <p:fltVal val="0"/>
                                          </p:val>
                                        </p:tav>
                                        <p:tav tm="100000">
                                          <p:val>
                                            <p:strVal val="#ppt_w"/>
                                          </p:val>
                                        </p:tav>
                                      </p:tavLst>
                                    </p:anim>
                                    <p:anim calcmode="lin" valueType="num">
                                      <p:cBhvr>
                                        <p:cTn id="181" dur="500" fill="hold"/>
                                        <p:tgtEl>
                                          <p:spTgt spid="94259"/>
                                        </p:tgtEl>
                                        <p:attrNameLst>
                                          <p:attrName>ppt_h</p:attrName>
                                        </p:attrNameLst>
                                      </p:cBhvr>
                                      <p:tavLst>
                                        <p:tav tm="0">
                                          <p:val>
                                            <p:fltVal val="0"/>
                                          </p:val>
                                        </p:tav>
                                        <p:tav tm="100000">
                                          <p:val>
                                            <p:strVal val="#ppt_h"/>
                                          </p:val>
                                        </p:tav>
                                      </p:tavLst>
                                    </p:anim>
                                    <p:animEffect transition="in" filter="fade">
                                      <p:cBhvr>
                                        <p:cTn id="182" dur="500"/>
                                        <p:tgtEl>
                                          <p:spTgt spid="94259"/>
                                        </p:tgtEl>
                                      </p:cBhvr>
                                    </p:animEffect>
                                  </p:childTnLst>
                                  <p:subTnLst>
                                    <p:audio>
                                      <p:cMediaNode>
                                        <p:cTn display="0" masterRel="sameClick">
                                          <p:stCondLst>
                                            <p:cond evt="begin" delay="0">
                                              <p:tn val="178"/>
                                            </p:cond>
                                          </p:stCondLst>
                                          <p:endCondLst>
                                            <p:cond evt="onStopAudio" delay="0">
                                              <p:tgtEl>
                                                <p:sldTgt/>
                                              </p:tgtEl>
                                            </p:cond>
                                          </p:endCondLst>
                                        </p:cTn>
                                        <p:tgtEl>
                                          <p:sndTgt r:embed="rId5" name="chimes.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xit" presetSubtype="2" fill="hold" nodeType="clickEffect">
                                  <p:stCondLst>
                                    <p:cond delay="0"/>
                                  </p:stCondLst>
                                  <p:childTnLst>
                                    <p:anim calcmode="lin" valueType="num">
                                      <p:cBhvr additive="base">
                                        <p:cTn id="186" dur="500"/>
                                        <p:tgtEl>
                                          <p:spTgt spid="94259"/>
                                        </p:tgtEl>
                                        <p:attrNameLst>
                                          <p:attrName>ppt_x</p:attrName>
                                        </p:attrNameLst>
                                      </p:cBhvr>
                                      <p:tavLst>
                                        <p:tav tm="0">
                                          <p:val>
                                            <p:strVal val="ppt_x"/>
                                          </p:val>
                                        </p:tav>
                                        <p:tav tm="100000">
                                          <p:val>
                                            <p:strVal val="1+ppt_w/2"/>
                                          </p:val>
                                        </p:tav>
                                      </p:tavLst>
                                    </p:anim>
                                    <p:anim calcmode="lin" valueType="num">
                                      <p:cBhvr additive="base">
                                        <p:cTn id="187" dur="500"/>
                                        <p:tgtEl>
                                          <p:spTgt spid="94259"/>
                                        </p:tgtEl>
                                        <p:attrNameLst>
                                          <p:attrName>ppt_y</p:attrName>
                                        </p:attrNameLst>
                                      </p:cBhvr>
                                      <p:tavLst>
                                        <p:tav tm="0">
                                          <p:val>
                                            <p:strVal val="ppt_y"/>
                                          </p:val>
                                        </p:tav>
                                        <p:tav tm="100000">
                                          <p:val>
                                            <p:strVal val="ppt_y"/>
                                          </p:val>
                                        </p:tav>
                                      </p:tavLst>
                                    </p:anim>
                                    <p:set>
                                      <p:cBhvr>
                                        <p:cTn id="188" dur="1" fill="hold">
                                          <p:stCondLst>
                                            <p:cond delay="499"/>
                                          </p:stCondLst>
                                        </p:cTn>
                                        <p:tgtEl>
                                          <p:spTgt spid="94259"/>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6" presetClass="entr" presetSubtype="16" fill="hold" grpId="0" nodeType="click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circle(in)">
                                      <p:cBhvr>
                                        <p:cTn id="193"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88" name="8. Ket thuc cau hoi.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5240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9" name="beep3057.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7">
            <a:extLst>
              <a:ext uri="{28A0092B-C50C-407E-A947-70E740481C1C}">
                <a14:useLocalDpi xmlns:a14="http://schemas.microsoft.com/office/drawing/2010/main" val="0"/>
              </a:ext>
            </a:extLst>
          </a:blip>
          <a:srcRect/>
          <a:stretch>
            <a:fillRect/>
          </a:stretch>
        </p:blipFill>
        <p:spPr bwMode="auto">
          <a:xfrm>
            <a:off x="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0" name="chaomung.wav">
            <a:hlinkClick r:id="" action="ppaction://media"/>
          </p:cNvPr>
          <p:cNvPicPr>
            <a:picLocks noRot="1" noChangeAspect="1" noChangeArrowheads="1"/>
          </p:cNvPicPr>
          <p:nvPr>
            <a:audioFile r:link="rId4"/>
          </p:nvPr>
        </p:nvPicPr>
        <p:blipFill>
          <a:blip r:embed="rId7">
            <a:extLst>
              <a:ext uri="{28A0092B-C50C-407E-A947-70E740481C1C}">
                <a14:useLocalDpi xmlns:a14="http://schemas.microsoft.com/office/drawing/2010/main" val="0"/>
              </a:ext>
            </a:extLst>
          </a:blip>
          <a:srcRect/>
          <a:stretch>
            <a:fillRect/>
          </a:stretch>
        </p:blipFill>
        <p:spPr bwMode="auto">
          <a:xfrm>
            <a:off x="0" y="6172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4" name="8. Ket thuc cau hoi.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304800" y="1524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5" name="chaomung.wav">
            <a:hlinkClick r:id="" action="ppaction://media"/>
          </p:cNvPr>
          <p:cNvPicPr>
            <a:picLocks noRot="1" noChangeAspect="1" noChangeArrowheads="1"/>
          </p:cNvPicPr>
          <p:nvPr>
            <a:audioFile r:link="rId4"/>
          </p:nvPr>
        </p:nvPicPr>
        <p:blipFill>
          <a:blip r:embed="rId7">
            <a:extLst>
              <a:ext uri="{28A0092B-C50C-407E-A947-70E740481C1C}">
                <a14:useLocalDpi xmlns:a14="http://schemas.microsoft.com/office/drawing/2010/main" val="0"/>
              </a:ext>
            </a:extLst>
          </a:blip>
          <a:srcRect/>
          <a:stretch>
            <a:fillRect/>
          </a:stretch>
        </p:blipFill>
        <p:spPr bwMode="auto">
          <a:xfrm>
            <a:off x="152400" y="6324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6" name="rung chuong.mp3">
            <a:hlinkClick r:id="" action="ppaction://media"/>
          </p:cNvPr>
          <p:cNvPicPr>
            <a:picLocks noRot="1" noChangeAspect="1" noChangeArrowheads="1"/>
          </p:cNvPicPr>
          <p:nvPr>
            <a:audioFile r:link="rId5"/>
          </p:nvPr>
        </p:nvPicPr>
        <p:blipFill>
          <a:blip r:embed="rId7">
            <a:extLst>
              <a:ext uri="{28A0092B-C50C-407E-A947-70E740481C1C}">
                <a14:useLocalDpi xmlns:a14="http://schemas.microsoft.com/office/drawing/2010/main" val="0"/>
              </a:ext>
            </a:extLst>
          </a:blip>
          <a:srcRect/>
          <a:stretch>
            <a:fillRect/>
          </a:stretch>
        </p:blipFill>
        <p:spPr bwMode="auto">
          <a:xfrm>
            <a:off x="8991600" y="6172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9" descr="Picture1"/>
          <p:cNvPicPr>
            <a:picLocks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88" y="6783388"/>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34" descr="an30"/>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62163" y="-166688"/>
            <a:ext cx="47244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7" descr="1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20830273" flipH="1">
            <a:off x="6153150" y="1219200"/>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6" descr="1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720688">
            <a:off x="171450" y="12192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6" name="WordArt 18"/>
          <p:cNvSpPr>
            <a:spLocks noChangeArrowheads="1" noChangeShapeType="1" noTextEdit="1"/>
          </p:cNvSpPr>
          <p:nvPr/>
        </p:nvSpPr>
        <p:spPr bwMode="auto">
          <a:xfrm>
            <a:off x="1371600" y="3522663"/>
            <a:ext cx="7086600" cy="12192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Phần khởi động</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5500"/>
                                  </p:stCondLst>
                                  <p:childTnLst>
                                    <p:cmd type="call" cmd="playFrom(0.0)">
                                      <p:cBhvr>
                                        <p:cTn id="6" dur="242286" fill="hold"/>
                                        <p:tgtEl>
                                          <p:spTgt spid="10959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109586"/>
                                        </p:tgtEl>
                                        <p:attrNameLst>
                                          <p:attrName>style.visibility</p:attrName>
                                        </p:attrNameLst>
                                      </p:cBhvr>
                                      <p:to>
                                        <p:strVal val="visible"/>
                                      </p:to>
                                    </p:set>
                                    <p:animEffect transition="in" filter="barn(inVertical)">
                                      <p:cBhvr>
                                        <p:cTn id="11" dur="500"/>
                                        <p:tgtEl>
                                          <p:spTgt spid="1095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9588"/>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376" fill="hold"/>
                                        <p:tgtEl>
                                          <p:spTgt spid="109588"/>
                                        </p:tgtEl>
                                      </p:cBhvr>
                                    </p:cmd>
                                  </p:childTnLst>
                                </p:cTn>
                              </p:par>
                            </p:childTnLst>
                          </p:cTn>
                        </p:par>
                      </p:childTnLst>
                    </p:cTn>
                  </p:par>
                </p:childTnLst>
              </p:cTn>
              <p:nextCondLst>
                <p:cond evt="onClick" delay="0">
                  <p:tgtEl>
                    <p:spTgt spid="109588"/>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09588"/>
                </p:tgtEl>
              </p:cMediaNode>
            </p:audio>
            <p:seq concurrent="1" nextAc="seek">
              <p:cTn id="18" restart="whenNotActive" fill="hold" evtFilter="cancelBubble" nodeType="interactiveSeq">
                <p:stCondLst>
                  <p:cond evt="onClick" delay="0">
                    <p:tgtEl>
                      <p:spTgt spid="109589"/>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104" fill="hold"/>
                                        <p:tgtEl>
                                          <p:spTgt spid="109589"/>
                                        </p:tgtEl>
                                      </p:cBhvr>
                                    </p:cmd>
                                  </p:childTnLst>
                                </p:cTn>
                              </p:par>
                            </p:childTnLst>
                          </p:cTn>
                        </p:par>
                      </p:childTnLst>
                    </p:cTn>
                  </p:par>
                </p:childTnLst>
              </p:cTn>
              <p:nextCondLst>
                <p:cond evt="onClick" delay="0">
                  <p:tgtEl>
                    <p:spTgt spid="109589"/>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109589"/>
                </p:tgtEl>
              </p:cMediaNode>
            </p:audio>
            <p:seq concurrent="1" nextAc="seek">
              <p:cTn id="24" restart="whenNotActive" fill="hold" evtFilter="cancelBubble" nodeType="interactiveSeq">
                <p:stCondLst>
                  <p:cond evt="onClick" delay="0">
                    <p:tgtEl>
                      <p:spTgt spid="109590"/>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mediacall" presetSubtype="0" fill="hold" nodeType="clickEffect">
                                  <p:stCondLst>
                                    <p:cond delay="0"/>
                                  </p:stCondLst>
                                  <p:childTnLst>
                                    <p:cmd type="call" cmd="playFrom(0.0)">
                                      <p:cBhvr>
                                        <p:cTn id="28" dur="2460" fill="hold"/>
                                        <p:tgtEl>
                                          <p:spTgt spid="109590"/>
                                        </p:tgtEl>
                                      </p:cBhvr>
                                    </p:cmd>
                                  </p:childTnLst>
                                </p:cTn>
                              </p:par>
                            </p:childTnLst>
                          </p:cTn>
                        </p:par>
                      </p:childTnLst>
                    </p:cTn>
                  </p:par>
                </p:childTnLst>
              </p:cTn>
              <p:nextCondLst>
                <p:cond evt="onClick" delay="0">
                  <p:tgtEl>
                    <p:spTgt spid="109590"/>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109590"/>
                </p:tgtEl>
              </p:cMediaNode>
            </p:audio>
            <p:seq concurrent="1" nextAc="seek">
              <p:cTn id="30" restart="whenNotActive" fill="hold" evtFilter="cancelBubble" nodeType="interactiveSeq">
                <p:stCondLst>
                  <p:cond evt="onClick" delay="0">
                    <p:tgtEl>
                      <p:spTgt spid="109594"/>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mediacall" presetSubtype="0" fill="hold" nodeType="clickEffect">
                                  <p:stCondLst>
                                    <p:cond delay="0"/>
                                  </p:stCondLst>
                                  <p:childTnLst>
                                    <p:cmd type="call" cmd="playFrom(0.0)">
                                      <p:cBhvr>
                                        <p:cTn id="34" dur="1376" fill="hold"/>
                                        <p:tgtEl>
                                          <p:spTgt spid="109594"/>
                                        </p:tgtEl>
                                      </p:cBhvr>
                                    </p:cmd>
                                  </p:childTnLst>
                                </p:cTn>
                              </p:par>
                            </p:childTnLst>
                          </p:cTn>
                        </p:par>
                      </p:childTnLst>
                    </p:cTn>
                  </p:par>
                </p:childTnLst>
              </p:cTn>
              <p:nextCondLst>
                <p:cond evt="onClick" delay="0">
                  <p:tgtEl>
                    <p:spTgt spid="109594"/>
                  </p:tgtEl>
                </p:cond>
              </p:nextCondLst>
            </p:seq>
            <p:seq concurrent="1" nextAc="seek">
              <p:cTn id="35" restart="whenNotActive" fill="hold" evtFilter="cancelBubble" nodeType="interactiveSeq">
                <p:stCondLst>
                  <p:cond evt="onClick" delay="0">
                    <p:tgtEl>
                      <p:spTgt spid="10959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mediacall" presetSubtype="0" fill="hold" nodeType="clickEffect">
                                  <p:stCondLst>
                                    <p:cond delay="0"/>
                                  </p:stCondLst>
                                  <p:childTnLst>
                                    <p:cmd type="call" cmd="playFrom(0.0)">
                                      <p:cBhvr>
                                        <p:cTn id="39" dur="2460" fill="hold"/>
                                        <p:tgtEl>
                                          <p:spTgt spid="109595"/>
                                        </p:tgtEl>
                                      </p:cBhvr>
                                    </p:cmd>
                                  </p:childTnLst>
                                </p:cTn>
                              </p:par>
                            </p:childTnLst>
                          </p:cTn>
                        </p:par>
                      </p:childTnLst>
                    </p:cTn>
                  </p:par>
                </p:childTnLst>
              </p:cTn>
              <p:nextCondLst>
                <p:cond evt="onClick" delay="0">
                  <p:tgtEl>
                    <p:spTgt spid="109595"/>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109594"/>
                </p:tgtEl>
              </p:cMediaNode>
            </p:audio>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109595"/>
                </p:tgtEl>
              </p:cMediaNode>
            </p:audio>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10959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216025" y="782638"/>
            <a:ext cx="7966075" cy="1385887"/>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a:latin typeface="Times New Roman" panose="02020603050405020304" pitchFamily="18" charset="0"/>
              <a:cs typeface="Times New Roman" panose="02020603050405020304" pitchFamily="18" charset="0"/>
            </a:endParaRPr>
          </a:p>
          <a:p>
            <a:pPr algn="ctr">
              <a:spcBef>
                <a:spcPct val="0"/>
              </a:spcBef>
              <a:buFontTx/>
              <a:buNone/>
            </a:pPr>
            <a:r>
              <a:rPr lang="en-US" altLang="en-US" b="1" i="0">
                <a:solidFill>
                  <a:schemeClr val="bg1"/>
                </a:solidFill>
                <a:latin typeface="Times New Roman" panose="02020603050405020304" pitchFamily="18" charset="0"/>
                <a:cs typeface="Times New Roman" panose="02020603050405020304" pitchFamily="18" charset="0"/>
              </a:rPr>
              <a:t>Tỉnh Tuyên Quang giáp với tỉnh, thành phố</a:t>
            </a:r>
          </a:p>
          <a:p>
            <a:pPr algn="ctr">
              <a:spcBef>
                <a:spcPct val="0"/>
              </a:spcBef>
              <a:buFontTx/>
              <a:buNone/>
            </a:pPr>
            <a:r>
              <a:rPr lang="en-US" altLang="en-US" b="1" i="0">
                <a:solidFill>
                  <a:schemeClr val="bg1"/>
                </a:solidFill>
                <a:latin typeface="Times New Roman" panose="02020603050405020304" pitchFamily="18" charset="0"/>
                <a:cs typeface="Times New Roman" panose="02020603050405020304" pitchFamily="18" charset="0"/>
              </a:rPr>
              <a:t> nào sau đây?</a:t>
            </a:r>
            <a:endParaRPr lang="en-US" altLang="en-US" b="1" i="0">
              <a:solidFill>
                <a:schemeClr val="bg1"/>
              </a:solidFill>
              <a:latin typeface="Times New Roman" panose="02020603050405020304" pitchFamily="18" charset="0"/>
            </a:endParaRPr>
          </a:p>
          <a:p>
            <a:pPr algn="ctr" eaLnBrk="1" hangingPunct="1">
              <a:spcBef>
                <a:spcPct val="0"/>
              </a:spcBef>
              <a:buFontTx/>
              <a:buNone/>
            </a:pPr>
            <a:endParaRPr lang="en-US" altLang="en-US" i="0">
              <a:solidFill>
                <a:schemeClr val="bg1"/>
              </a:solidFill>
              <a:latin typeface="Times New Roman" panose="02020603050405020304" pitchFamily="18" charset="0"/>
            </a:endParaRPr>
          </a:p>
        </p:txBody>
      </p:sp>
      <p:grpSp>
        <p:nvGrpSpPr>
          <p:cNvPr id="49155" name="Group 51"/>
          <p:cNvGrpSpPr>
            <a:grpSpLocks/>
          </p:cNvGrpSpPr>
          <p:nvPr/>
        </p:nvGrpSpPr>
        <p:grpSpPr bwMode="auto">
          <a:xfrm>
            <a:off x="1588" y="0"/>
            <a:ext cx="320675" cy="6858000"/>
            <a:chOff x="202295" y="-322943"/>
            <a:chExt cx="319314" cy="7180943"/>
          </a:xfrm>
        </p:grpSpPr>
        <p:sp>
          <p:nvSpPr>
            <p:cNvPr id="10" name="Rectangle 9"/>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49202"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3"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1552575" y="2679700"/>
            <a:ext cx="5513388"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i="0">
                <a:solidFill>
                  <a:schemeClr val="bg1"/>
                </a:solidFill>
                <a:latin typeface="Times New Roman" panose="02020603050405020304" pitchFamily="18" charset="0"/>
              </a:rPr>
              <a:t>Thành phố Hà Nội</a:t>
            </a: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533525" y="3670300"/>
            <a:ext cx="5532438"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en-US" sz="4000" b="1" i="0">
                <a:solidFill>
                  <a:schemeClr val="bg1"/>
                </a:solidFill>
                <a:latin typeface="Times New Roman" panose="02020603050405020304" pitchFamily="18" charset="0"/>
              </a:rPr>
              <a:t>Tỉnh Vĩnh Phúc</a:t>
            </a:r>
            <a:endParaRPr lang="en-US" altLang="en-US" sz="4000" b="1" i="0">
              <a:solidFill>
                <a:schemeClr val="bg1"/>
              </a:solidFill>
              <a:latin typeface="Times New Roman" panose="02020603050405020304"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533525" y="4660900"/>
            <a:ext cx="5532438"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4000" b="1" i="0">
                <a:solidFill>
                  <a:schemeClr val="bg1"/>
                </a:solidFill>
                <a:latin typeface="Times New Roman" panose="02020603050405020304" pitchFamily="18" charset="0"/>
              </a:rPr>
              <a:t>Tỉnh Lạng Sơn</a:t>
            </a:r>
            <a:endParaRPr lang="en-US" altLang="en-US" sz="4000" b="1" i="0">
              <a:solidFill>
                <a:schemeClr val="bg1"/>
              </a:solidFill>
              <a:latin typeface="Times New Roman" panose="02020603050405020304" pitchFamily="18"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519238" y="5564188"/>
            <a:ext cx="5516562" cy="825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en-US" sz="4000" b="1" i="0">
                <a:solidFill>
                  <a:schemeClr val="bg1"/>
                </a:solidFill>
                <a:latin typeface="Times New Roman" panose="02020603050405020304" pitchFamily="18" charset="0"/>
              </a:rPr>
              <a:t>Tỉnh Bình Định</a:t>
            </a:r>
            <a:endParaRPr lang="en-US" altLang="en-US" sz="4000" b="1" i="0">
              <a:solidFill>
                <a:schemeClr val="bg1"/>
              </a:solidFill>
              <a:latin typeface="Times New Roman" panose="02020603050405020304" pitchFamily="18" charset="0"/>
            </a:endParaRP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94235" name="AutoShape 27"/>
          <p:cNvSpPr>
            <a:spLocks noChangeArrowheads="1"/>
          </p:cNvSpPr>
          <p:nvPr/>
        </p:nvSpPr>
        <p:spPr bwMode="auto">
          <a:xfrm>
            <a:off x="14288" y="752475"/>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94236" name="WordArt 28"/>
          <p:cNvSpPr>
            <a:spLocks noChangeArrowheads="1" noChangeShapeType="1" noTextEdit="1"/>
          </p:cNvSpPr>
          <p:nvPr/>
        </p:nvSpPr>
        <p:spPr bwMode="auto">
          <a:xfrm>
            <a:off x="419100" y="1139825"/>
            <a:ext cx="709613" cy="6064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8</a:t>
            </a:r>
          </a:p>
        </p:txBody>
      </p:sp>
      <p:pic>
        <p:nvPicPr>
          <p:cNvPr id="49178"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9050" y="812800"/>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9" name="WordArt 31"/>
          <p:cNvSpPr>
            <a:spLocks noChangeArrowheads="1" noChangeShapeType="1" noTextEdit="1"/>
          </p:cNvSpPr>
          <p:nvPr/>
        </p:nvSpPr>
        <p:spPr bwMode="auto">
          <a:xfrm>
            <a:off x="1828800" y="26988"/>
            <a:ext cx="5973763" cy="811212"/>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pic>
        <p:nvPicPr>
          <p:cNvPr id="49180" name="Picture 32"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1" name="Picture 33"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92088" y="-303213"/>
            <a:ext cx="1654176"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43" name="WordArt 35"/>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94244" name="WordArt 36"/>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94245" name="WordArt 37"/>
          <p:cNvSpPr>
            <a:spLocks noChangeArrowheads="1" noChangeShapeType="1" noTextEdit="1"/>
          </p:cNvSpPr>
          <p:nvPr/>
        </p:nvSpPr>
        <p:spPr bwMode="auto">
          <a:xfrm>
            <a:off x="7558088" y="4038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94246" name="WordArt 38"/>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94247" name="WordArt 39"/>
          <p:cNvSpPr>
            <a:spLocks noChangeArrowheads="1" noChangeShapeType="1" noTextEdit="1"/>
          </p:cNvSpPr>
          <p:nvPr/>
        </p:nvSpPr>
        <p:spPr bwMode="auto">
          <a:xfrm>
            <a:off x="7600950"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94248" name="WordArt 40"/>
          <p:cNvSpPr>
            <a:spLocks noChangeArrowheads="1" noChangeShapeType="1" noTextEdit="1"/>
          </p:cNvSpPr>
          <p:nvPr/>
        </p:nvSpPr>
        <p:spPr bwMode="auto">
          <a:xfrm>
            <a:off x="7567613"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94249" name="WordArt 41"/>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94250" name="WordArt 42"/>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94251" name="WordArt 43"/>
          <p:cNvSpPr>
            <a:spLocks noChangeArrowheads="1" noChangeShapeType="1" noTextEdit="1"/>
          </p:cNvSpPr>
          <p:nvPr/>
        </p:nvSpPr>
        <p:spPr bwMode="auto">
          <a:xfrm>
            <a:off x="7558088" y="4052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94252" name="WordArt 44"/>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94253" name="WordArt 45"/>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94254" name="WordArt 46"/>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94255" name="WordArt 47"/>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94256" name="WordArt 48"/>
          <p:cNvSpPr>
            <a:spLocks noChangeArrowheads="1" noChangeShapeType="1" noTextEdit="1"/>
          </p:cNvSpPr>
          <p:nvPr/>
        </p:nvSpPr>
        <p:spPr bwMode="auto">
          <a:xfrm>
            <a:off x="7543800" y="4048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94257" name="WordArt 49"/>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94258" name="WordArt 50"/>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94259" name="Group 51"/>
          <p:cNvGrpSpPr>
            <a:grpSpLocks/>
          </p:cNvGrpSpPr>
          <p:nvPr/>
        </p:nvGrpSpPr>
        <p:grpSpPr bwMode="auto">
          <a:xfrm>
            <a:off x="7010400" y="2057400"/>
            <a:ext cx="1752600" cy="1752600"/>
            <a:chOff x="4320" y="2928"/>
            <a:chExt cx="1104" cy="1104"/>
          </a:xfrm>
        </p:grpSpPr>
        <p:sp>
          <p:nvSpPr>
            <p:cNvPr id="49199" name="AutoShape 5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49200" name="WordArt 5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94235"/>
                                        </p:tgtEl>
                                        <p:attrNameLst>
                                          <p:attrName>style.visibility</p:attrName>
                                        </p:attrNameLst>
                                      </p:cBhvr>
                                      <p:to>
                                        <p:strVal val="visible"/>
                                      </p:to>
                                    </p:set>
                                    <p:animEffect transition="in" filter="fade">
                                      <p:cBhvr>
                                        <p:cTn id="7" dur="500"/>
                                        <p:tgtEl>
                                          <p:spTgt spid="94235"/>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94236"/>
                                        </p:tgtEl>
                                        <p:attrNameLst>
                                          <p:attrName>style.visibility</p:attrName>
                                        </p:attrNameLst>
                                      </p:cBhvr>
                                      <p:to>
                                        <p:strVal val="visible"/>
                                      </p:to>
                                    </p:set>
                                    <p:animEffect transition="in" filter="circle(in)">
                                      <p:cBhvr>
                                        <p:cTn id="10" dur="500"/>
                                        <p:tgtEl>
                                          <p:spTgt spid="94236"/>
                                        </p:tgtEl>
                                      </p:cBhvr>
                                    </p:animEffect>
                                  </p:childTnLst>
                                </p:cTn>
                              </p:par>
                              <p:par>
                                <p:cTn id="11" presetID="8" presetClass="emph" presetSubtype="0" repeatCount="indefinite" fill="hold" nodeType="withEffect">
                                  <p:stCondLst>
                                    <p:cond delay="500"/>
                                  </p:stCondLst>
                                  <p:childTnLst>
                                    <p:animRot by="21600000">
                                      <p:cBhvr>
                                        <p:cTn id="12" dur="1500" fill="hold"/>
                                        <p:tgtEl>
                                          <p:spTgt spid="9423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94258"/>
                                        </p:tgtEl>
                                        <p:attrNameLst>
                                          <p:attrName>style.visibility</p:attrName>
                                        </p:attrNameLst>
                                      </p:cBhvr>
                                      <p:to>
                                        <p:strVal val="visible"/>
                                      </p:to>
                                    </p:set>
                                    <p:animEffect transition="in" filter="dissolve">
                                      <p:cBhvr>
                                        <p:cTn id="81" dur="500"/>
                                        <p:tgtEl>
                                          <p:spTgt spid="94258"/>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94258"/>
                                        </p:tgtEl>
                                        <p:attrNameLst>
                                          <p:attrName>ppt_w</p:attrName>
                                        </p:attrNameLst>
                                      </p:cBhvr>
                                      <p:tavLst>
                                        <p:tav tm="0">
                                          <p:val>
                                            <p:strVal val="ppt_w"/>
                                          </p:val>
                                        </p:tav>
                                        <p:tav tm="100000">
                                          <p:val>
                                            <p:fltVal val="0"/>
                                          </p:val>
                                        </p:tav>
                                      </p:tavLst>
                                    </p:anim>
                                    <p:anim calcmode="lin" valueType="num">
                                      <p:cBhvr>
                                        <p:cTn id="85" dur="500"/>
                                        <p:tgtEl>
                                          <p:spTgt spid="94258"/>
                                        </p:tgtEl>
                                        <p:attrNameLst>
                                          <p:attrName>ppt_h</p:attrName>
                                        </p:attrNameLst>
                                      </p:cBhvr>
                                      <p:tavLst>
                                        <p:tav tm="0">
                                          <p:val>
                                            <p:strVal val="ppt_h"/>
                                          </p:val>
                                        </p:tav>
                                        <p:tav tm="100000">
                                          <p:val>
                                            <p:fltVal val="0"/>
                                          </p:val>
                                        </p:tav>
                                      </p:tavLst>
                                    </p:anim>
                                    <p:animEffect transition="out" filter="fade">
                                      <p:cBhvr>
                                        <p:cTn id="86" dur="500"/>
                                        <p:tgtEl>
                                          <p:spTgt spid="94258"/>
                                        </p:tgtEl>
                                      </p:cBhvr>
                                    </p:animEffect>
                                    <p:set>
                                      <p:cBhvr>
                                        <p:cTn id="87" dur="1" fill="hold">
                                          <p:stCondLst>
                                            <p:cond delay="499"/>
                                          </p:stCondLst>
                                        </p:cTn>
                                        <p:tgtEl>
                                          <p:spTgt spid="94258"/>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94257"/>
                                        </p:tgtEl>
                                        <p:attrNameLst>
                                          <p:attrName>style.visibility</p:attrName>
                                        </p:attrNameLst>
                                      </p:cBhvr>
                                      <p:to>
                                        <p:strVal val="visible"/>
                                      </p:to>
                                    </p:set>
                                    <p:animEffect transition="in" filter="dissolve">
                                      <p:cBhvr>
                                        <p:cTn id="91" dur="500"/>
                                        <p:tgtEl>
                                          <p:spTgt spid="94257"/>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94257"/>
                                        </p:tgtEl>
                                        <p:attrNameLst>
                                          <p:attrName>ppt_w</p:attrName>
                                        </p:attrNameLst>
                                      </p:cBhvr>
                                      <p:tavLst>
                                        <p:tav tm="0">
                                          <p:val>
                                            <p:strVal val="ppt_w"/>
                                          </p:val>
                                        </p:tav>
                                        <p:tav tm="100000">
                                          <p:val>
                                            <p:fltVal val="0"/>
                                          </p:val>
                                        </p:tav>
                                      </p:tavLst>
                                    </p:anim>
                                    <p:anim calcmode="lin" valueType="num">
                                      <p:cBhvr>
                                        <p:cTn id="95" dur="500"/>
                                        <p:tgtEl>
                                          <p:spTgt spid="94257"/>
                                        </p:tgtEl>
                                        <p:attrNameLst>
                                          <p:attrName>ppt_h</p:attrName>
                                        </p:attrNameLst>
                                      </p:cBhvr>
                                      <p:tavLst>
                                        <p:tav tm="0">
                                          <p:val>
                                            <p:strVal val="ppt_h"/>
                                          </p:val>
                                        </p:tav>
                                        <p:tav tm="100000">
                                          <p:val>
                                            <p:fltVal val="0"/>
                                          </p:val>
                                        </p:tav>
                                      </p:tavLst>
                                    </p:anim>
                                    <p:animEffect transition="out" filter="fade">
                                      <p:cBhvr>
                                        <p:cTn id="96" dur="500"/>
                                        <p:tgtEl>
                                          <p:spTgt spid="94257"/>
                                        </p:tgtEl>
                                      </p:cBhvr>
                                    </p:animEffect>
                                    <p:set>
                                      <p:cBhvr>
                                        <p:cTn id="97" dur="1" fill="hold">
                                          <p:stCondLst>
                                            <p:cond delay="499"/>
                                          </p:stCondLst>
                                        </p:cTn>
                                        <p:tgtEl>
                                          <p:spTgt spid="94257"/>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94256"/>
                                        </p:tgtEl>
                                        <p:attrNameLst>
                                          <p:attrName>style.visibility</p:attrName>
                                        </p:attrNameLst>
                                      </p:cBhvr>
                                      <p:to>
                                        <p:strVal val="visible"/>
                                      </p:to>
                                    </p:set>
                                    <p:animEffect transition="in" filter="dissolve">
                                      <p:cBhvr>
                                        <p:cTn id="101" dur="500"/>
                                        <p:tgtEl>
                                          <p:spTgt spid="94256"/>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94256"/>
                                        </p:tgtEl>
                                        <p:attrNameLst>
                                          <p:attrName>ppt_w</p:attrName>
                                        </p:attrNameLst>
                                      </p:cBhvr>
                                      <p:tavLst>
                                        <p:tav tm="0">
                                          <p:val>
                                            <p:strVal val="ppt_w"/>
                                          </p:val>
                                        </p:tav>
                                        <p:tav tm="100000">
                                          <p:val>
                                            <p:fltVal val="0"/>
                                          </p:val>
                                        </p:tav>
                                      </p:tavLst>
                                    </p:anim>
                                    <p:anim calcmode="lin" valueType="num">
                                      <p:cBhvr>
                                        <p:cTn id="105" dur="500"/>
                                        <p:tgtEl>
                                          <p:spTgt spid="94256"/>
                                        </p:tgtEl>
                                        <p:attrNameLst>
                                          <p:attrName>ppt_h</p:attrName>
                                        </p:attrNameLst>
                                      </p:cBhvr>
                                      <p:tavLst>
                                        <p:tav tm="0">
                                          <p:val>
                                            <p:strVal val="ppt_h"/>
                                          </p:val>
                                        </p:tav>
                                        <p:tav tm="100000">
                                          <p:val>
                                            <p:fltVal val="0"/>
                                          </p:val>
                                        </p:tav>
                                      </p:tavLst>
                                    </p:anim>
                                    <p:animEffect transition="out" filter="fade">
                                      <p:cBhvr>
                                        <p:cTn id="106" dur="500"/>
                                        <p:tgtEl>
                                          <p:spTgt spid="94256"/>
                                        </p:tgtEl>
                                      </p:cBhvr>
                                    </p:animEffect>
                                    <p:set>
                                      <p:cBhvr>
                                        <p:cTn id="107" dur="1" fill="hold">
                                          <p:stCondLst>
                                            <p:cond delay="499"/>
                                          </p:stCondLst>
                                        </p:cTn>
                                        <p:tgtEl>
                                          <p:spTgt spid="94256"/>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94255"/>
                                        </p:tgtEl>
                                        <p:attrNameLst>
                                          <p:attrName>style.visibility</p:attrName>
                                        </p:attrNameLst>
                                      </p:cBhvr>
                                      <p:to>
                                        <p:strVal val="visible"/>
                                      </p:to>
                                    </p:set>
                                    <p:animEffect transition="in" filter="dissolve">
                                      <p:cBhvr>
                                        <p:cTn id="111" dur="500"/>
                                        <p:tgtEl>
                                          <p:spTgt spid="94255"/>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94255"/>
                                        </p:tgtEl>
                                        <p:attrNameLst>
                                          <p:attrName>ppt_w</p:attrName>
                                        </p:attrNameLst>
                                      </p:cBhvr>
                                      <p:tavLst>
                                        <p:tav tm="0">
                                          <p:val>
                                            <p:strVal val="ppt_w"/>
                                          </p:val>
                                        </p:tav>
                                        <p:tav tm="100000">
                                          <p:val>
                                            <p:fltVal val="0"/>
                                          </p:val>
                                        </p:tav>
                                      </p:tavLst>
                                    </p:anim>
                                    <p:anim calcmode="lin" valueType="num">
                                      <p:cBhvr>
                                        <p:cTn id="115" dur="500"/>
                                        <p:tgtEl>
                                          <p:spTgt spid="94255"/>
                                        </p:tgtEl>
                                        <p:attrNameLst>
                                          <p:attrName>ppt_h</p:attrName>
                                        </p:attrNameLst>
                                      </p:cBhvr>
                                      <p:tavLst>
                                        <p:tav tm="0">
                                          <p:val>
                                            <p:strVal val="ppt_h"/>
                                          </p:val>
                                        </p:tav>
                                        <p:tav tm="100000">
                                          <p:val>
                                            <p:fltVal val="0"/>
                                          </p:val>
                                        </p:tav>
                                      </p:tavLst>
                                    </p:anim>
                                    <p:animEffect transition="out" filter="fade">
                                      <p:cBhvr>
                                        <p:cTn id="116" dur="500"/>
                                        <p:tgtEl>
                                          <p:spTgt spid="94255"/>
                                        </p:tgtEl>
                                      </p:cBhvr>
                                    </p:animEffect>
                                    <p:set>
                                      <p:cBhvr>
                                        <p:cTn id="117" dur="1" fill="hold">
                                          <p:stCondLst>
                                            <p:cond delay="499"/>
                                          </p:stCondLst>
                                        </p:cTn>
                                        <p:tgtEl>
                                          <p:spTgt spid="94255"/>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94254"/>
                                        </p:tgtEl>
                                        <p:attrNameLst>
                                          <p:attrName>style.visibility</p:attrName>
                                        </p:attrNameLst>
                                      </p:cBhvr>
                                      <p:to>
                                        <p:strVal val="visible"/>
                                      </p:to>
                                    </p:set>
                                    <p:animEffect transition="in" filter="dissolve">
                                      <p:cBhvr>
                                        <p:cTn id="121" dur="500"/>
                                        <p:tgtEl>
                                          <p:spTgt spid="94254"/>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94254"/>
                                        </p:tgtEl>
                                        <p:attrNameLst>
                                          <p:attrName>ppt_w</p:attrName>
                                        </p:attrNameLst>
                                      </p:cBhvr>
                                      <p:tavLst>
                                        <p:tav tm="0">
                                          <p:val>
                                            <p:strVal val="ppt_w"/>
                                          </p:val>
                                        </p:tav>
                                        <p:tav tm="100000">
                                          <p:val>
                                            <p:fltVal val="0"/>
                                          </p:val>
                                        </p:tav>
                                      </p:tavLst>
                                    </p:anim>
                                    <p:anim calcmode="lin" valueType="num">
                                      <p:cBhvr>
                                        <p:cTn id="125" dur="500"/>
                                        <p:tgtEl>
                                          <p:spTgt spid="94254"/>
                                        </p:tgtEl>
                                        <p:attrNameLst>
                                          <p:attrName>ppt_h</p:attrName>
                                        </p:attrNameLst>
                                      </p:cBhvr>
                                      <p:tavLst>
                                        <p:tav tm="0">
                                          <p:val>
                                            <p:strVal val="ppt_h"/>
                                          </p:val>
                                        </p:tav>
                                        <p:tav tm="100000">
                                          <p:val>
                                            <p:fltVal val="0"/>
                                          </p:val>
                                        </p:tav>
                                      </p:tavLst>
                                    </p:anim>
                                    <p:animEffect transition="out" filter="fade">
                                      <p:cBhvr>
                                        <p:cTn id="126" dur="500"/>
                                        <p:tgtEl>
                                          <p:spTgt spid="94254"/>
                                        </p:tgtEl>
                                      </p:cBhvr>
                                    </p:animEffect>
                                    <p:set>
                                      <p:cBhvr>
                                        <p:cTn id="127" dur="1" fill="hold">
                                          <p:stCondLst>
                                            <p:cond delay="499"/>
                                          </p:stCondLst>
                                        </p:cTn>
                                        <p:tgtEl>
                                          <p:spTgt spid="94254"/>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94253"/>
                                        </p:tgtEl>
                                        <p:attrNameLst>
                                          <p:attrName>style.visibility</p:attrName>
                                        </p:attrNameLst>
                                      </p:cBhvr>
                                      <p:to>
                                        <p:strVal val="visible"/>
                                      </p:to>
                                    </p:set>
                                    <p:animEffect transition="in" filter="dissolve">
                                      <p:cBhvr>
                                        <p:cTn id="131" dur="500"/>
                                        <p:tgtEl>
                                          <p:spTgt spid="94253"/>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94253"/>
                                        </p:tgtEl>
                                        <p:attrNameLst>
                                          <p:attrName>ppt_w</p:attrName>
                                        </p:attrNameLst>
                                      </p:cBhvr>
                                      <p:tavLst>
                                        <p:tav tm="0">
                                          <p:val>
                                            <p:strVal val="ppt_w"/>
                                          </p:val>
                                        </p:tav>
                                        <p:tav tm="100000">
                                          <p:val>
                                            <p:fltVal val="0"/>
                                          </p:val>
                                        </p:tav>
                                      </p:tavLst>
                                    </p:anim>
                                    <p:anim calcmode="lin" valueType="num">
                                      <p:cBhvr>
                                        <p:cTn id="135" dur="500"/>
                                        <p:tgtEl>
                                          <p:spTgt spid="94253"/>
                                        </p:tgtEl>
                                        <p:attrNameLst>
                                          <p:attrName>ppt_h</p:attrName>
                                        </p:attrNameLst>
                                      </p:cBhvr>
                                      <p:tavLst>
                                        <p:tav tm="0">
                                          <p:val>
                                            <p:strVal val="ppt_h"/>
                                          </p:val>
                                        </p:tav>
                                        <p:tav tm="100000">
                                          <p:val>
                                            <p:fltVal val="0"/>
                                          </p:val>
                                        </p:tav>
                                      </p:tavLst>
                                    </p:anim>
                                    <p:animEffect transition="out" filter="fade">
                                      <p:cBhvr>
                                        <p:cTn id="136" dur="500"/>
                                        <p:tgtEl>
                                          <p:spTgt spid="94253"/>
                                        </p:tgtEl>
                                      </p:cBhvr>
                                    </p:animEffect>
                                    <p:set>
                                      <p:cBhvr>
                                        <p:cTn id="137" dur="1" fill="hold">
                                          <p:stCondLst>
                                            <p:cond delay="499"/>
                                          </p:stCondLst>
                                        </p:cTn>
                                        <p:tgtEl>
                                          <p:spTgt spid="94253"/>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94252"/>
                                        </p:tgtEl>
                                        <p:attrNameLst>
                                          <p:attrName>style.visibility</p:attrName>
                                        </p:attrNameLst>
                                      </p:cBhvr>
                                      <p:to>
                                        <p:strVal val="visible"/>
                                      </p:to>
                                    </p:set>
                                    <p:animEffect transition="in" filter="dissolve">
                                      <p:cBhvr>
                                        <p:cTn id="141" dur="500"/>
                                        <p:tgtEl>
                                          <p:spTgt spid="94252"/>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94252"/>
                                        </p:tgtEl>
                                        <p:attrNameLst>
                                          <p:attrName>ppt_w</p:attrName>
                                        </p:attrNameLst>
                                      </p:cBhvr>
                                      <p:tavLst>
                                        <p:tav tm="0">
                                          <p:val>
                                            <p:strVal val="ppt_w"/>
                                          </p:val>
                                        </p:tav>
                                        <p:tav tm="100000">
                                          <p:val>
                                            <p:fltVal val="0"/>
                                          </p:val>
                                        </p:tav>
                                      </p:tavLst>
                                    </p:anim>
                                    <p:anim calcmode="lin" valueType="num">
                                      <p:cBhvr>
                                        <p:cTn id="145" dur="500"/>
                                        <p:tgtEl>
                                          <p:spTgt spid="94252"/>
                                        </p:tgtEl>
                                        <p:attrNameLst>
                                          <p:attrName>ppt_h</p:attrName>
                                        </p:attrNameLst>
                                      </p:cBhvr>
                                      <p:tavLst>
                                        <p:tav tm="0">
                                          <p:val>
                                            <p:strVal val="ppt_h"/>
                                          </p:val>
                                        </p:tav>
                                        <p:tav tm="100000">
                                          <p:val>
                                            <p:fltVal val="0"/>
                                          </p:val>
                                        </p:tav>
                                      </p:tavLst>
                                    </p:anim>
                                    <p:animEffect transition="out" filter="fade">
                                      <p:cBhvr>
                                        <p:cTn id="146" dur="500"/>
                                        <p:tgtEl>
                                          <p:spTgt spid="94252"/>
                                        </p:tgtEl>
                                      </p:cBhvr>
                                    </p:animEffect>
                                    <p:set>
                                      <p:cBhvr>
                                        <p:cTn id="147" dur="1" fill="hold">
                                          <p:stCondLst>
                                            <p:cond delay="499"/>
                                          </p:stCondLst>
                                        </p:cTn>
                                        <p:tgtEl>
                                          <p:spTgt spid="94252"/>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94251"/>
                                        </p:tgtEl>
                                        <p:attrNameLst>
                                          <p:attrName>style.visibility</p:attrName>
                                        </p:attrNameLst>
                                      </p:cBhvr>
                                      <p:to>
                                        <p:strVal val="visible"/>
                                      </p:to>
                                    </p:set>
                                    <p:animEffect transition="in" filter="dissolve">
                                      <p:cBhvr>
                                        <p:cTn id="151" dur="500"/>
                                        <p:tgtEl>
                                          <p:spTgt spid="94251"/>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94251"/>
                                        </p:tgtEl>
                                        <p:attrNameLst>
                                          <p:attrName>ppt_w</p:attrName>
                                        </p:attrNameLst>
                                      </p:cBhvr>
                                      <p:tavLst>
                                        <p:tav tm="0">
                                          <p:val>
                                            <p:strVal val="ppt_w"/>
                                          </p:val>
                                        </p:tav>
                                        <p:tav tm="100000">
                                          <p:val>
                                            <p:fltVal val="0"/>
                                          </p:val>
                                        </p:tav>
                                      </p:tavLst>
                                    </p:anim>
                                    <p:anim calcmode="lin" valueType="num">
                                      <p:cBhvr>
                                        <p:cTn id="155" dur="500"/>
                                        <p:tgtEl>
                                          <p:spTgt spid="94251"/>
                                        </p:tgtEl>
                                        <p:attrNameLst>
                                          <p:attrName>ppt_h</p:attrName>
                                        </p:attrNameLst>
                                      </p:cBhvr>
                                      <p:tavLst>
                                        <p:tav tm="0">
                                          <p:val>
                                            <p:strVal val="ppt_h"/>
                                          </p:val>
                                        </p:tav>
                                        <p:tav tm="100000">
                                          <p:val>
                                            <p:fltVal val="0"/>
                                          </p:val>
                                        </p:tav>
                                      </p:tavLst>
                                    </p:anim>
                                    <p:animEffect transition="out" filter="fade">
                                      <p:cBhvr>
                                        <p:cTn id="156" dur="500"/>
                                        <p:tgtEl>
                                          <p:spTgt spid="94251"/>
                                        </p:tgtEl>
                                      </p:cBhvr>
                                    </p:animEffect>
                                    <p:set>
                                      <p:cBhvr>
                                        <p:cTn id="157" dur="1" fill="hold">
                                          <p:stCondLst>
                                            <p:cond delay="499"/>
                                          </p:stCondLst>
                                        </p:cTn>
                                        <p:tgtEl>
                                          <p:spTgt spid="94251"/>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94250"/>
                                        </p:tgtEl>
                                        <p:attrNameLst>
                                          <p:attrName>style.visibility</p:attrName>
                                        </p:attrNameLst>
                                      </p:cBhvr>
                                      <p:to>
                                        <p:strVal val="visible"/>
                                      </p:to>
                                    </p:set>
                                    <p:animEffect transition="in" filter="dissolve">
                                      <p:cBhvr>
                                        <p:cTn id="161" dur="500"/>
                                        <p:tgtEl>
                                          <p:spTgt spid="94250"/>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94250"/>
                                        </p:tgtEl>
                                        <p:attrNameLst>
                                          <p:attrName>ppt_w</p:attrName>
                                        </p:attrNameLst>
                                      </p:cBhvr>
                                      <p:tavLst>
                                        <p:tav tm="0">
                                          <p:val>
                                            <p:strVal val="ppt_w"/>
                                          </p:val>
                                        </p:tav>
                                        <p:tav tm="100000">
                                          <p:val>
                                            <p:fltVal val="0"/>
                                          </p:val>
                                        </p:tav>
                                      </p:tavLst>
                                    </p:anim>
                                    <p:anim calcmode="lin" valueType="num">
                                      <p:cBhvr>
                                        <p:cTn id="165" dur="500"/>
                                        <p:tgtEl>
                                          <p:spTgt spid="94250"/>
                                        </p:tgtEl>
                                        <p:attrNameLst>
                                          <p:attrName>ppt_h</p:attrName>
                                        </p:attrNameLst>
                                      </p:cBhvr>
                                      <p:tavLst>
                                        <p:tav tm="0">
                                          <p:val>
                                            <p:strVal val="ppt_h"/>
                                          </p:val>
                                        </p:tav>
                                        <p:tav tm="100000">
                                          <p:val>
                                            <p:fltVal val="0"/>
                                          </p:val>
                                        </p:tav>
                                      </p:tavLst>
                                    </p:anim>
                                    <p:animEffect transition="out" filter="fade">
                                      <p:cBhvr>
                                        <p:cTn id="166" dur="500"/>
                                        <p:tgtEl>
                                          <p:spTgt spid="94250"/>
                                        </p:tgtEl>
                                      </p:cBhvr>
                                    </p:animEffect>
                                    <p:set>
                                      <p:cBhvr>
                                        <p:cTn id="167" dur="1" fill="hold">
                                          <p:stCondLst>
                                            <p:cond delay="499"/>
                                          </p:stCondLst>
                                        </p:cTn>
                                        <p:tgtEl>
                                          <p:spTgt spid="94250"/>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94249"/>
                                        </p:tgtEl>
                                        <p:attrNameLst>
                                          <p:attrName>style.visibility</p:attrName>
                                        </p:attrNameLst>
                                      </p:cBhvr>
                                      <p:to>
                                        <p:strVal val="visible"/>
                                      </p:to>
                                    </p:set>
                                    <p:animEffect transition="in" filter="dissolve">
                                      <p:cBhvr>
                                        <p:cTn id="171" dur="500"/>
                                        <p:tgtEl>
                                          <p:spTgt spid="94249"/>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94249"/>
                                        </p:tgtEl>
                                        <p:attrNameLst>
                                          <p:attrName>ppt_w</p:attrName>
                                        </p:attrNameLst>
                                      </p:cBhvr>
                                      <p:tavLst>
                                        <p:tav tm="0">
                                          <p:val>
                                            <p:strVal val="ppt_w"/>
                                          </p:val>
                                        </p:tav>
                                        <p:tav tm="100000">
                                          <p:val>
                                            <p:fltVal val="0"/>
                                          </p:val>
                                        </p:tav>
                                      </p:tavLst>
                                    </p:anim>
                                    <p:anim calcmode="lin" valueType="num">
                                      <p:cBhvr>
                                        <p:cTn id="175" dur="500"/>
                                        <p:tgtEl>
                                          <p:spTgt spid="94249"/>
                                        </p:tgtEl>
                                        <p:attrNameLst>
                                          <p:attrName>ppt_h</p:attrName>
                                        </p:attrNameLst>
                                      </p:cBhvr>
                                      <p:tavLst>
                                        <p:tav tm="0">
                                          <p:val>
                                            <p:strVal val="ppt_h"/>
                                          </p:val>
                                        </p:tav>
                                        <p:tav tm="100000">
                                          <p:val>
                                            <p:fltVal val="0"/>
                                          </p:val>
                                        </p:tav>
                                      </p:tavLst>
                                    </p:anim>
                                    <p:animEffect transition="out" filter="fade">
                                      <p:cBhvr>
                                        <p:cTn id="176" dur="500"/>
                                        <p:tgtEl>
                                          <p:spTgt spid="94249"/>
                                        </p:tgtEl>
                                      </p:cBhvr>
                                    </p:animEffect>
                                    <p:set>
                                      <p:cBhvr>
                                        <p:cTn id="177" dur="1" fill="hold">
                                          <p:stCondLst>
                                            <p:cond delay="499"/>
                                          </p:stCondLst>
                                        </p:cTn>
                                        <p:tgtEl>
                                          <p:spTgt spid="94249"/>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94248"/>
                                        </p:tgtEl>
                                        <p:attrNameLst>
                                          <p:attrName>style.visibility</p:attrName>
                                        </p:attrNameLst>
                                      </p:cBhvr>
                                      <p:to>
                                        <p:strVal val="visible"/>
                                      </p:to>
                                    </p:set>
                                    <p:animEffect transition="in" filter="dissolve">
                                      <p:cBhvr>
                                        <p:cTn id="181" dur="500"/>
                                        <p:tgtEl>
                                          <p:spTgt spid="94248"/>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94248"/>
                                        </p:tgtEl>
                                        <p:attrNameLst>
                                          <p:attrName>ppt_w</p:attrName>
                                        </p:attrNameLst>
                                      </p:cBhvr>
                                      <p:tavLst>
                                        <p:tav tm="0">
                                          <p:val>
                                            <p:strVal val="ppt_w"/>
                                          </p:val>
                                        </p:tav>
                                        <p:tav tm="100000">
                                          <p:val>
                                            <p:fltVal val="0"/>
                                          </p:val>
                                        </p:tav>
                                      </p:tavLst>
                                    </p:anim>
                                    <p:anim calcmode="lin" valueType="num">
                                      <p:cBhvr>
                                        <p:cTn id="185" dur="500"/>
                                        <p:tgtEl>
                                          <p:spTgt spid="94248"/>
                                        </p:tgtEl>
                                        <p:attrNameLst>
                                          <p:attrName>ppt_h</p:attrName>
                                        </p:attrNameLst>
                                      </p:cBhvr>
                                      <p:tavLst>
                                        <p:tav tm="0">
                                          <p:val>
                                            <p:strVal val="ppt_h"/>
                                          </p:val>
                                        </p:tav>
                                        <p:tav tm="100000">
                                          <p:val>
                                            <p:fltVal val="0"/>
                                          </p:val>
                                        </p:tav>
                                      </p:tavLst>
                                    </p:anim>
                                    <p:animEffect transition="out" filter="fade">
                                      <p:cBhvr>
                                        <p:cTn id="186" dur="500"/>
                                        <p:tgtEl>
                                          <p:spTgt spid="94248"/>
                                        </p:tgtEl>
                                      </p:cBhvr>
                                    </p:animEffect>
                                    <p:set>
                                      <p:cBhvr>
                                        <p:cTn id="187" dur="1" fill="hold">
                                          <p:stCondLst>
                                            <p:cond delay="499"/>
                                          </p:stCondLst>
                                        </p:cTn>
                                        <p:tgtEl>
                                          <p:spTgt spid="94248"/>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94247"/>
                                        </p:tgtEl>
                                        <p:attrNameLst>
                                          <p:attrName>style.visibility</p:attrName>
                                        </p:attrNameLst>
                                      </p:cBhvr>
                                      <p:to>
                                        <p:strVal val="visible"/>
                                      </p:to>
                                    </p:set>
                                    <p:animEffect transition="in" filter="dissolve">
                                      <p:cBhvr>
                                        <p:cTn id="191" dur="500"/>
                                        <p:tgtEl>
                                          <p:spTgt spid="94247"/>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94247"/>
                                        </p:tgtEl>
                                        <p:attrNameLst>
                                          <p:attrName>ppt_w</p:attrName>
                                        </p:attrNameLst>
                                      </p:cBhvr>
                                      <p:tavLst>
                                        <p:tav tm="0">
                                          <p:val>
                                            <p:strVal val="ppt_w"/>
                                          </p:val>
                                        </p:tav>
                                        <p:tav tm="100000">
                                          <p:val>
                                            <p:fltVal val="0"/>
                                          </p:val>
                                        </p:tav>
                                      </p:tavLst>
                                    </p:anim>
                                    <p:anim calcmode="lin" valueType="num">
                                      <p:cBhvr>
                                        <p:cTn id="195" dur="500"/>
                                        <p:tgtEl>
                                          <p:spTgt spid="94247"/>
                                        </p:tgtEl>
                                        <p:attrNameLst>
                                          <p:attrName>ppt_h</p:attrName>
                                        </p:attrNameLst>
                                      </p:cBhvr>
                                      <p:tavLst>
                                        <p:tav tm="0">
                                          <p:val>
                                            <p:strVal val="ppt_h"/>
                                          </p:val>
                                        </p:tav>
                                        <p:tav tm="100000">
                                          <p:val>
                                            <p:fltVal val="0"/>
                                          </p:val>
                                        </p:tav>
                                      </p:tavLst>
                                    </p:anim>
                                    <p:animEffect transition="out" filter="fade">
                                      <p:cBhvr>
                                        <p:cTn id="196" dur="500"/>
                                        <p:tgtEl>
                                          <p:spTgt spid="94247"/>
                                        </p:tgtEl>
                                      </p:cBhvr>
                                    </p:animEffect>
                                    <p:set>
                                      <p:cBhvr>
                                        <p:cTn id="197" dur="1" fill="hold">
                                          <p:stCondLst>
                                            <p:cond delay="499"/>
                                          </p:stCondLst>
                                        </p:cTn>
                                        <p:tgtEl>
                                          <p:spTgt spid="94247"/>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94246"/>
                                        </p:tgtEl>
                                        <p:attrNameLst>
                                          <p:attrName>style.visibility</p:attrName>
                                        </p:attrNameLst>
                                      </p:cBhvr>
                                      <p:to>
                                        <p:strVal val="visible"/>
                                      </p:to>
                                    </p:set>
                                    <p:animEffect transition="in" filter="dissolve">
                                      <p:cBhvr>
                                        <p:cTn id="201" dur="500"/>
                                        <p:tgtEl>
                                          <p:spTgt spid="94246"/>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94246"/>
                                        </p:tgtEl>
                                        <p:attrNameLst>
                                          <p:attrName>ppt_w</p:attrName>
                                        </p:attrNameLst>
                                      </p:cBhvr>
                                      <p:tavLst>
                                        <p:tav tm="0">
                                          <p:val>
                                            <p:strVal val="ppt_w"/>
                                          </p:val>
                                        </p:tav>
                                        <p:tav tm="100000">
                                          <p:val>
                                            <p:fltVal val="0"/>
                                          </p:val>
                                        </p:tav>
                                      </p:tavLst>
                                    </p:anim>
                                    <p:anim calcmode="lin" valueType="num">
                                      <p:cBhvr>
                                        <p:cTn id="205" dur="500"/>
                                        <p:tgtEl>
                                          <p:spTgt spid="94246"/>
                                        </p:tgtEl>
                                        <p:attrNameLst>
                                          <p:attrName>ppt_h</p:attrName>
                                        </p:attrNameLst>
                                      </p:cBhvr>
                                      <p:tavLst>
                                        <p:tav tm="0">
                                          <p:val>
                                            <p:strVal val="ppt_h"/>
                                          </p:val>
                                        </p:tav>
                                        <p:tav tm="100000">
                                          <p:val>
                                            <p:fltVal val="0"/>
                                          </p:val>
                                        </p:tav>
                                      </p:tavLst>
                                    </p:anim>
                                    <p:animEffect transition="out" filter="fade">
                                      <p:cBhvr>
                                        <p:cTn id="206" dur="500"/>
                                        <p:tgtEl>
                                          <p:spTgt spid="94246"/>
                                        </p:tgtEl>
                                      </p:cBhvr>
                                    </p:animEffect>
                                    <p:set>
                                      <p:cBhvr>
                                        <p:cTn id="207" dur="1" fill="hold">
                                          <p:stCondLst>
                                            <p:cond delay="499"/>
                                          </p:stCondLst>
                                        </p:cTn>
                                        <p:tgtEl>
                                          <p:spTgt spid="94246"/>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94245"/>
                                        </p:tgtEl>
                                        <p:attrNameLst>
                                          <p:attrName>style.visibility</p:attrName>
                                        </p:attrNameLst>
                                      </p:cBhvr>
                                      <p:to>
                                        <p:strVal val="visible"/>
                                      </p:to>
                                    </p:set>
                                    <p:animEffect transition="in" filter="dissolve">
                                      <p:cBhvr>
                                        <p:cTn id="211" dur="500"/>
                                        <p:tgtEl>
                                          <p:spTgt spid="94245"/>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94245"/>
                                        </p:tgtEl>
                                        <p:attrNameLst>
                                          <p:attrName>ppt_w</p:attrName>
                                        </p:attrNameLst>
                                      </p:cBhvr>
                                      <p:tavLst>
                                        <p:tav tm="0">
                                          <p:val>
                                            <p:strVal val="ppt_w"/>
                                          </p:val>
                                        </p:tav>
                                        <p:tav tm="100000">
                                          <p:val>
                                            <p:fltVal val="0"/>
                                          </p:val>
                                        </p:tav>
                                      </p:tavLst>
                                    </p:anim>
                                    <p:anim calcmode="lin" valueType="num">
                                      <p:cBhvr>
                                        <p:cTn id="215" dur="500"/>
                                        <p:tgtEl>
                                          <p:spTgt spid="94245"/>
                                        </p:tgtEl>
                                        <p:attrNameLst>
                                          <p:attrName>ppt_h</p:attrName>
                                        </p:attrNameLst>
                                      </p:cBhvr>
                                      <p:tavLst>
                                        <p:tav tm="0">
                                          <p:val>
                                            <p:strVal val="ppt_h"/>
                                          </p:val>
                                        </p:tav>
                                        <p:tav tm="100000">
                                          <p:val>
                                            <p:fltVal val="0"/>
                                          </p:val>
                                        </p:tav>
                                      </p:tavLst>
                                    </p:anim>
                                    <p:animEffect transition="out" filter="fade">
                                      <p:cBhvr>
                                        <p:cTn id="216" dur="500"/>
                                        <p:tgtEl>
                                          <p:spTgt spid="94245"/>
                                        </p:tgtEl>
                                      </p:cBhvr>
                                    </p:animEffect>
                                    <p:set>
                                      <p:cBhvr>
                                        <p:cTn id="217" dur="1" fill="hold">
                                          <p:stCondLst>
                                            <p:cond delay="499"/>
                                          </p:stCondLst>
                                        </p:cTn>
                                        <p:tgtEl>
                                          <p:spTgt spid="94245"/>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94244"/>
                                        </p:tgtEl>
                                        <p:attrNameLst>
                                          <p:attrName>style.visibility</p:attrName>
                                        </p:attrNameLst>
                                      </p:cBhvr>
                                      <p:to>
                                        <p:strVal val="visible"/>
                                      </p:to>
                                    </p:set>
                                    <p:animEffect transition="in" filter="dissolve">
                                      <p:cBhvr>
                                        <p:cTn id="221" dur="500"/>
                                        <p:tgtEl>
                                          <p:spTgt spid="94244"/>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94244"/>
                                        </p:tgtEl>
                                        <p:attrNameLst>
                                          <p:attrName>ppt_w</p:attrName>
                                        </p:attrNameLst>
                                      </p:cBhvr>
                                      <p:tavLst>
                                        <p:tav tm="0">
                                          <p:val>
                                            <p:strVal val="ppt_w"/>
                                          </p:val>
                                        </p:tav>
                                        <p:tav tm="100000">
                                          <p:val>
                                            <p:fltVal val="0"/>
                                          </p:val>
                                        </p:tav>
                                      </p:tavLst>
                                    </p:anim>
                                    <p:anim calcmode="lin" valueType="num">
                                      <p:cBhvr>
                                        <p:cTn id="225" dur="500"/>
                                        <p:tgtEl>
                                          <p:spTgt spid="94244"/>
                                        </p:tgtEl>
                                        <p:attrNameLst>
                                          <p:attrName>ppt_h</p:attrName>
                                        </p:attrNameLst>
                                      </p:cBhvr>
                                      <p:tavLst>
                                        <p:tav tm="0">
                                          <p:val>
                                            <p:strVal val="ppt_h"/>
                                          </p:val>
                                        </p:tav>
                                        <p:tav tm="100000">
                                          <p:val>
                                            <p:fltVal val="0"/>
                                          </p:val>
                                        </p:tav>
                                      </p:tavLst>
                                    </p:anim>
                                    <p:animEffect transition="out" filter="fade">
                                      <p:cBhvr>
                                        <p:cTn id="226" dur="500"/>
                                        <p:tgtEl>
                                          <p:spTgt spid="94244"/>
                                        </p:tgtEl>
                                      </p:cBhvr>
                                    </p:animEffect>
                                    <p:set>
                                      <p:cBhvr>
                                        <p:cTn id="227" dur="1" fill="hold">
                                          <p:stCondLst>
                                            <p:cond delay="499"/>
                                          </p:stCondLst>
                                        </p:cTn>
                                        <p:tgtEl>
                                          <p:spTgt spid="94244"/>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94243"/>
                                        </p:tgtEl>
                                        <p:attrNameLst>
                                          <p:attrName>style.visibility</p:attrName>
                                        </p:attrNameLst>
                                      </p:cBhvr>
                                      <p:to>
                                        <p:strVal val="visible"/>
                                      </p:to>
                                    </p:set>
                                    <p:animEffect transition="in" filter="dissolve">
                                      <p:cBhvr>
                                        <p:cTn id="231" dur="500"/>
                                        <p:tgtEl>
                                          <p:spTgt spid="94243"/>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94243"/>
                                        </p:tgtEl>
                                        <p:attrNameLst>
                                          <p:attrName>ppt_w</p:attrName>
                                        </p:attrNameLst>
                                      </p:cBhvr>
                                      <p:tavLst>
                                        <p:tav tm="0">
                                          <p:val>
                                            <p:strVal val="ppt_w"/>
                                          </p:val>
                                        </p:tav>
                                        <p:tav tm="100000">
                                          <p:val>
                                            <p:fltVal val="0"/>
                                          </p:val>
                                        </p:tav>
                                      </p:tavLst>
                                    </p:anim>
                                    <p:anim calcmode="lin" valueType="num">
                                      <p:cBhvr>
                                        <p:cTn id="235" dur="500"/>
                                        <p:tgtEl>
                                          <p:spTgt spid="94243"/>
                                        </p:tgtEl>
                                        <p:attrNameLst>
                                          <p:attrName>ppt_h</p:attrName>
                                        </p:attrNameLst>
                                      </p:cBhvr>
                                      <p:tavLst>
                                        <p:tav tm="0">
                                          <p:val>
                                            <p:strVal val="ppt_h"/>
                                          </p:val>
                                        </p:tav>
                                        <p:tav tm="100000">
                                          <p:val>
                                            <p:fltVal val="0"/>
                                          </p:val>
                                        </p:tav>
                                      </p:tavLst>
                                    </p:anim>
                                    <p:animEffect transition="out" filter="fade">
                                      <p:cBhvr>
                                        <p:cTn id="236" dur="500"/>
                                        <p:tgtEl>
                                          <p:spTgt spid="94243"/>
                                        </p:tgtEl>
                                      </p:cBhvr>
                                    </p:animEffect>
                                    <p:set>
                                      <p:cBhvr>
                                        <p:cTn id="237" dur="1" fill="hold">
                                          <p:stCondLst>
                                            <p:cond delay="499"/>
                                          </p:stCondLst>
                                        </p:cTn>
                                        <p:tgtEl>
                                          <p:spTgt spid="94243"/>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94259"/>
                                        </p:tgtEl>
                                        <p:attrNameLst>
                                          <p:attrName>style.visibility</p:attrName>
                                        </p:attrNameLst>
                                      </p:cBhvr>
                                      <p:to>
                                        <p:strVal val="visible"/>
                                      </p:to>
                                    </p:set>
                                    <p:anim calcmode="lin" valueType="num">
                                      <p:cBhvr>
                                        <p:cTn id="240" dur="500" fill="hold"/>
                                        <p:tgtEl>
                                          <p:spTgt spid="94259"/>
                                        </p:tgtEl>
                                        <p:attrNameLst>
                                          <p:attrName>ppt_w</p:attrName>
                                        </p:attrNameLst>
                                      </p:cBhvr>
                                      <p:tavLst>
                                        <p:tav tm="0">
                                          <p:val>
                                            <p:fltVal val="0"/>
                                          </p:val>
                                        </p:tav>
                                        <p:tav tm="100000">
                                          <p:val>
                                            <p:strVal val="#ppt_w"/>
                                          </p:val>
                                        </p:tav>
                                      </p:tavLst>
                                    </p:anim>
                                    <p:anim calcmode="lin" valueType="num">
                                      <p:cBhvr>
                                        <p:cTn id="241" dur="500" fill="hold"/>
                                        <p:tgtEl>
                                          <p:spTgt spid="94259"/>
                                        </p:tgtEl>
                                        <p:attrNameLst>
                                          <p:attrName>ppt_h</p:attrName>
                                        </p:attrNameLst>
                                      </p:cBhvr>
                                      <p:tavLst>
                                        <p:tav tm="0">
                                          <p:val>
                                            <p:fltVal val="0"/>
                                          </p:val>
                                        </p:tav>
                                        <p:tav tm="100000">
                                          <p:val>
                                            <p:strVal val="#ppt_h"/>
                                          </p:val>
                                        </p:tav>
                                      </p:tavLst>
                                    </p:anim>
                                    <p:animEffect transition="in" filter="fade">
                                      <p:cBhvr>
                                        <p:cTn id="242" dur="500"/>
                                        <p:tgtEl>
                                          <p:spTgt spid="94259"/>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94259"/>
                                        </p:tgtEl>
                                        <p:attrNameLst>
                                          <p:attrName>ppt_x</p:attrName>
                                        </p:attrNameLst>
                                      </p:cBhvr>
                                      <p:tavLst>
                                        <p:tav tm="0">
                                          <p:val>
                                            <p:strVal val="ppt_x"/>
                                          </p:val>
                                        </p:tav>
                                        <p:tav tm="100000">
                                          <p:val>
                                            <p:strVal val="1+ppt_w/2"/>
                                          </p:val>
                                        </p:tav>
                                      </p:tavLst>
                                    </p:anim>
                                    <p:anim calcmode="lin" valueType="num">
                                      <p:cBhvr additive="base">
                                        <p:cTn id="247" dur="500"/>
                                        <p:tgtEl>
                                          <p:spTgt spid="94259"/>
                                        </p:tgtEl>
                                        <p:attrNameLst>
                                          <p:attrName>ppt_y</p:attrName>
                                        </p:attrNameLst>
                                      </p:cBhvr>
                                      <p:tavLst>
                                        <p:tav tm="0">
                                          <p:val>
                                            <p:strVal val="ppt_y"/>
                                          </p:val>
                                        </p:tav>
                                        <p:tav tm="100000">
                                          <p:val>
                                            <p:strVal val="ppt_y"/>
                                          </p:val>
                                        </p:tav>
                                      </p:tavLst>
                                    </p:anim>
                                    <p:set>
                                      <p:cBhvr>
                                        <p:cTn id="248" dur="1" fill="hold">
                                          <p:stCondLst>
                                            <p:cond delay="499"/>
                                          </p:stCondLst>
                                        </p:cTn>
                                        <p:tgtEl>
                                          <p:spTgt spid="94259"/>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iterate type="lt">
                                    <p:tmPct val="0"/>
                                  </p:iterate>
                                  <p:childTnLst>
                                    <p:animClr clrSpc="hsl" dir="cw">
                                      <p:cBhvr override="childStyle">
                                        <p:cTn id="252" dur="500" fill="hold"/>
                                        <p:tgtEl>
                                          <p:spTgt spid="4"/>
                                        </p:tgtEl>
                                        <p:attrNameLst>
                                          <p:attrName>style.color</p:attrName>
                                        </p:attrNameLst>
                                      </p:cBhvr>
                                      <p:by>
                                        <p:hsl h="10842353" s="0" l="0"/>
                                      </p:by>
                                    </p:animClr>
                                    <p:animClr clrSpc="hsl" dir="cw">
                                      <p:cBhvr>
                                        <p:cTn id="253" dur="500" fill="hold"/>
                                        <p:tgtEl>
                                          <p:spTgt spid="4"/>
                                        </p:tgtEl>
                                        <p:attrNameLst>
                                          <p:attrName>fillcolor</p:attrName>
                                        </p:attrNameLst>
                                      </p:cBhvr>
                                      <p:by>
                                        <p:hsl h="10842353" s="0" l="0"/>
                                      </p:by>
                                    </p:animClr>
                                    <p:animClr clrSpc="hsl" dir="cw">
                                      <p:cBhvr>
                                        <p:cTn id="254" dur="500" fill="hold"/>
                                        <p:tgtEl>
                                          <p:spTgt spid="4"/>
                                        </p:tgtEl>
                                        <p:attrNameLst>
                                          <p:attrName>stroke.color</p:attrName>
                                        </p:attrNameLst>
                                      </p:cBhvr>
                                      <p:by>
                                        <p:hsl h="10842353" s="0" l="0"/>
                                      </p:by>
                                    </p:animClr>
                                    <p:set>
                                      <p:cBhvr>
                                        <p:cTn id="255" dur="500" fill="hold"/>
                                        <p:tgtEl>
                                          <p:spTgt spid="4"/>
                                        </p:tgtEl>
                                        <p:attrNameLst>
                                          <p:attrName>fill.type</p:attrName>
                                        </p:attrNameLst>
                                      </p:cBhvr>
                                      <p:to>
                                        <p:strVal val="solid"/>
                                      </p:to>
                                    </p:set>
                                  </p:childTnLst>
                                  <p:subTnLst>
                                    <p:audio>
                                      <p:cMediaNode>
                                        <p:cTn display="0" masterRel="sameClick">
                                          <p:stCondLst>
                                            <p:cond evt="begin" delay="0">
                                              <p:tn val="251"/>
                                            </p:cond>
                                          </p:stCondLst>
                                          <p:endCondLst>
                                            <p:cond evt="onStopAudio" delay="0">
                                              <p:tgtEl>
                                                <p:sldTgt/>
                                              </p:tgtEl>
                                            </p:cond>
                                          </p:endCondLst>
                                        </p:cTn>
                                        <p:tgtEl>
                                          <p:sndTgt r:embed="rId7" name="FELIZ2.WAV"/>
                                        </p:tgtEl>
                                      </p:cMediaNode>
                                    </p:audio>
                                  </p:subTnLst>
                                </p:cTn>
                              </p:par>
                              <p:par>
                                <p:cTn id="256" presetID="34" presetClass="emph" presetSubtype="0" fill="hold" grpId="1" nodeType="withEffect">
                                  <p:stCondLst>
                                    <p:cond delay="0"/>
                                  </p:stCondLst>
                                  <p:iterate type="lt">
                                    <p:tmPct val="10000"/>
                                  </p:iterate>
                                  <p:childTnLst>
                                    <p:animMotion origin="layout" path="M 1.11111E-6 -3.7037E-7 L 1.11111E-6 -0.07222 " pathEditMode="relative" rAng="0" ptsTypes="AA">
                                      <p:cBhvr>
                                        <p:cTn id="257" dur="250" accel="50000" decel="50000" autoRev="1" fill="hold">
                                          <p:stCondLst>
                                            <p:cond delay="0"/>
                                          </p:stCondLst>
                                        </p:cTn>
                                        <p:tgtEl>
                                          <p:spTgt spid="4"/>
                                        </p:tgtEl>
                                        <p:attrNameLst>
                                          <p:attrName>ppt_x</p:attrName>
                                          <p:attrName>ppt_y</p:attrName>
                                        </p:attrNameLst>
                                      </p:cBhvr>
                                      <p:rCtr x="0" y="-3611"/>
                                    </p:animMotion>
                                    <p:animRot by="1500000">
                                      <p:cBhvr>
                                        <p:cTn id="258" dur="125" fill="hold">
                                          <p:stCondLst>
                                            <p:cond delay="0"/>
                                          </p:stCondLst>
                                        </p:cTn>
                                        <p:tgtEl>
                                          <p:spTgt spid="4"/>
                                        </p:tgtEl>
                                        <p:attrNameLst>
                                          <p:attrName>r</p:attrName>
                                        </p:attrNameLst>
                                      </p:cBhvr>
                                    </p:animRot>
                                    <p:animRot by="-1500000">
                                      <p:cBhvr>
                                        <p:cTn id="259" dur="125" fill="hold">
                                          <p:stCondLst>
                                            <p:cond delay="125"/>
                                          </p:stCondLst>
                                        </p:cTn>
                                        <p:tgtEl>
                                          <p:spTgt spid="4"/>
                                        </p:tgtEl>
                                        <p:attrNameLst>
                                          <p:attrName>r</p:attrName>
                                        </p:attrNameLst>
                                      </p:cBhvr>
                                    </p:animRot>
                                    <p:animRot by="-1500000">
                                      <p:cBhvr>
                                        <p:cTn id="260" dur="125" fill="hold">
                                          <p:stCondLst>
                                            <p:cond delay="250"/>
                                          </p:stCondLst>
                                        </p:cTn>
                                        <p:tgtEl>
                                          <p:spTgt spid="4"/>
                                        </p:tgtEl>
                                        <p:attrNameLst>
                                          <p:attrName>r</p:attrName>
                                        </p:attrNameLst>
                                      </p:cBhvr>
                                    </p:animRot>
                                    <p:animRot by="1500000">
                                      <p:cBhvr>
                                        <p:cTn id="261"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4" grpId="0" animBg="1"/>
      <p:bldP spid="4" grpId="1" animBg="1"/>
      <p:bldP spid="7" grpId="0" animBg="1"/>
      <p:bldP spid="13"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277938" y="677863"/>
            <a:ext cx="7866062" cy="1647825"/>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buFontTx/>
              <a:buNone/>
            </a:pPr>
            <a:r>
              <a:rPr lang="en-US" altLang="en-US" sz="3000" b="1" i="0">
                <a:solidFill>
                  <a:schemeClr val="bg1"/>
                </a:solidFill>
                <a:latin typeface="Times New Roman" panose="02020603050405020304" pitchFamily="18" charset="0"/>
                <a:cs typeface="Times New Roman" panose="02020603050405020304" pitchFamily="18" charset="0"/>
              </a:rPr>
              <a:t>Khi độ dài cạnh của hình vuông tăng lên 2</a:t>
            </a:r>
          </a:p>
          <a:p>
            <a:pPr eaLnBrk="1" hangingPunct="1">
              <a:lnSpc>
                <a:spcPct val="120000"/>
              </a:lnSpc>
              <a:buFontTx/>
              <a:buNone/>
            </a:pPr>
            <a:r>
              <a:rPr lang="en-US" altLang="en-US" sz="3000" b="1" i="0">
                <a:solidFill>
                  <a:schemeClr val="bg1"/>
                </a:solidFill>
                <a:latin typeface="Times New Roman" panose="02020603050405020304" pitchFamily="18" charset="0"/>
                <a:cs typeface="Times New Roman" panose="02020603050405020304" pitchFamily="18" charset="0"/>
              </a:rPr>
              <a:t> lần, thì diện tích hình vuông tăng lên mấy lần?</a:t>
            </a:r>
          </a:p>
        </p:txBody>
      </p:sp>
      <p:grpSp>
        <p:nvGrpSpPr>
          <p:cNvPr id="50179"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solidFill>
                  <a:srgbClr val="000000"/>
                </a:solidFill>
                <a:latin typeface=".VnTime" pitchFamily="34" charset="0"/>
              </a:endParaRPr>
            </a:p>
          </p:txBody>
        </p:sp>
        <p:sp>
          <p:nvSpPr>
            <p:cNvPr id="5022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solidFill>
                  <a:srgbClr val="000000"/>
                </a:solidFill>
                <a:effectLst>
                  <a:glow rad="101600">
                    <a:srgbClr val="BBE0E3">
                      <a:satMod val="175000"/>
                      <a:alpha val="40000"/>
                    </a:srgbClr>
                  </a:glow>
                </a:effectLst>
                <a:latin typeface=".VnTime" pitchFamily="34" charset="0"/>
              </a:endParaRPr>
            </a:p>
          </p:txBody>
        </p:sp>
      </p:grpSp>
      <p:sp>
        <p:nvSpPr>
          <p:cNvPr id="3" name="AutoShape 51"/>
          <p:cNvSpPr>
            <a:spLocks noChangeArrowheads="1"/>
          </p:cNvSpPr>
          <p:nvPr/>
        </p:nvSpPr>
        <p:spPr bwMode="auto">
          <a:xfrm>
            <a:off x="1552575" y="2514600"/>
            <a:ext cx="5619750" cy="927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0">
                <a:solidFill>
                  <a:srgbClr val="FFFFFF"/>
                </a:solidFill>
                <a:latin typeface="Times New Roman" panose="02020603050405020304" pitchFamily="18" charset="0"/>
              </a:rPr>
              <a:t>2 lần</a:t>
            </a: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492250" y="3544888"/>
            <a:ext cx="5680075" cy="9144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0">
                <a:solidFill>
                  <a:srgbClr val="FFFFFF"/>
                </a:solidFill>
                <a:latin typeface="Times New Roman" panose="02020603050405020304" pitchFamily="18" charset="0"/>
              </a:rPr>
              <a:t>3 lần</a:t>
            </a: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533525" y="4508500"/>
            <a:ext cx="5638800" cy="9144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0">
                <a:solidFill>
                  <a:srgbClr val="FFFFFF"/>
                </a:solidFill>
                <a:latin typeface="Times New Roman" panose="02020603050405020304" pitchFamily="18" charset="0"/>
              </a:rPr>
              <a:t>4 lần</a:t>
            </a: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77813" y="460216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549400" y="5499100"/>
            <a:ext cx="5622925"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0">
                <a:solidFill>
                  <a:srgbClr val="FFFFFF"/>
                </a:solidFill>
                <a:latin typeface="Times New Roman" panose="02020603050405020304" pitchFamily="18" charset="0"/>
              </a:rPr>
              <a:t>5 lần</a:t>
            </a: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83995" name="AutoShape 27"/>
          <p:cNvSpPr>
            <a:spLocks noChangeArrowheads="1"/>
          </p:cNvSpPr>
          <p:nvPr/>
        </p:nvSpPr>
        <p:spPr bwMode="auto">
          <a:xfrm>
            <a:off x="-28575" y="11049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solidFill>
                <a:srgbClr val="000000"/>
              </a:solidFill>
              <a:latin typeface="Times New Roman" panose="02020603050405020304" pitchFamily="18" charset="0"/>
            </a:endParaRPr>
          </a:p>
        </p:txBody>
      </p:sp>
      <p:sp>
        <p:nvSpPr>
          <p:cNvPr id="83996" name="WordArt 28"/>
          <p:cNvSpPr>
            <a:spLocks noChangeArrowheads="1" noChangeShapeType="1" noTextEdit="1"/>
          </p:cNvSpPr>
          <p:nvPr/>
        </p:nvSpPr>
        <p:spPr bwMode="auto">
          <a:xfrm>
            <a:off x="328613" y="1501775"/>
            <a:ext cx="709612" cy="1524000"/>
          </a:xfrm>
          <a:prstGeom prst="rect">
            <a:avLst/>
          </a:prstGeom>
        </p:spPr>
        <p:txBody>
          <a:bodyPr wrap="none" fromWordArt="1">
            <a:prstTxWarp prst="textPlain">
              <a:avLst>
                <a:gd name="adj" fmla="val 37116"/>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9</a:t>
            </a:r>
          </a:p>
          <a:p>
            <a:pPr algn="ctr"/>
            <a:endPar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endParaRPr>
          </a:p>
        </p:txBody>
      </p:sp>
      <p:pic>
        <p:nvPicPr>
          <p:cNvPr id="50202"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4288" y="741363"/>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3" name="Picture 32"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4" name="Picture 33"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2388" y="-14287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7086600" y="2362200"/>
            <a:ext cx="1752600" cy="1752600"/>
            <a:chOff x="4320" y="2928"/>
            <a:chExt cx="1104" cy="1104"/>
          </a:xfrm>
        </p:grpSpPr>
        <p:sp>
          <p:nvSpPr>
            <p:cNvPr id="50223" name="AutoShape 5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50224" name="WordArt 5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50222" name="WordArt 31"/>
          <p:cNvSpPr>
            <a:spLocks noChangeArrowheads="1" noChangeShapeType="1" noTextEdit="1"/>
          </p:cNvSpPr>
          <p:nvPr/>
        </p:nvSpPr>
        <p:spPr bwMode="auto">
          <a:xfrm>
            <a:off x="1951038" y="26988"/>
            <a:ext cx="5973762"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83995"/>
                                        </p:tgtEl>
                                        <p:attrNameLst>
                                          <p:attrName>style.visibility</p:attrName>
                                        </p:attrNameLst>
                                      </p:cBhvr>
                                      <p:to>
                                        <p:strVal val="visible"/>
                                      </p:to>
                                    </p:set>
                                    <p:animEffect transition="in" filter="fade">
                                      <p:cBhvr>
                                        <p:cTn id="7" dur="500"/>
                                        <p:tgtEl>
                                          <p:spTgt spid="83995"/>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83996"/>
                                        </p:tgtEl>
                                        <p:attrNameLst>
                                          <p:attrName>style.visibility</p:attrName>
                                        </p:attrNameLst>
                                      </p:cBhvr>
                                      <p:to>
                                        <p:strVal val="visible"/>
                                      </p:to>
                                    </p:set>
                                    <p:animEffect transition="in" filter="circle(in)">
                                      <p:cBhvr>
                                        <p:cTn id="10" dur="500"/>
                                        <p:tgtEl>
                                          <p:spTgt spid="83996"/>
                                        </p:tgtEl>
                                      </p:cBhvr>
                                    </p:animEffect>
                                  </p:childTnLst>
                                </p:cTn>
                              </p:par>
                              <p:par>
                                <p:cTn id="11" presetID="8" presetClass="emph" presetSubtype="0" repeatCount="indefinite" fill="hold" nodeType="withEffect">
                                  <p:stCondLst>
                                    <p:cond delay="500"/>
                                  </p:stCondLst>
                                  <p:childTnLst>
                                    <p:animRot by="21600000">
                                      <p:cBhvr>
                                        <p:cTn id="12" dur="1500" fill="hold"/>
                                        <p:tgtEl>
                                          <p:spTgt spid="8399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84018"/>
                                        </p:tgtEl>
                                        <p:attrNameLst>
                                          <p:attrName>style.visibility</p:attrName>
                                        </p:attrNameLst>
                                      </p:cBhvr>
                                      <p:to>
                                        <p:strVal val="visible"/>
                                      </p:to>
                                    </p:set>
                                    <p:animEffect transition="in" filter="dissolve">
                                      <p:cBhvr>
                                        <p:cTn id="81" dur="500"/>
                                        <p:tgtEl>
                                          <p:spTgt spid="84018"/>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84018"/>
                                        </p:tgtEl>
                                        <p:attrNameLst>
                                          <p:attrName>ppt_w</p:attrName>
                                        </p:attrNameLst>
                                      </p:cBhvr>
                                      <p:tavLst>
                                        <p:tav tm="0">
                                          <p:val>
                                            <p:strVal val="ppt_w"/>
                                          </p:val>
                                        </p:tav>
                                        <p:tav tm="100000">
                                          <p:val>
                                            <p:fltVal val="0"/>
                                          </p:val>
                                        </p:tav>
                                      </p:tavLst>
                                    </p:anim>
                                    <p:anim calcmode="lin" valueType="num">
                                      <p:cBhvr>
                                        <p:cTn id="85" dur="500"/>
                                        <p:tgtEl>
                                          <p:spTgt spid="84018"/>
                                        </p:tgtEl>
                                        <p:attrNameLst>
                                          <p:attrName>ppt_h</p:attrName>
                                        </p:attrNameLst>
                                      </p:cBhvr>
                                      <p:tavLst>
                                        <p:tav tm="0">
                                          <p:val>
                                            <p:strVal val="ppt_h"/>
                                          </p:val>
                                        </p:tav>
                                        <p:tav tm="100000">
                                          <p:val>
                                            <p:fltVal val="0"/>
                                          </p:val>
                                        </p:tav>
                                      </p:tavLst>
                                    </p:anim>
                                    <p:animEffect transition="out" filter="fade">
                                      <p:cBhvr>
                                        <p:cTn id="86" dur="500"/>
                                        <p:tgtEl>
                                          <p:spTgt spid="84018"/>
                                        </p:tgtEl>
                                      </p:cBhvr>
                                    </p:animEffect>
                                    <p:set>
                                      <p:cBhvr>
                                        <p:cTn id="87" dur="1" fill="hold">
                                          <p:stCondLst>
                                            <p:cond delay="499"/>
                                          </p:stCondLst>
                                        </p:cTn>
                                        <p:tgtEl>
                                          <p:spTgt spid="84018"/>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84017"/>
                                        </p:tgtEl>
                                        <p:attrNameLst>
                                          <p:attrName>style.visibility</p:attrName>
                                        </p:attrNameLst>
                                      </p:cBhvr>
                                      <p:to>
                                        <p:strVal val="visible"/>
                                      </p:to>
                                    </p:set>
                                    <p:animEffect transition="in" filter="dissolve">
                                      <p:cBhvr>
                                        <p:cTn id="91" dur="500"/>
                                        <p:tgtEl>
                                          <p:spTgt spid="84017"/>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84017"/>
                                        </p:tgtEl>
                                        <p:attrNameLst>
                                          <p:attrName>ppt_w</p:attrName>
                                        </p:attrNameLst>
                                      </p:cBhvr>
                                      <p:tavLst>
                                        <p:tav tm="0">
                                          <p:val>
                                            <p:strVal val="ppt_w"/>
                                          </p:val>
                                        </p:tav>
                                        <p:tav tm="100000">
                                          <p:val>
                                            <p:fltVal val="0"/>
                                          </p:val>
                                        </p:tav>
                                      </p:tavLst>
                                    </p:anim>
                                    <p:anim calcmode="lin" valueType="num">
                                      <p:cBhvr>
                                        <p:cTn id="95" dur="500"/>
                                        <p:tgtEl>
                                          <p:spTgt spid="84017"/>
                                        </p:tgtEl>
                                        <p:attrNameLst>
                                          <p:attrName>ppt_h</p:attrName>
                                        </p:attrNameLst>
                                      </p:cBhvr>
                                      <p:tavLst>
                                        <p:tav tm="0">
                                          <p:val>
                                            <p:strVal val="ppt_h"/>
                                          </p:val>
                                        </p:tav>
                                        <p:tav tm="100000">
                                          <p:val>
                                            <p:fltVal val="0"/>
                                          </p:val>
                                        </p:tav>
                                      </p:tavLst>
                                    </p:anim>
                                    <p:animEffect transition="out" filter="fade">
                                      <p:cBhvr>
                                        <p:cTn id="96" dur="500"/>
                                        <p:tgtEl>
                                          <p:spTgt spid="84017"/>
                                        </p:tgtEl>
                                      </p:cBhvr>
                                    </p:animEffect>
                                    <p:set>
                                      <p:cBhvr>
                                        <p:cTn id="97" dur="1" fill="hold">
                                          <p:stCondLst>
                                            <p:cond delay="499"/>
                                          </p:stCondLst>
                                        </p:cTn>
                                        <p:tgtEl>
                                          <p:spTgt spid="84017"/>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84016"/>
                                        </p:tgtEl>
                                        <p:attrNameLst>
                                          <p:attrName>style.visibility</p:attrName>
                                        </p:attrNameLst>
                                      </p:cBhvr>
                                      <p:to>
                                        <p:strVal val="visible"/>
                                      </p:to>
                                    </p:set>
                                    <p:animEffect transition="in" filter="dissolve">
                                      <p:cBhvr>
                                        <p:cTn id="101" dur="500"/>
                                        <p:tgtEl>
                                          <p:spTgt spid="84016"/>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84016"/>
                                        </p:tgtEl>
                                        <p:attrNameLst>
                                          <p:attrName>ppt_w</p:attrName>
                                        </p:attrNameLst>
                                      </p:cBhvr>
                                      <p:tavLst>
                                        <p:tav tm="0">
                                          <p:val>
                                            <p:strVal val="ppt_w"/>
                                          </p:val>
                                        </p:tav>
                                        <p:tav tm="100000">
                                          <p:val>
                                            <p:fltVal val="0"/>
                                          </p:val>
                                        </p:tav>
                                      </p:tavLst>
                                    </p:anim>
                                    <p:anim calcmode="lin" valueType="num">
                                      <p:cBhvr>
                                        <p:cTn id="105" dur="500"/>
                                        <p:tgtEl>
                                          <p:spTgt spid="84016"/>
                                        </p:tgtEl>
                                        <p:attrNameLst>
                                          <p:attrName>ppt_h</p:attrName>
                                        </p:attrNameLst>
                                      </p:cBhvr>
                                      <p:tavLst>
                                        <p:tav tm="0">
                                          <p:val>
                                            <p:strVal val="ppt_h"/>
                                          </p:val>
                                        </p:tav>
                                        <p:tav tm="100000">
                                          <p:val>
                                            <p:fltVal val="0"/>
                                          </p:val>
                                        </p:tav>
                                      </p:tavLst>
                                    </p:anim>
                                    <p:animEffect transition="out" filter="fade">
                                      <p:cBhvr>
                                        <p:cTn id="106" dur="500"/>
                                        <p:tgtEl>
                                          <p:spTgt spid="84016"/>
                                        </p:tgtEl>
                                      </p:cBhvr>
                                    </p:animEffect>
                                    <p:set>
                                      <p:cBhvr>
                                        <p:cTn id="107" dur="1" fill="hold">
                                          <p:stCondLst>
                                            <p:cond delay="499"/>
                                          </p:stCondLst>
                                        </p:cTn>
                                        <p:tgtEl>
                                          <p:spTgt spid="84016"/>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84015"/>
                                        </p:tgtEl>
                                        <p:attrNameLst>
                                          <p:attrName>style.visibility</p:attrName>
                                        </p:attrNameLst>
                                      </p:cBhvr>
                                      <p:to>
                                        <p:strVal val="visible"/>
                                      </p:to>
                                    </p:set>
                                    <p:animEffect transition="in" filter="dissolve">
                                      <p:cBhvr>
                                        <p:cTn id="111" dur="500"/>
                                        <p:tgtEl>
                                          <p:spTgt spid="84015"/>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84015"/>
                                        </p:tgtEl>
                                        <p:attrNameLst>
                                          <p:attrName>ppt_w</p:attrName>
                                        </p:attrNameLst>
                                      </p:cBhvr>
                                      <p:tavLst>
                                        <p:tav tm="0">
                                          <p:val>
                                            <p:strVal val="ppt_w"/>
                                          </p:val>
                                        </p:tav>
                                        <p:tav tm="100000">
                                          <p:val>
                                            <p:fltVal val="0"/>
                                          </p:val>
                                        </p:tav>
                                      </p:tavLst>
                                    </p:anim>
                                    <p:anim calcmode="lin" valueType="num">
                                      <p:cBhvr>
                                        <p:cTn id="115" dur="500"/>
                                        <p:tgtEl>
                                          <p:spTgt spid="84015"/>
                                        </p:tgtEl>
                                        <p:attrNameLst>
                                          <p:attrName>ppt_h</p:attrName>
                                        </p:attrNameLst>
                                      </p:cBhvr>
                                      <p:tavLst>
                                        <p:tav tm="0">
                                          <p:val>
                                            <p:strVal val="ppt_h"/>
                                          </p:val>
                                        </p:tav>
                                        <p:tav tm="100000">
                                          <p:val>
                                            <p:fltVal val="0"/>
                                          </p:val>
                                        </p:tav>
                                      </p:tavLst>
                                    </p:anim>
                                    <p:animEffect transition="out" filter="fade">
                                      <p:cBhvr>
                                        <p:cTn id="116" dur="500"/>
                                        <p:tgtEl>
                                          <p:spTgt spid="84015"/>
                                        </p:tgtEl>
                                      </p:cBhvr>
                                    </p:animEffect>
                                    <p:set>
                                      <p:cBhvr>
                                        <p:cTn id="117" dur="1" fill="hold">
                                          <p:stCondLst>
                                            <p:cond delay="499"/>
                                          </p:stCondLst>
                                        </p:cTn>
                                        <p:tgtEl>
                                          <p:spTgt spid="84015"/>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84014"/>
                                        </p:tgtEl>
                                        <p:attrNameLst>
                                          <p:attrName>style.visibility</p:attrName>
                                        </p:attrNameLst>
                                      </p:cBhvr>
                                      <p:to>
                                        <p:strVal val="visible"/>
                                      </p:to>
                                    </p:set>
                                    <p:animEffect transition="in" filter="dissolve">
                                      <p:cBhvr>
                                        <p:cTn id="121" dur="500"/>
                                        <p:tgtEl>
                                          <p:spTgt spid="84014"/>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84014"/>
                                        </p:tgtEl>
                                        <p:attrNameLst>
                                          <p:attrName>ppt_w</p:attrName>
                                        </p:attrNameLst>
                                      </p:cBhvr>
                                      <p:tavLst>
                                        <p:tav tm="0">
                                          <p:val>
                                            <p:strVal val="ppt_w"/>
                                          </p:val>
                                        </p:tav>
                                        <p:tav tm="100000">
                                          <p:val>
                                            <p:fltVal val="0"/>
                                          </p:val>
                                        </p:tav>
                                      </p:tavLst>
                                    </p:anim>
                                    <p:anim calcmode="lin" valueType="num">
                                      <p:cBhvr>
                                        <p:cTn id="125" dur="500"/>
                                        <p:tgtEl>
                                          <p:spTgt spid="84014"/>
                                        </p:tgtEl>
                                        <p:attrNameLst>
                                          <p:attrName>ppt_h</p:attrName>
                                        </p:attrNameLst>
                                      </p:cBhvr>
                                      <p:tavLst>
                                        <p:tav tm="0">
                                          <p:val>
                                            <p:strVal val="ppt_h"/>
                                          </p:val>
                                        </p:tav>
                                        <p:tav tm="100000">
                                          <p:val>
                                            <p:fltVal val="0"/>
                                          </p:val>
                                        </p:tav>
                                      </p:tavLst>
                                    </p:anim>
                                    <p:animEffect transition="out" filter="fade">
                                      <p:cBhvr>
                                        <p:cTn id="126" dur="500"/>
                                        <p:tgtEl>
                                          <p:spTgt spid="84014"/>
                                        </p:tgtEl>
                                      </p:cBhvr>
                                    </p:animEffect>
                                    <p:set>
                                      <p:cBhvr>
                                        <p:cTn id="127" dur="1" fill="hold">
                                          <p:stCondLst>
                                            <p:cond delay="499"/>
                                          </p:stCondLst>
                                        </p:cTn>
                                        <p:tgtEl>
                                          <p:spTgt spid="84014"/>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84013"/>
                                        </p:tgtEl>
                                        <p:attrNameLst>
                                          <p:attrName>style.visibility</p:attrName>
                                        </p:attrNameLst>
                                      </p:cBhvr>
                                      <p:to>
                                        <p:strVal val="visible"/>
                                      </p:to>
                                    </p:set>
                                    <p:animEffect transition="in" filter="dissolve">
                                      <p:cBhvr>
                                        <p:cTn id="131" dur="500"/>
                                        <p:tgtEl>
                                          <p:spTgt spid="84013"/>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84013"/>
                                        </p:tgtEl>
                                        <p:attrNameLst>
                                          <p:attrName>ppt_w</p:attrName>
                                        </p:attrNameLst>
                                      </p:cBhvr>
                                      <p:tavLst>
                                        <p:tav tm="0">
                                          <p:val>
                                            <p:strVal val="ppt_w"/>
                                          </p:val>
                                        </p:tav>
                                        <p:tav tm="100000">
                                          <p:val>
                                            <p:fltVal val="0"/>
                                          </p:val>
                                        </p:tav>
                                      </p:tavLst>
                                    </p:anim>
                                    <p:anim calcmode="lin" valueType="num">
                                      <p:cBhvr>
                                        <p:cTn id="135" dur="500"/>
                                        <p:tgtEl>
                                          <p:spTgt spid="84013"/>
                                        </p:tgtEl>
                                        <p:attrNameLst>
                                          <p:attrName>ppt_h</p:attrName>
                                        </p:attrNameLst>
                                      </p:cBhvr>
                                      <p:tavLst>
                                        <p:tav tm="0">
                                          <p:val>
                                            <p:strVal val="ppt_h"/>
                                          </p:val>
                                        </p:tav>
                                        <p:tav tm="100000">
                                          <p:val>
                                            <p:fltVal val="0"/>
                                          </p:val>
                                        </p:tav>
                                      </p:tavLst>
                                    </p:anim>
                                    <p:animEffect transition="out" filter="fade">
                                      <p:cBhvr>
                                        <p:cTn id="136" dur="500"/>
                                        <p:tgtEl>
                                          <p:spTgt spid="84013"/>
                                        </p:tgtEl>
                                      </p:cBhvr>
                                    </p:animEffect>
                                    <p:set>
                                      <p:cBhvr>
                                        <p:cTn id="137" dur="1" fill="hold">
                                          <p:stCondLst>
                                            <p:cond delay="499"/>
                                          </p:stCondLst>
                                        </p:cTn>
                                        <p:tgtEl>
                                          <p:spTgt spid="84013"/>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84012"/>
                                        </p:tgtEl>
                                        <p:attrNameLst>
                                          <p:attrName>style.visibility</p:attrName>
                                        </p:attrNameLst>
                                      </p:cBhvr>
                                      <p:to>
                                        <p:strVal val="visible"/>
                                      </p:to>
                                    </p:set>
                                    <p:animEffect transition="in" filter="dissolve">
                                      <p:cBhvr>
                                        <p:cTn id="141" dur="500"/>
                                        <p:tgtEl>
                                          <p:spTgt spid="84012"/>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84012"/>
                                        </p:tgtEl>
                                        <p:attrNameLst>
                                          <p:attrName>ppt_w</p:attrName>
                                        </p:attrNameLst>
                                      </p:cBhvr>
                                      <p:tavLst>
                                        <p:tav tm="0">
                                          <p:val>
                                            <p:strVal val="ppt_w"/>
                                          </p:val>
                                        </p:tav>
                                        <p:tav tm="100000">
                                          <p:val>
                                            <p:fltVal val="0"/>
                                          </p:val>
                                        </p:tav>
                                      </p:tavLst>
                                    </p:anim>
                                    <p:anim calcmode="lin" valueType="num">
                                      <p:cBhvr>
                                        <p:cTn id="145" dur="500"/>
                                        <p:tgtEl>
                                          <p:spTgt spid="84012"/>
                                        </p:tgtEl>
                                        <p:attrNameLst>
                                          <p:attrName>ppt_h</p:attrName>
                                        </p:attrNameLst>
                                      </p:cBhvr>
                                      <p:tavLst>
                                        <p:tav tm="0">
                                          <p:val>
                                            <p:strVal val="ppt_h"/>
                                          </p:val>
                                        </p:tav>
                                        <p:tav tm="100000">
                                          <p:val>
                                            <p:fltVal val="0"/>
                                          </p:val>
                                        </p:tav>
                                      </p:tavLst>
                                    </p:anim>
                                    <p:animEffect transition="out" filter="fade">
                                      <p:cBhvr>
                                        <p:cTn id="146" dur="500"/>
                                        <p:tgtEl>
                                          <p:spTgt spid="84012"/>
                                        </p:tgtEl>
                                      </p:cBhvr>
                                    </p:animEffect>
                                    <p:set>
                                      <p:cBhvr>
                                        <p:cTn id="147" dur="1" fill="hold">
                                          <p:stCondLst>
                                            <p:cond delay="499"/>
                                          </p:stCondLst>
                                        </p:cTn>
                                        <p:tgtEl>
                                          <p:spTgt spid="84012"/>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84011"/>
                                        </p:tgtEl>
                                        <p:attrNameLst>
                                          <p:attrName>style.visibility</p:attrName>
                                        </p:attrNameLst>
                                      </p:cBhvr>
                                      <p:to>
                                        <p:strVal val="visible"/>
                                      </p:to>
                                    </p:set>
                                    <p:animEffect transition="in" filter="dissolve">
                                      <p:cBhvr>
                                        <p:cTn id="151" dur="500"/>
                                        <p:tgtEl>
                                          <p:spTgt spid="84011"/>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84011"/>
                                        </p:tgtEl>
                                        <p:attrNameLst>
                                          <p:attrName>ppt_w</p:attrName>
                                        </p:attrNameLst>
                                      </p:cBhvr>
                                      <p:tavLst>
                                        <p:tav tm="0">
                                          <p:val>
                                            <p:strVal val="ppt_w"/>
                                          </p:val>
                                        </p:tav>
                                        <p:tav tm="100000">
                                          <p:val>
                                            <p:fltVal val="0"/>
                                          </p:val>
                                        </p:tav>
                                      </p:tavLst>
                                    </p:anim>
                                    <p:anim calcmode="lin" valueType="num">
                                      <p:cBhvr>
                                        <p:cTn id="155" dur="500"/>
                                        <p:tgtEl>
                                          <p:spTgt spid="84011"/>
                                        </p:tgtEl>
                                        <p:attrNameLst>
                                          <p:attrName>ppt_h</p:attrName>
                                        </p:attrNameLst>
                                      </p:cBhvr>
                                      <p:tavLst>
                                        <p:tav tm="0">
                                          <p:val>
                                            <p:strVal val="ppt_h"/>
                                          </p:val>
                                        </p:tav>
                                        <p:tav tm="100000">
                                          <p:val>
                                            <p:fltVal val="0"/>
                                          </p:val>
                                        </p:tav>
                                      </p:tavLst>
                                    </p:anim>
                                    <p:animEffect transition="out" filter="fade">
                                      <p:cBhvr>
                                        <p:cTn id="156" dur="500"/>
                                        <p:tgtEl>
                                          <p:spTgt spid="84011"/>
                                        </p:tgtEl>
                                      </p:cBhvr>
                                    </p:animEffect>
                                    <p:set>
                                      <p:cBhvr>
                                        <p:cTn id="157" dur="1" fill="hold">
                                          <p:stCondLst>
                                            <p:cond delay="499"/>
                                          </p:stCondLst>
                                        </p:cTn>
                                        <p:tgtEl>
                                          <p:spTgt spid="84011"/>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84010"/>
                                        </p:tgtEl>
                                        <p:attrNameLst>
                                          <p:attrName>style.visibility</p:attrName>
                                        </p:attrNameLst>
                                      </p:cBhvr>
                                      <p:to>
                                        <p:strVal val="visible"/>
                                      </p:to>
                                    </p:set>
                                    <p:animEffect transition="in" filter="dissolve">
                                      <p:cBhvr>
                                        <p:cTn id="161" dur="500"/>
                                        <p:tgtEl>
                                          <p:spTgt spid="84010"/>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84010"/>
                                        </p:tgtEl>
                                        <p:attrNameLst>
                                          <p:attrName>ppt_w</p:attrName>
                                        </p:attrNameLst>
                                      </p:cBhvr>
                                      <p:tavLst>
                                        <p:tav tm="0">
                                          <p:val>
                                            <p:strVal val="ppt_w"/>
                                          </p:val>
                                        </p:tav>
                                        <p:tav tm="100000">
                                          <p:val>
                                            <p:fltVal val="0"/>
                                          </p:val>
                                        </p:tav>
                                      </p:tavLst>
                                    </p:anim>
                                    <p:anim calcmode="lin" valueType="num">
                                      <p:cBhvr>
                                        <p:cTn id="165" dur="500"/>
                                        <p:tgtEl>
                                          <p:spTgt spid="84010"/>
                                        </p:tgtEl>
                                        <p:attrNameLst>
                                          <p:attrName>ppt_h</p:attrName>
                                        </p:attrNameLst>
                                      </p:cBhvr>
                                      <p:tavLst>
                                        <p:tav tm="0">
                                          <p:val>
                                            <p:strVal val="ppt_h"/>
                                          </p:val>
                                        </p:tav>
                                        <p:tav tm="100000">
                                          <p:val>
                                            <p:fltVal val="0"/>
                                          </p:val>
                                        </p:tav>
                                      </p:tavLst>
                                    </p:anim>
                                    <p:animEffect transition="out" filter="fade">
                                      <p:cBhvr>
                                        <p:cTn id="166" dur="500"/>
                                        <p:tgtEl>
                                          <p:spTgt spid="84010"/>
                                        </p:tgtEl>
                                      </p:cBhvr>
                                    </p:animEffect>
                                    <p:set>
                                      <p:cBhvr>
                                        <p:cTn id="167" dur="1" fill="hold">
                                          <p:stCondLst>
                                            <p:cond delay="499"/>
                                          </p:stCondLst>
                                        </p:cTn>
                                        <p:tgtEl>
                                          <p:spTgt spid="84010"/>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84009"/>
                                        </p:tgtEl>
                                        <p:attrNameLst>
                                          <p:attrName>style.visibility</p:attrName>
                                        </p:attrNameLst>
                                      </p:cBhvr>
                                      <p:to>
                                        <p:strVal val="visible"/>
                                      </p:to>
                                    </p:set>
                                    <p:animEffect transition="in" filter="dissolve">
                                      <p:cBhvr>
                                        <p:cTn id="171" dur="500"/>
                                        <p:tgtEl>
                                          <p:spTgt spid="84009"/>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84009"/>
                                        </p:tgtEl>
                                        <p:attrNameLst>
                                          <p:attrName>ppt_w</p:attrName>
                                        </p:attrNameLst>
                                      </p:cBhvr>
                                      <p:tavLst>
                                        <p:tav tm="0">
                                          <p:val>
                                            <p:strVal val="ppt_w"/>
                                          </p:val>
                                        </p:tav>
                                        <p:tav tm="100000">
                                          <p:val>
                                            <p:fltVal val="0"/>
                                          </p:val>
                                        </p:tav>
                                      </p:tavLst>
                                    </p:anim>
                                    <p:anim calcmode="lin" valueType="num">
                                      <p:cBhvr>
                                        <p:cTn id="175" dur="500"/>
                                        <p:tgtEl>
                                          <p:spTgt spid="84009"/>
                                        </p:tgtEl>
                                        <p:attrNameLst>
                                          <p:attrName>ppt_h</p:attrName>
                                        </p:attrNameLst>
                                      </p:cBhvr>
                                      <p:tavLst>
                                        <p:tav tm="0">
                                          <p:val>
                                            <p:strVal val="ppt_h"/>
                                          </p:val>
                                        </p:tav>
                                        <p:tav tm="100000">
                                          <p:val>
                                            <p:fltVal val="0"/>
                                          </p:val>
                                        </p:tav>
                                      </p:tavLst>
                                    </p:anim>
                                    <p:animEffect transition="out" filter="fade">
                                      <p:cBhvr>
                                        <p:cTn id="176" dur="500"/>
                                        <p:tgtEl>
                                          <p:spTgt spid="84009"/>
                                        </p:tgtEl>
                                      </p:cBhvr>
                                    </p:animEffect>
                                    <p:set>
                                      <p:cBhvr>
                                        <p:cTn id="177" dur="1" fill="hold">
                                          <p:stCondLst>
                                            <p:cond delay="499"/>
                                          </p:stCondLst>
                                        </p:cTn>
                                        <p:tgtEl>
                                          <p:spTgt spid="84009"/>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84008"/>
                                        </p:tgtEl>
                                        <p:attrNameLst>
                                          <p:attrName>style.visibility</p:attrName>
                                        </p:attrNameLst>
                                      </p:cBhvr>
                                      <p:to>
                                        <p:strVal val="visible"/>
                                      </p:to>
                                    </p:set>
                                    <p:animEffect transition="in" filter="dissolve">
                                      <p:cBhvr>
                                        <p:cTn id="181" dur="500"/>
                                        <p:tgtEl>
                                          <p:spTgt spid="84008"/>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84008"/>
                                        </p:tgtEl>
                                        <p:attrNameLst>
                                          <p:attrName>ppt_w</p:attrName>
                                        </p:attrNameLst>
                                      </p:cBhvr>
                                      <p:tavLst>
                                        <p:tav tm="0">
                                          <p:val>
                                            <p:strVal val="ppt_w"/>
                                          </p:val>
                                        </p:tav>
                                        <p:tav tm="100000">
                                          <p:val>
                                            <p:fltVal val="0"/>
                                          </p:val>
                                        </p:tav>
                                      </p:tavLst>
                                    </p:anim>
                                    <p:anim calcmode="lin" valueType="num">
                                      <p:cBhvr>
                                        <p:cTn id="185" dur="500"/>
                                        <p:tgtEl>
                                          <p:spTgt spid="84008"/>
                                        </p:tgtEl>
                                        <p:attrNameLst>
                                          <p:attrName>ppt_h</p:attrName>
                                        </p:attrNameLst>
                                      </p:cBhvr>
                                      <p:tavLst>
                                        <p:tav tm="0">
                                          <p:val>
                                            <p:strVal val="ppt_h"/>
                                          </p:val>
                                        </p:tav>
                                        <p:tav tm="100000">
                                          <p:val>
                                            <p:fltVal val="0"/>
                                          </p:val>
                                        </p:tav>
                                      </p:tavLst>
                                    </p:anim>
                                    <p:animEffect transition="out" filter="fade">
                                      <p:cBhvr>
                                        <p:cTn id="186" dur="500"/>
                                        <p:tgtEl>
                                          <p:spTgt spid="84008"/>
                                        </p:tgtEl>
                                      </p:cBhvr>
                                    </p:animEffect>
                                    <p:set>
                                      <p:cBhvr>
                                        <p:cTn id="187" dur="1" fill="hold">
                                          <p:stCondLst>
                                            <p:cond delay="499"/>
                                          </p:stCondLst>
                                        </p:cTn>
                                        <p:tgtEl>
                                          <p:spTgt spid="84008"/>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84007"/>
                                        </p:tgtEl>
                                        <p:attrNameLst>
                                          <p:attrName>style.visibility</p:attrName>
                                        </p:attrNameLst>
                                      </p:cBhvr>
                                      <p:to>
                                        <p:strVal val="visible"/>
                                      </p:to>
                                    </p:set>
                                    <p:animEffect transition="in" filter="dissolve">
                                      <p:cBhvr>
                                        <p:cTn id="191" dur="500"/>
                                        <p:tgtEl>
                                          <p:spTgt spid="84007"/>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84007"/>
                                        </p:tgtEl>
                                        <p:attrNameLst>
                                          <p:attrName>ppt_w</p:attrName>
                                        </p:attrNameLst>
                                      </p:cBhvr>
                                      <p:tavLst>
                                        <p:tav tm="0">
                                          <p:val>
                                            <p:strVal val="ppt_w"/>
                                          </p:val>
                                        </p:tav>
                                        <p:tav tm="100000">
                                          <p:val>
                                            <p:fltVal val="0"/>
                                          </p:val>
                                        </p:tav>
                                      </p:tavLst>
                                    </p:anim>
                                    <p:anim calcmode="lin" valueType="num">
                                      <p:cBhvr>
                                        <p:cTn id="195" dur="500"/>
                                        <p:tgtEl>
                                          <p:spTgt spid="84007"/>
                                        </p:tgtEl>
                                        <p:attrNameLst>
                                          <p:attrName>ppt_h</p:attrName>
                                        </p:attrNameLst>
                                      </p:cBhvr>
                                      <p:tavLst>
                                        <p:tav tm="0">
                                          <p:val>
                                            <p:strVal val="ppt_h"/>
                                          </p:val>
                                        </p:tav>
                                        <p:tav tm="100000">
                                          <p:val>
                                            <p:fltVal val="0"/>
                                          </p:val>
                                        </p:tav>
                                      </p:tavLst>
                                    </p:anim>
                                    <p:animEffect transition="out" filter="fade">
                                      <p:cBhvr>
                                        <p:cTn id="196" dur="500"/>
                                        <p:tgtEl>
                                          <p:spTgt spid="84007"/>
                                        </p:tgtEl>
                                      </p:cBhvr>
                                    </p:animEffect>
                                    <p:set>
                                      <p:cBhvr>
                                        <p:cTn id="197" dur="1" fill="hold">
                                          <p:stCondLst>
                                            <p:cond delay="499"/>
                                          </p:stCondLst>
                                        </p:cTn>
                                        <p:tgtEl>
                                          <p:spTgt spid="84007"/>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84006"/>
                                        </p:tgtEl>
                                        <p:attrNameLst>
                                          <p:attrName>style.visibility</p:attrName>
                                        </p:attrNameLst>
                                      </p:cBhvr>
                                      <p:to>
                                        <p:strVal val="visible"/>
                                      </p:to>
                                    </p:set>
                                    <p:animEffect transition="in" filter="dissolve">
                                      <p:cBhvr>
                                        <p:cTn id="201" dur="500"/>
                                        <p:tgtEl>
                                          <p:spTgt spid="84006"/>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84006"/>
                                        </p:tgtEl>
                                        <p:attrNameLst>
                                          <p:attrName>ppt_w</p:attrName>
                                        </p:attrNameLst>
                                      </p:cBhvr>
                                      <p:tavLst>
                                        <p:tav tm="0">
                                          <p:val>
                                            <p:strVal val="ppt_w"/>
                                          </p:val>
                                        </p:tav>
                                        <p:tav tm="100000">
                                          <p:val>
                                            <p:fltVal val="0"/>
                                          </p:val>
                                        </p:tav>
                                      </p:tavLst>
                                    </p:anim>
                                    <p:anim calcmode="lin" valueType="num">
                                      <p:cBhvr>
                                        <p:cTn id="205" dur="500"/>
                                        <p:tgtEl>
                                          <p:spTgt spid="84006"/>
                                        </p:tgtEl>
                                        <p:attrNameLst>
                                          <p:attrName>ppt_h</p:attrName>
                                        </p:attrNameLst>
                                      </p:cBhvr>
                                      <p:tavLst>
                                        <p:tav tm="0">
                                          <p:val>
                                            <p:strVal val="ppt_h"/>
                                          </p:val>
                                        </p:tav>
                                        <p:tav tm="100000">
                                          <p:val>
                                            <p:fltVal val="0"/>
                                          </p:val>
                                        </p:tav>
                                      </p:tavLst>
                                    </p:anim>
                                    <p:animEffect transition="out" filter="fade">
                                      <p:cBhvr>
                                        <p:cTn id="206" dur="500"/>
                                        <p:tgtEl>
                                          <p:spTgt spid="84006"/>
                                        </p:tgtEl>
                                      </p:cBhvr>
                                    </p:animEffect>
                                    <p:set>
                                      <p:cBhvr>
                                        <p:cTn id="207" dur="1" fill="hold">
                                          <p:stCondLst>
                                            <p:cond delay="499"/>
                                          </p:stCondLst>
                                        </p:cTn>
                                        <p:tgtEl>
                                          <p:spTgt spid="84006"/>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84005"/>
                                        </p:tgtEl>
                                        <p:attrNameLst>
                                          <p:attrName>style.visibility</p:attrName>
                                        </p:attrNameLst>
                                      </p:cBhvr>
                                      <p:to>
                                        <p:strVal val="visible"/>
                                      </p:to>
                                    </p:set>
                                    <p:animEffect transition="in" filter="dissolve">
                                      <p:cBhvr>
                                        <p:cTn id="211" dur="500"/>
                                        <p:tgtEl>
                                          <p:spTgt spid="84005"/>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84005"/>
                                        </p:tgtEl>
                                        <p:attrNameLst>
                                          <p:attrName>ppt_w</p:attrName>
                                        </p:attrNameLst>
                                      </p:cBhvr>
                                      <p:tavLst>
                                        <p:tav tm="0">
                                          <p:val>
                                            <p:strVal val="ppt_w"/>
                                          </p:val>
                                        </p:tav>
                                        <p:tav tm="100000">
                                          <p:val>
                                            <p:fltVal val="0"/>
                                          </p:val>
                                        </p:tav>
                                      </p:tavLst>
                                    </p:anim>
                                    <p:anim calcmode="lin" valueType="num">
                                      <p:cBhvr>
                                        <p:cTn id="215" dur="500"/>
                                        <p:tgtEl>
                                          <p:spTgt spid="84005"/>
                                        </p:tgtEl>
                                        <p:attrNameLst>
                                          <p:attrName>ppt_h</p:attrName>
                                        </p:attrNameLst>
                                      </p:cBhvr>
                                      <p:tavLst>
                                        <p:tav tm="0">
                                          <p:val>
                                            <p:strVal val="ppt_h"/>
                                          </p:val>
                                        </p:tav>
                                        <p:tav tm="100000">
                                          <p:val>
                                            <p:fltVal val="0"/>
                                          </p:val>
                                        </p:tav>
                                      </p:tavLst>
                                    </p:anim>
                                    <p:animEffect transition="out" filter="fade">
                                      <p:cBhvr>
                                        <p:cTn id="216" dur="500"/>
                                        <p:tgtEl>
                                          <p:spTgt spid="84005"/>
                                        </p:tgtEl>
                                      </p:cBhvr>
                                    </p:animEffect>
                                    <p:set>
                                      <p:cBhvr>
                                        <p:cTn id="217" dur="1" fill="hold">
                                          <p:stCondLst>
                                            <p:cond delay="499"/>
                                          </p:stCondLst>
                                        </p:cTn>
                                        <p:tgtEl>
                                          <p:spTgt spid="84005"/>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84004"/>
                                        </p:tgtEl>
                                        <p:attrNameLst>
                                          <p:attrName>style.visibility</p:attrName>
                                        </p:attrNameLst>
                                      </p:cBhvr>
                                      <p:to>
                                        <p:strVal val="visible"/>
                                      </p:to>
                                    </p:set>
                                    <p:animEffect transition="in" filter="dissolve">
                                      <p:cBhvr>
                                        <p:cTn id="221" dur="500"/>
                                        <p:tgtEl>
                                          <p:spTgt spid="84004"/>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84004"/>
                                        </p:tgtEl>
                                        <p:attrNameLst>
                                          <p:attrName>ppt_w</p:attrName>
                                        </p:attrNameLst>
                                      </p:cBhvr>
                                      <p:tavLst>
                                        <p:tav tm="0">
                                          <p:val>
                                            <p:strVal val="ppt_w"/>
                                          </p:val>
                                        </p:tav>
                                        <p:tav tm="100000">
                                          <p:val>
                                            <p:fltVal val="0"/>
                                          </p:val>
                                        </p:tav>
                                      </p:tavLst>
                                    </p:anim>
                                    <p:anim calcmode="lin" valueType="num">
                                      <p:cBhvr>
                                        <p:cTn id="225" dur="500"/>
                                        <p:tgtEl>
                                          <p:spTgt spid="84004"/>
                                        </p:tgtEl>
                                        <p:attrNameLst>
                                          <p:attrName>ppt_h</p:attrName>
                                        </p:attrNameLst>
                                      </p:cBhvr>
                                      <p:tavLst>
                                        <p:tav tm="0">
                                          <p:val>
                                            <p:strVal val="ppt_h"/>
                                          </p:val>
                                        </p:tav>
                                        <p:tav tm="100000">
                                          <p:val>
                                            <p:fltVal val="0"/>
                                          </p:val>
                                        </p:tav>
                                      </p:tavLst>
                                    </p:anim>
                                    <p:animEffect transition="out" filter="fade">
                                      <p:cBhvr>
                                        <p:cTn id="226" dur="500"/>
                                        <p:tgtEl>
                                          <p:spTgt spid="84004"/>
                                        </p:tgtEl>
                                      </p:cBhvr>
                                    </p:animEffect>
                                    <p:set>
                                      <p:cBhvr>
                                        <p:cTn id="227" dur="1" fill="hold">
                                          <p:stCondLst>
                                            <p:cond delay="499"/>
                                          </p:stCondLst>
                                        </p:cTn>
                                        <p:tgtEl>
                                          <p:spTgt spid="84004"/>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84003"/>
                                        </p:tgtEl>
                                        <p:attrNameLst>
                                          <p:attrName>style.visibility</p:attrName>
                                        </p:attrNameLst>
                                      </p:cBhvr>
                                      <p:to>
                                        <p:strVal val="visible"/>
                                      </p:to>
                                    </p:set>
                                    <p:animEffect transition="in" filter="dissolve">
                                      <p:cBhvr>
                                        <p:cTn id="231" dur="500"/>
                                        <p:tgtEl>
                                          <p:spTgt spid="84003"/>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84003"/>
                                        </p:tgtEl>
                                        <p:attrNameLst>
                                          <p:attrName>ppt_w</p:attrName>
                                        </p:attrNameLst>
                                      </p:cBhvr>
                                      <p:tavLst>
                                        <p:tav tm="0">
                                          <p:val>
                                            <p:strVal val="ppt_w"/>
                                          </p:val>
                                        </p:tav>
                                        <p:tav tm="100000">
                                          <p:val>
                                            <p:fltVal val="0"/>
                                          </p:val>
                                        </p:tav>
                                      </p:tavLst>
                                    </p:anim>
                                    <p:anim calcmode="lin" valueType="num">
                                      <p:cBhvr>
                                        <p:cTn id="235" dur="500"/>
                                        <p:tgtEl>
                                          <p:spTgt spid="84003"/>
                                        </p:tgtEl>
                                        <p:attrNameLst>
                                          <p:attrName>ppt_h</p:attrName>
                                        </p:attrNameLst>
                                      </p:cBhvr>
                                      <p:tavLst>
                                        <p:tav tm="0">
                                          <p:val>
                                            <p:strVal val="ppt_h"/>
                                          </p:val>
                                        </p:tav>
                                        <p:tav tm="100000">
                                          <p:val>
                                            <p:fltVal val="0"/>
                                          </p:val>
                                        </p:tav>
                                      </p:tavLst>
                                    </p:anim>
                                    <p:animEffect transition="out" filter="fade">
                                      <p:cBhvr>
                                        <p:cTn id="236" dur="500"/>
                                        <p:tgtEl>
                                          <p:spTgt spid="84003"/>
                                        </p:tgtEl>
                                      </p:cBhvr>
                                    </p:animEffect>
                                    <p:set>
                                      <p:cBhvr>
                                        <p:cTn id="237" dur="1" fill="hold">
                                          <p:stCondLst>
                                            <p:cond delay="499"/>
                                          </p:stCondLst>
                                        </p:cTn>
                                        <p:tgtEl>
                                          <p:spTgt spid="84003"/>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84019"/>
                                        </p:tgtEl>
                                        <p:attrNameLst>
                                          <p:attrName>style.visibility</p:attrName>
                                        </p:attrNameLst>
                                      </p:cBhvr>
                                      <p:to>
                                        <p:strVal val="visible"/>
                                      </p:to>
                                    </p:set>
                                    <p:anim calcmode="lin" valueType="num">
                                      <p:cBhvr>
                                        <p:cTn id="240" dur="500" fill="hold"/>
                                        <p:tgtEl>
                                          <p:spTgt spid="84019"/>
                                        </p:tgtEl>
                                        <p:attrNameLst>
                                          <p:attrName>ppt_w</p:attrName>
                                        </p:attrNameLst>
                                      </p:cBhvr>
                                      <p:tavLst>
                                        <p:tav tm="0">
                                          <p:val>
                                            <p:fltVal val="0"/>
                                          </p:val>
                                        </p:tav>
                                        <p:tav tm="100000">
                                          <p:val>
                                            <p:strVal val="#ppt_w"/>
                                          </p:val>
                                        </p:tav>
                                      </p:tavLst>
                                    </p:anim>
                                    <p:anim calcmode="lin" valueType="num">
                                      <p:cBhvr>
                                        <p:cTn id="241" dur="500" fill="hold"/>
                                        <p:tgtEl>
                                          <p:spTgt spid="84019"/>
                                        </p:tgtEl>
                                        <p:attrNameLst>
                                          <p:attrName>ppt_h</p:attrName>
                                        </p:attrNameLst>
                                      </p:cBhvr>
                                      <p:tavLst>
                                        <p:tav tm="0">
                                          <p:val>
                                            <p:fltVal val="0"/>
                                          </p:val>
                                        </p:tav>
                                        <p:tav tm="100000">
                                          <p:val>
                                            <p:strVal val="#ppt_h"/>
                                          </p:val>
                                        </p:tav>
                                      </p:tavLst>
                                    </p:anim>
                                    <p:animEffect transition="in" filter="fade">
                                      <p:cBhvr>
                                        <p:cTn id="242" dur="500"/>
                                        <p:tgtEl>
                                          <p:spTgt spid="84019"/>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84019"/>
                                        </p:tgtEl>
                                        <p:attrNameLst>
                                          <p:attrName>ppt_x</p:attrName>
                                        </p:attrNameLst>
                                      </p:cBhvr>
                                      <p:tavLst>
                                        <p:tav tm="0">
                                          <p:val>
                                            <p:strVal val="ppt_x"/>
                                          </p:val>
                                        </p:tav>
                                        <p:tav tm="100000">
                                          <p:val>
                                            <p:strVal val="1+ppt_w/2"/>
                                          </p:val>
                                        </p:tav>
                                      </p:tavLst>
                                    </p:anim>
                                    <p:anim calcmode="lin" valueType="num">
                                      <p:cBhvr additive="base">
                                        <p:cTn id="247" dur="500"/>
                                        <p:tgtEl>
                                          <p:spTgt spid="84019"/>
                                        </p:tgtEl>
                                        <p:attrNameLst>
                                          <p:attrName>ppt_y</p:attrName>
                                        </p:attrNameLst>
                                      </p:cBhvr>
                                      <p:tavLst>
                                        <p:tav tm="0">
                                          <p:val>
                                            <p:strVal val="ppt_y"/>
                                          </p:val>
                                        </p:tav>
                                        <p:tav tm="100000">
                                          <p:val>
                                            <p:strVal val="ppt_y"/>
                                          </p:val>
                                        </p:tav>
                                      </p:tavLst>
                                    </p:anim>
                                    <p:set>
                                      <p:cBhvr>
                                        <p:cTn id="248" dur="1" fill="hold">
                                          <p:stCondLst>
                                            <p:cond delay="499"/>
                                          </p:stCondLst>
                                        </p:cTn>
                                        <p:tgtEl>
                                          <p:spTgt spid="84019"/>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childTnLst>
                                    <p:animClr clrSpc="hsl" dir="cw">
                                      <p:cBhvr override="childStyle">
                                        <p:cTn id="252" dur="500" fill="hold"/>
                                        <p:tgtEl>
                                          <p:spTgt spid="9"/>
                                        </p:tgtEl>
                                        <p:attrNameLst>
                                          <p:attrName>style.color</p:attrName>
                                        </p:attrNameLst>
                                      </p:cBhvr>
                                      <p:by>
                                        <p:hsl h="10842353" s="0" l="0"/>
                                      </p:by>
                                    </p:animClr>
                                    <p:animClr clrSpc="hsl" dir="cw">
                                      <p:cBhvr>
                                        <p:cTn id="253" dur="500" fill="hold"/>
                                        <p:tgtEl>
                                          <p:spTgt spid="9"/>
                                        </p:tgtEl>
                                        <p:attrNameLst>
                                          <p:attrName>fillcolor</p:attrName>
                                        </p:attrNameLst>
                                      </p:cBhvr>
                                      <p:by>
                                        <p:hsl h="10842353" s="0" l="0"/>
                                      </p:by>
                                    </p:animClr>
                                    <p:animClr clrSpc="hsl" dir="cw">
                                      <p:cBhvr>
                                        <p:cTn id="254" dur="500" fill="hold"/>
                                        <p:tgtEl>
                                          <p:spTgt spid="9"/>
                                        </p:tgtEl>
                                        <p:attrNameLst>
                                          <p:attrName>stroke.color</p:attrName>
                                        </p:attrNameLst>
                                      </p:cBhvr>
                                      <p:by>
                                        <p:hsl h="10842353" s="0" l="0"/>
                                      </p:by>
                                    </p:animClr>
                                    <p:set>
                                      <p:cBhvr>
                                        <p:cTn id="255" dur="500" fill="hold"/>
                                        <p:tgtEl>
                                          <p:spTgt spid="9"/>
                                        </p:tgtEl>
                                        <p:attrNameLst>
                                          <p:attrName>fill.type</p:attrName>
                                        </p:attrNameLst>
                                      </p:cBhvr>
                                      <p:to>
                                        <p:strVal val="solid"/>
                                      </p:to>
                                    </p:set>
                                  </p:childTnLst>
                                  <p:subTnLst>
                                    <p:audio>
                                      <p:cMediaNode>
                                        <p:cTn display="0" masterRel="sameClick">
                                          <p:stCondLst>
                                            <p:cond evt="begin" delay="0">
                                              <p:tn val="251"/>
                                            </p:cond>
                                          </p:stCondLst>
                                          <p:endCondLst>
                                            <p:cond evt="onStopAudio" delay="0">
                                              <p:tgtEl>
                                                <p:sldTgt/>
                                              </p:tgtEl>
                                            </p:cond>
                                          </p:endCondLst>
                                        </p:cTn>
                                        <p:tgtEl>
                                          <p:sndTgt r:embed="rId7" name="FELIZ2.WAV"/>
                                        </p:tgtEl>
                                      </p:cMediaNode>
                                    </p:audio>
                                  </p:subTnLst>
                                </p:cTn>
                              </p:par>
                              <p:par>
                                <p:cTn id="256" presetID="23" presetClass="emph" presetSubtype="0" fill="hold" grpId="1" nodeType="withEffect">
                                  <p:stCondLst>
                                    <p:cond delay="0"/>
                                  </p:stCondLst>
                                  <p:childTnLst>
                                    <p:animClr clrSpc="hsl" dir="cw">
                                      <p:cBhvr override="childStyle">
                                        <p:cTn id="257" dur="500" fill="hold"/>
                                        <p:tgtEl>
                                          <p:spTgt spid="9"/>
                                        </p:tgtEl>
                                        <p:attrNameLst>
                                          <p:attrName>style.color</p:attrName>
                                        </p:attrNameLst>
                                      </p:cBhvr>
                                      <p:by>
                                        <p:hsl h="10842353" s="0" l="0"/>
                                      </p:by>
                                    </p:animClr>
                                    <p:animClr clrSpc="hsl" dir="cw">
                                      <p:cBhvr>
                                        <p:cTn id="258" dur="500" fill="hold"/>
                                        <p:tgtEl>
                                          <p:spTgt spid="9"/>
                                        </p:tgtEl>
                                        <p:attrNameLst>
                                          <p:attrName>fillcolor</p:attrName>
                                        </p:attrNameLst>
                                      </p:cBhvr>
                                      <p:by>
                                        <p:hsl h="10842353" s="0" l="0"/>
                                      </p:by>
                                    </p:animClr>
                                    <p:animClr clrSpc="hsl" dir="cw">
                                      <p:cBhvr>
                                        <p:cTn id="259" dur="500" fill="hold"/>
                                        <p:tgtEl>
                                          <p:spTgt spid="9"/>
                                        </p:tgtEl>
                                        <p:attrNameLst>
                                          <p:attrName>stroke.color</p:attrName>
                                        </p:attrNameLst>
                                      </p:cBhvr>
                                      <p:by>
                                        <p:hsl h="10842353" s="0" l="0"/>
                                      </p:by>
                                    </p:animClr>
                                    <p:set>
                                      <p:cBhvr>
                                        <p:cTn id="260"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7" grpId="0" animBg="1"/>
      <p:bldP spid="9" grpId="0" animBg="1"/>
      <p:bldP spid="9" grpId="1" animBg="1"/>
      <p:bldP spid="13"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AutoShape 51"/>
              <p:cNvSpPr>
                <a:spLocks noChangeArrowheads="1"/>
              </p:cNvSpPr>
              <p:nvPr/>
            </p:nvSpPr>
            <p:spPr bwMode="auto">
              <a:xfrm>
                <a:off x="1076325" y="707972"/>
                <a:ext cx="8204201" cy="1979648"/>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800" i="0">
                    <a:latin typeface="Times New Roman" panose="02020603050405020304" pitchFamily="18" charset="0"/>
                    <a:cs typeface="Times New Roman" panose="02020603050405020304" pitchFamily="18" charset="0"/>
                  </a:rPr>
                  <a:t>Bạn Nam gấp xong một cái quạt giấy hết </a:t>
                </a:r>
                <a14:m>
                  <m:oMath xmlns:m="http://schemas.openxmlformats.org/officeDocument/2006/math">
                    <m:f>
                      <m:fPr>
                        <m:ctrlPr>
                          <a:rPr lang="en-US" altLang="en-US" sz="2800" i="1" smtClean="0">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1</m:t>
                        </m:r>
                      </m:num>
                      <m:den>
                        <m:r>
                          <a:rPr lang="en-US" altLang="en-US" sz="2800" b="0" i="1" smtClean="0">
                            <a:latin typeface="Cambria Math" panose="02040503050406030204" pitchFamily="18" charset="0"/>
                            <a:cs typeface="Times New Roman" panose="02020603050405020304" pitchFamily="18" charset="0"/>
                          </a:rPr>
                          <m:t>4</m:t>
                        </m:r>
                      </m:den>
                    </m:f>
                  </m:oMath>
                </a14:m>
                <a:r>
                  <a:rPr lang="en-US" altLang="en-US" sz="2800" i="0">
                    <a:latin typeface="Times New Roman" panose="02020603050405020304" pitchFamily="18" charset="0"/>
                    <a:cs typeface="Times New Roman" panose="02020603050405020304" pitchFamily="18" charset="0"/>
                  </a:rPr>
                  <a:t> phút. </a:t>
                </a:r>
              </a:p>
              <a:p>
                <a:pPr eaLnBrk="1" hangingPunct="1">
                  <a:buNone/>
                </a:pPr>
                <a:r>
                  <a:rPr lang="en-US" altLang="en-US" sz="2800" i="0">
                    <a:latin typeface="Times New Roman" panose="02020603050405020304" pitchFamily="18" charset="0"/>
                    <a:cs typeface="Times New Roman" panose="02020603050405020304" pitchFamily="18" charset="0"/>
                  </a:rPr>
                  <a:t> Bạn Hoa hết 18 giây. Bạn Hà hết </a:t>
                </a:r>
                <a14:m>
                  <m:oMath xmlns:m="http://schemas.openxmlformats.org/officeDocument/2006/math">
                    <m:f>
                      <m:fPr>
                        <m:ctrlPr>
                          <a:rPr lang="en-US" altLang="en-US" sz="2800" i="1" smtClean="0">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1</m:t>
                        </m:r>
                      </m:num>
                      <m:den>
                        <m:r>
                          <a:rPr lang="en-US" altLang="en-US" sz="2800" b="0" i="1" smtClean="0">
                            <a:latin typeface="Cambria Math" panose="02040503050406030204" pitchFamily="18" charset="0"/>
                            <a:cs typeface="Times New Roman" panose="02020603050405020304" pitchFamily="18" charset="0"/>
                          </a:rPr>
                          <m:t>5</m:t>
                        </m:r>
                      </m:den>
                    </m:f>
                  </m:oMath>
                </a14:m>
                <a:r>
                  <a:rPr lang="en-US" altLang="en-US" sz="2800" i="0">
                    <a:latin typeface="Times New Roman" panose="02020603050405020304" pitchFamily="18" charset="0"/>
                    <a:cs typeface="Times New Roman" panose="02020603050405020304" pitchFamily="18" charset="0"/>
                  </a:rPr>
                  <a:t> phút. Mai hết </a:t>
                </a:r>
                <a14:m>
                  <m:oMath xmlns:m="http://schemas.openxmlformats.org/officeDocument/2006/math">
                    <m:f>
                      <m:fPr>
                        <m:ctrlPr>
                          <a:rPr lang="en-US" altLang="en-US" sz="2800" i="1">
                            <a:latin typeface="Cambria Math" panose="02040503050406030204" pitchFamily="18" charset="0"/>
                            <a:cs typeface="Times New Roman" panose="02020603050405020304" pitchFamily="18" charset="0"/>
                          </a:rPr>
                        </m:ctrlPr>
                      </m:fPr>
                      <m:num>
                        <m:r>
                          <a:rPr lang="en-US" altLang="en-US" sz="2800">
                            <a:latin typeface="Cambria Math" panose="02040503050406030204" pitchFamily="18" charset="0"/>
                            <a:cs typeface="Times New Roman" panose="02020603050405020304" pitchFamily="18" charset="0"/>
                          </a:rPr>
                          <m:t>1</m:t>
                        </m:r>
                      </m:num>
                      <m:den>
                        <m:r>
                          <a:rPr lang="en-US" altLang="en-US" sz="2800" b="0" i="1" smtClean="0">
                            <a:latin typeface="Cambria Math" panose="02040503050406030204" pitchFamily="18" charset="0"/>
                            <a:cs typeface="Times New Roman" panose="02020603050405020304" pitchFamily="18" charset="0"/>
                          </a:rPr>
                          <m:t>3</m:t>
                        </m:r>
                      </m:den>
                    </m:f>
                  </m:oMath>
                </a14:m>
                <a:r>
                  <a:rPr lang="en-US" altLang="en-US" sz="2800" i="0">
                    <a:latin typeface="Times New Roman" panose="02020603050405020304" pitchFamily="18" charset="0"/>
                    <a:cs typeface="Times New Roman" panose="02020603050405020304" pitchFamily="18" charset="0"/>
                  </a:rPr>
                  <a:t> phút.</a:t>
                </a:r>
              </a:p>
              <a:p>
                <a:pPr eaLnBrk="1" hangingPunct="1">
                  <a:buNone/>
                </a:pPr>
                <a:r>
                  <a:rPr lang="en-US" altLang="en-US" sz="2800" i="0">
                    <a:latin typeface="Times New Roman" panose="02020603050405020304" pitchFamily="18" charset="0"/>
                    <a:cs typeface="Times New Roman" panose="02020603050405020304" pitchFamily="18" charset="0"/>
                  </a:rPr>
                  <a:t>Vậy ai làm nhanh nhất?</a:t>
                </a:r>
                <a:endParaRPr lang="vi-VN" altLang="en-US" sz="2800" i="0">
                  <a:latin typeface="Times New Roman" panose="02020603050405020304" pitchFamily="18" charset="0"/>
                  <a:cs typeface="Times New Roman" panose="02020603050405020304" pitchFamily="18" charset="0"/>
                </a:endParaRPr>
              </a:p>
            </p:txBody>
          </p:sp>
        </mc:Choice>
        <mc:Fallback xmlns="">
          <p:sp>
            <p:nvSpPr>
              <p:cNvPr id="37" name="AutoShape 51"/>
              <p:cNvSpPr>
                <a:spLocks noRot="1" noChangeAspect="1" noMove="1" noResize="1" noEditPoints="1" noAdjustHandles="1" noChangeArrowheads="1" noChangeShapeType="1" noTextEdit="1"/>
              </p:cNvSpPr>
              <p:nvPr/>
            </p:nvSpPr>
            <p:spPr bwMode="auto">
              <a:xfrm>
                <a:off x="1076325" y="707972"/>
                <a:ext cx="8204201" cy="1979648"/>
              </a:xfrm>
              <a:prstGeom prst="roundRect">
                <a:avLst>
                  <a:gd name="adj" fmla="val 16667"/>
                </a:avLst>
              </a:prstGeom>
              <a:blipFill>
                <a:blip r:embed="rId8"/>
                <a:stretch>
                  <a:fillRect l="-297" r="-2747" b="-7034"/>
                </a:stretch>
              </a:blipFill>
              <a:ln w="9525">
                <a:solidFill>
                  <a:srgbClr val="FF6600"/>
                </a:solidFill>
                <a:round/>
                <a:headEnd/>
                <a:tailEnd/>
              </a:ln>
            </p:spPr>
            <p:txBody>
              <a:bodyPr/>
              <a:lstStyle/>
              <a:p>
                <a:r>
                  <a:rPr lang="en-US">
                    <a:noFill/>
                  </a:rPr>
                  <a:t> </a:t>
                </a:r>
              </a:p>
            </p:txBody>
          </p:sp>
        </mc:Fallback>
      </mc:AlternateContent>
      <p:grpSp>
        <p:nvGrpSpPr>
          <p:cNvPr id="50179" name="Group 51"/>
          <p:cNvGrpSpPr>
            <a:grpSpLocks/>
          </p:cNvGrpSpPr>
          <p:nvPr/>
        </p:nvGrpSpPr>
        <p:grpSpPr bwMode="auto">
          <a:xfrm>
            <a:off x="0" y="-8572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solidFill>
                  <a:srgbClr val="000000"/>
                </a:solidFill>
                <a:latin typeface=".VnTime" pitchFamily="34" charset="0"/>
              </a:endParaRPr>
            </a:p>
          </p:txBody>
        </p:sp>
        <p:sp>
          <p:nvSpPr>
            <p:cNvPr id="5022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solidFill>
                  <a:srgbClr val="000000"/>
                </a:solidFill>
                <a:effectLst>
                  <a:glow rad="101600">
                    <a:srgbClr val="BBE0E3">
                      <a:satMod val="175000"/>
                      <a:alpha val="40000"/>
                    </a:srgbClr>
                  </a:glow>
                </a:effectLst>
                <a:latin typeface=".VnTime" pitchFamily="34" charset="0"/>
              </a:endParaRPr>
            </a:p>
          </p:txBody>
        </p:sp>
      </p:grpSp>
      <p:sp>
        <p:nvSpPr>
          <p:cNvPr id="3" name="AutoShape 51"/>
          <p:cNvSpPr>
            <a:spLocks noChangeArrowheads="1"/>
          </p:cNvSpPr>
          <p:nvPr/>
        </p:nvSpPr>
        <p:spPr bwMode="auto">
          <a:xfrm>
            <a:off x="1533525" y="2822092"/>
            <a:ext cx="5619750" cy="927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0">
                <a:solidFill>
                  <a:srgbClr val="FFFFFF"/>
                </a:solidFill>
                <a:latin typeface="Times New Roman" panose="02020603050405020304" pitchFamily="18" charset="0"/>
              </a:rPr>
              <a:t>Bạn Nam </a:t>
            </a:r>
          </a:p>
        </p:txBody>
      </p:sp>
      <p:pic>
        <p:nvPicPr>
          <p:cNvPr id="39"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1"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491973" y="3855555"/>
            <a:ext cx="5680075" cy="9144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0">
                <a:solidFill>
                  <a:srgbClr val="FFFFFF"/>
                </a:solidFill>
                <a:latin typeface="Times New Roman" panose="02020603050405020304" pitchFamily="18" charset="0"/>
              </a:rPr>
              <a:t>Bạn Hoa</a:t>
            </a:r>
          </a:p>
        </p:txBody>
      </p:sp>
      <p:pic>
        <p:nvPicPr>
          <p:cNvPr id="5"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1"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533525" y="4909173"/>
            <a:ext cx="5638800" cy="9144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0">
                <a:solidFill>
                  <a:srgbClr val="FFFFFF"/>
                </a:solidFill>
                <a:latin typeface="Times New Roman" panose="02020603050405020304" pitchFamily="18" charset="0"/>
              </a:rPr>
              <a:t>Bạn Hà </a:t>
            </a:r>
          </a:p>
        </p:txBody>
      </p:sp>
      <p:pic>
        <p:nvPicPr>
          <p:cNvPr id="11"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77813" y="460216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1"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549400" y="5929312"/>
            <a:ext cx="5622925"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0">
                <a:solidFill>
                  <a:srgbClr val="FFFFFF"/>
                </a:solidFill>
                <a:latin typeface="Times New Roman" panose="02020603050405020304" pitchFamily="18" charset="0"/>
              </a:rPr>
              <a:t>Bạn Mai </a:t>
            </a:r>
          </a:p>
        </p:txBody>
      </p:sp>
      <p:pic>
        <p:nvPicPr>
          <p:cNvPr id="17"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1"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solidFill>
                <a:srgbClr val="000000"/>
              </a:solidFill>
              <a:latin typeface=".VnTime" panose="020B7200000000000000"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83995" name="AutoShape 27"/>
          <p:cNvSpPr>
            <a:spLocks noChangeArrowheads="1"/>
          </p:cNvSpPr>
          <p:nvPr/>
        </p:nvSpPr>
        <p:spPr bwMode="auto">
          <a:xfrm>
            <a:off x="-155575" y="1126021"/>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solidFill>
                <a:srgbClr val="000000"/>
              </a:solidFill>
              <a:latin typeface="Times New Roman" panose="02020603050405020304" pitchFamily="18" charset="0"/>
            </a:endParaRPr>
          </a:p>
        </p:txBody>
      </p:sp>
      <p:sp>
        <p:nvSpPr>
          <p:cNvPr id="83996" name="WordArt 28"/>
          <p:cNvSpPr>
            <a:spLocks noChangeArrowheads="1" noChangeShapeType="1" noTextEdit="1"/>
          </p:cNvSpPr>
          <p:nvPr/>
        </p:nvSpPr>
        <p:spPr bwMode="auto">
          <a:xfrm>
            <a:off x="180569" y="1550747"/>
            <a:ext cx="709612" cy="1524000"/>
          </a:xfrm>
          <a:prstGeom prst="rect">
            <a:avLst/>
          </a:prstGeom>
        </p:spPr>
        <p:txBody>
          <a:bodyPr wrap="none" fromWordArt="1">
            <a:prstTxWarp prst="textPlain">
              <a:avLst>
                <a:gd name="adj" fmla="val 37116"/>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10</a:t>
            </a:r>
          </a:p>
          <a:p>
            <a:pPr algn="ctr"/>
            <a:endPar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endParaRPr>
          </a:p>
        </p:txBody>
      </p:sp>
      <p:pic>
        <p:nvPicPr>
          <p:cNvPr id="50202" name="Picture 29" descr="Picture1"/>
          <p:cNvPicPr>
            <a:picLocks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4288" y="741363"/>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3" name="Picture 32" descr="people008"/>
          <p:cNvPicPr>
            <a:picLocks noChangeAspect="1" noChangeArrowheads="1" noCrop="1"/>
          </p:cNvPicPr>
          <p:nvPr/>
        </p:nvPicPr>
        <p:blipFill>
          <a:blip r:embed="rId13">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4" name="Picture 33" descr="Bellcoll">
            <a:hlinkClick r:id="" action="ppaction://hlinkshowjump?jump=firstslide"/>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10344" y="-182009"/>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3" name="WordArt 3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4004" name="WordArt 3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4005" name="WordArt 37"/>
          <p:cNvSpPr>
            <a:spLocks noChangeArrowheads="1" noChangeShapeType="1" noTextEdit="1"/>
          </p:cNvSpPr>
          <p:nvPr/>
        </p:nvSpPr>
        <p:spPr bwMode="auto">
          <a:xfrm>
            <a:off x="76342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4006" name="WordArt 38"/>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4007" name="WordArt 39"/>
          <p:cNvSpPr>
            <a:spLocks noChangeArrowheads="1" noChangeShapeType="1" noTextEdit="1"/>
          </p:cNvSpPr>
          <p:nvPr/>
        </p:nvSpPr>
        <p:spPr bwMode="auto">
          <a:xfrm>
            <a:off x="76771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4008" name="WordArt 40"/>
          <p:cNvSpPr>
            <a:spLocks noChangeArrowheads="1" noChangeShapeType="1" noTextEdit="1"/>
          </p:cNvSpPr>
          <p:nvPr/>
        </p:nvSpPr>
        <p:spPr bwMode="auto">
          <a:xfrm>
            <a:off x="76438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4009" name="WordArt 41"/>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4010" name="WordArt 42"/>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4011" name="WordArt 43"/>
          <p:cNvSpPr>
            <a:spLocks noChangeArrowheads="1" noChangeShapeType="1" noTextEdit="1"/>
          </p:cNvSpPr>
          <p:nvPr/>
        </p:nvSpPr>
        <p:spPr bwMode="auto">
          <a:xfrm>
            <a:off x="76342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4012" name="WordArt 44"/>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4013" name="WordArt 45"/>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4014" name="WordArt 46"/>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4015" name="WordArt 47"/>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4016" name="WordArt 48"/>
          <p:cNvSpPr>
            <a:spLocks noChangeArrowheads="1" noChangeShapeType="1" noTextEdit="1"/>
          </p:cNvSpPr>
          <p:nvPr/>
        </p:nvSpPr>
        <p:spPr bwMode="auto">
          <a:xfrm>
            <a:off x="76200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4017" name="WordArt 49"/>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4018" name="WordArt 50"/>
          <p:cNvSpPr>
            <a:spLocks noChangeArrowheads="1" noChangeShapeType="1" noTextEdit="1"/>
          </p:cNvSpPr>
          <p:nvPr/>
        </p:nvSpPr>
        <p:spPr bwMode="auto">
          <a:xfrm>
            <a:off x="76295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4019" name="Group 51"/>
          <p:cNvGrpSpPr>
            <a:grpSpLocks/>
          </p:cNvGrpSpPr>
          <p:nvPr/>
        </p:nvGrpSpPr>
        <p:grpSpPr bwMode="auto">
          <a:xfrm>
            <a:off x="7164251" y="2602154"/>
            <a:ext cx="1752600" cy="1752600"/>
            <a:chOff x="4320" y="2928"/>
            <a:chExt cx="1104" cy="1104"/>
          </a:xfrm>
        </p:grpSpPr>
        <p:sp>
          <p:nvSpPr>
            <p:cNvPr id="50223" name="AutoShape 5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50224" name="WordArt 5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
        <p:nvSpPr>
          <p:cNvPr id="50222" name="WordArt 31"/>
          <p:cNvSpPr>
            <a:spLocks noChangeArrowheads="1" noChangeShapeType="1" noTextEdit="1"/>
          </p:cNvSpPr>
          <p:nvPr/>
        </p:nvSpPr>
        <p:spPr bwMode="auto">
          <a:xfrm>
            <a:off x="1951038" y="26988"/>
            <a:ext cx="5973762"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spTree>
    <p:custDataLst>
      <p:tags r:id="rId1"/>
    </p:custDataLst>
    <p:extLst>
      <p:ext uri="{BB962C8B-B14F-4D97-AF65-F5344CB8AC3E}">
        <p14:creationId xmlns:p14="http://schemas.microsoft.com/office/powerpoint/2010/main" val="1040177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83995"/>
                                        </p:tgtEl>
                                        <p:attrNameLst>
                                          <p:attrName>style.visibility</p:attrName>
                                        </p:attrNameLst>
                                      </p:cBhvr>
                                      <p:to>
                                        <p:strVal val="visible"/>
                                      </p:to>
                                    </p:set>
                                    <p:animEffect transition="in" filter="fade">
                                      <p:cBhvr>
                                        <p:cTn id="7" dur="500"/>
                                        <p:tgtEl>
                                          <p:spTgt spid="83995"/>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83996"/>
                                        </p:tgtEl>
                                        <p:attrNameLst>
                                          <p:attrName>style.visibility</p:attrName>
                                        </p:attrNameLst>
                                      </p:cBhvr>
                                      <p:to>
                                        <p:strVal val="visible"/>
                                      </p:to>
                                    </p:set>
                                    <p:animEffect transition="in" filter="circle(in)">
                                      <p:cBhvr>
                                        <p:cTn id="10" dur="500"/>
                                        <p:tgtEl>
                                          <p:spTgt spid="83996"/>
                                        </p:tgtEl>
                                      </p:cBhvr>
                                    </p:animEffect>
                                  </p:childTnLst>
                                </p:cTn>
                              </p:par>
                              <p:par>
                                <p:cTn id="11" presetID="8" presetClass="emph" presetSubtype="0" repeatCount="indefinite" fill="hold" nodeType="withEffect">
                                  <p:stCondLst>
                                    <p:cond delay="500"/>
                                  </p:stCondLst>
                                  <p:childTnLst>
                                    <p:animRot by="21600000">
                                      <p:cBhvr>
                                        <p:cTn id="12" dur="1500" fill="hold"/>
                                        <p:tgtEl>
                                          <p:spTgt spid="8399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84018"/>
                                        </p:tgtEl>
                                        <p:attrNameLst>
                                          <p:attrName>style.visibility</p:attrName>
                                        </p:attrNameLst>
                                      </p:cBhvr>
                                      <p:to>
                                        <p:strVal val="visible"/>
                                      </p:to>
                                    </p:set>
                                    <p:animEffect transition="in" filter="dissolve">
                                      <p:cBhvr>
                                        <p:cTn id="81" dur="500"/>
                                        <p:tgtEl>
                                          <p:spTgt spid="84018"/>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84018"/>
                                        </p:tgtEl>
                                        <p:attrNameLst>
                                          <p:attrName>ppt_w</p:attrName>
                                        </p:attrNameLst>
                                      </p:cBhvr>
                                      <p:tavLst>
                                        <p:tav tm="0">
                                          <p:val>
                                            <p:strVal val="ppt_w"/>
                                          </p:val>
                                        </p:tav>
                                        <p:tav tm="100000">
                                          <p:val>
                                            <p:fltVal val="0"/>
                                          </p:val>
                                        </p:tav>
                                      </p:tavLst>
                                    </p:anim>
                                    <p:anim calcmode="lin" valueType="num">
                                      <p:cBhvr>
                                        <p:cTn id="85" dur="500"/>
                                        <p:tgtEl>
                                          <p:spTgt spid="84018"/>
                                        </p:tgtEl>
                                        <p:attrNameLst>
                                          <p:attrName>ppt_h</p:attrName>
                                        </p:attrNameLst>
                                      </p:cBhvr>
                                      <p:tavLst>
                                        <p:tav tm="0">
                                          <p:val>
                                            <p:strVal val="ppt_h"/>
                                          </p:val>
                                        </p:tav>
                                        <p:tav tm="100000">
                                          <p:val>
                                            <p:fltVal val="0"/>
                                          </p:val>
                                        </p:tav>
                                      </p:tavLst>
                                    </p:anim>
                                    <p:animEffect transition="out" filter="fade">
                                      <p:cBhvr>
                                        <p:cTn id="86" dur="500"/>
                                        <p:tgtEl>
                                          <p:spTgt spid="84018"/>
                                        </p:tgtEl>
                                      </p:cBhvr>
                                    </p:animEffect>
                                    <p:set>
                                      <p:cBhvr>
                                        <p:cTn id="87" dur="1" fill="hold">
                                          <p:stCondLst>
                                            <p:cond delay="499"/>
                                          </p:stCondLst>
                                        </p:cTn>
                                        <p:tgtEl>
                                          <p:spTgt spid="84018"/>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84017"/>
                                        </p:tgtEl>
                                        <p:attrNameLst>
                                          <p:attrName>style.visibility</p:attrName>
                                        </p:attrNameLst>
                                      </p:cBhvr>
                                      <p:to>
                                        <p:strVal val="visible"/>
                                      </p:to>
                                    </p:set>
                                    <p:animEffect transition="in" filter="dissolve">
                                      <p:cBhvr>
                                        <p:cTn id="91" dur="500"/>
                                        <p:tgtEl>
                                          <p:spTgt spid="84017"/>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84017"/>
                                        </p:tgtEl>
                                        <p:attrNameLst>
                                          <p:attrName>ppt_w</p:attrName>
                                        </p:attrNameLst>
                                      </p:cBhvr>
                                      <p:tavLst>
                                        <p:tav tm="0">
                                          <p:val>
                                            <p:strVal val="ppt_w"/>
                                          </p:val>
                                        </p:tav>
                                        <p:tav tm="100000">
                                          <p:val>
                                            <p:fltVal val="0"/>
                                          </p:val>
                                        </p:tav>
                                      </p:tavLst>
                                    </p:anim>
                                    <p:anim calcmode="lin" valueType="num">
                                      <p:cBhvr>
                                        <p:cTn id="95" dur="500"/>
                                        <p:tgtEl>
                                          <p:spTgt spid="84017"/>
                                        </p:tgtEl>
                                        <p:attrNameLst>
                                          <p:attrName>ppt_h</p:attrName>
                                        </p:attrNameLst>
                                      </p:cBhvr>
                                      <p:tavLst>
                                        <p:tav tm="0">
                                          <p:val>
                                            <p:strVal val="ppt_h"/>
                                          </p:val>
                                        </p:tav>
                                        <p:tav tm="100000">
                                          <p:val>
                                            <p:fltVal val="0"/>
                                          </p:val>
                                        </p:tav>
                                      </p:tavLst>
                                    </p:anim>
                                    <p:animEffect transition="out" filter="fade">
                                      <p:cBhvr>
                                        <p:cTn id="96" dur="500"/>
                                        <p:tgtEl>
                                          <p:spTgt spid="84017"/>
                                        </p:tgtEl>
                                      </p:cBhvr>
                                    </p:animEffect>
                                    <p:set>
                                      <p:cBhvr>
                                        <p:cTn id="97" dur="1" fill="hold">
                                          <p:stCondLst>
                                            <p:cond delay="499"/>
                                          </p:stCondLst>
                                        </p:cTn>
                                        <p:tgtEl>
                                          <p:spTgt spid="84017"/>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84016"/>
                                        </p:tgtEl>
                                        <p:attrNameLst>
                                          <p:attrName>style.visibility</p:attrName>
                                        </p:attrNameLst>
                                      </p:cBhvr>
                                      <p:to>
                                        <p:strVal val="visible"/>
                                      </p:to>
                                    </p:set>
                                    <p:animEffect transition="in" filter="dissolve">
                                      <p:cBhvr>
                                        <p:cTn id="101" dur="500"/>
                                        <p:tgtEl>
                                          <p:spTgt spid="84016"/>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84016"/>
                                        </p:tgtEl>
                                        <p:attrNameLst>
                                          <p:attrName>ppt_w</p:attrName>
                                        </p:attrNameLst>
                                      </p:cBhvr>
                                      <p:tavLst>
                                        <p:tav tm="0">
                                          <p:val>
                                            <p:strVal val="ppt_w"/>
                                          </p:val>
                                        </p:tav>
                                        <p:tav tm="100000">
                                          <p:val>
                                            <p:fltVal val="0"/>
                                          </p:val>
                                        </p:tav>
                                      </p:tavLst>
                                    </p:anim>
                                    <p:anim calcmode="lin" valueType="num">
                                      <p:cBhvr>
                                        <p:cTn id="105" dur="500"/>
                                        <p:tgtEl>
                                          <p:spTgt spid="84016"/>
                                        </p:tgtEl>
                                        <p:attrNameLst>
                                          <p:attrName>ppt_h</p:attrName>
                                        </p:attrNameLst>
                                      </p:cBhvr>
                                      <p:tavLst>
                                        <p:tav tm="0">
                                          <p:val>
                                            <p:strVal val="ppt_h"/>
                                          </p:val>
                                        </p:tav>
                                        <p:tav tm="100000">
                                          <p:val>
                                            <p:fltVal val="0"/>
                                          </p:val>
                                        </p:tav>
                                      </p:tavLst>
                                    </p:anim>
                                    <p:animEffect transition="out" filter="fade">
                                      <p:cBhvr>
                                        <p:cTn id="106" dur="500"/>
                                        <p:tgtEl>
                                          <p:spTgt spid="84016"/>
                                        </p:tgtEl>
                                      </p:cBhvr>
                                    </p:animEffect>
                                    <p:set>
                                      <p:cBhvr>
                                        <p:cTn id="107" dur="1" fill="hold">
                                          <p:stCondLst>
                                            <p:cond delay="499"/>
                                          </p:stCondLst>
                                        </p:cTn>
                                        <p:tgtEl>
                                          <p:spTgt spid="84016"/>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84015"/>
                                        </p:tgtEl>
                                        <p:attrNameLst>
                                          <p:attrName>style.visibility</p:attrName>
                                        </p:attrNameLst>
                                      </p:cBhvr>
                                      <p:to>
                                        <p:strVal val="visible"/>
                                      </p:to>
                                    </p:set>
                                    <p:animEffect transition="in" filter="dissolve">
                                      <p:cBhvr>
                                        <p:cTn id="111" dur="500"/>
                                        <p:tgtEl>
                                          <p:spTgt spid="84015"/>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84015"/>
                                        </p:tgtEl>
                                        <p:attrNameLst>
                                          <p:attrName>ppt_w</p:attrName>
                                        </p:attrNameLst>
                                      </p:cBhvr>
                                      <p:tavLst>
                                        <p:tav tm="0">
                                          <p:val>
                                            <p:strVal val="ppt_w"/>
                                          </p:val>
                                        </p:tav>
                                        <p:tav tm="100000">
                                          <p:val>
                                            <p:fltVal val="0"/>
                                          </p:val>
                                        </p:tav>
                                      </p:tavLst>
                                    </p:anim>
                                    <p:anim calcmode="lin" valueType="num">
                                      <p:cBhvr>
                                        <p:cTn id="115" dur="500"/>
                                        <p:tgtEl>
                                          <p:spTgt spid="84015"/>
                                        </p:tgtEl>
                                        <p:attrNameLst>
                                          <p:attrName>ppt_h</p:attrName>
                                        </p:attrNameLst>
                                      </p:cBhvr>
                                      <p:tavLst>
                                        <p:tav tm="0">
                                          <p:val>
                                            <p:strVal val="ppt_h"/>
                                          </p:val>
                                        </p:tav>
                                        <p:tav tm="100000">
                                          <p:val>
                                            <p:fltVal val="0"/>
                                          </p:val>
                                        </p:tav>
                                      </p:tavLst>
                                    </p:anim>
                                    <p:animEffect transition="out" filter="fade">
                                      <p:cBhvr>
                                        <p:cTn id="116" dur="500"/>
                                        <p:tgtEl>
                                          <p:spTgt spid="84015"/>
                                        </p:tgtEl>
                                      </p:cBhvr>
                                    </p:animEffect>
                                    <p:set>
                                      <p:cBhvr>
                                        <p:cTn id="117" dur="1" fill="hold">
                                          <p:stCondLst>
                                            <p:cond delay="499"/>
                                          </p:stCondLst>
                                        </p:cTn>
                                        <p:tgtEl>
                                          <p:spTgt spid="84015"/>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84014"/>
                                        </p:tgtEl>
                                        <p:attrNameLst>
                                          <p:attrName>style.visibility</p:attrName>
                                        </p:attrNameLst>
                                      </p:cBhvr>
                                      <p:to>
                                        <p:strVal val="visible"/>
                                      </p:to>
                                    </p:set>
                                    <p:animEffect transition="in" filter="dissolve">
                                      <p:cBhvr>
                                        <p:cTn id="121" dur="500"/>
                                        <p:tgtEl>
                                          <p:spTgt spid="84014"/>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84014"/>
                                        </p:tgtEl>
                                        <p:attrNameLst>
                                          <p:attrName>ppt_w</p:attrName>
                                        </p:attrNameLst>
                                      </p:cBhvr>
                                      <p:tavLst>
                                        <p:tav tm="0">
                                          <p:val>
                                            <p:strVal val="ppt_w"/>
                                          </p:val>
                                        </p:tav>
                                        <p:tav tm="100000">
                                          <p:val>
                                            <p:fltVal val="0"/>
                                          </p:val>
                                        </p:tav>
                                      </p:tavLst>
                                    </p:anim>
                                    <p:anim calcmode="lin" valueType="num">
                                      <p:cBhvr>
                                        <p:cTn id="125" dur="500"/>
                                        <p:tgtEl>
                                          <p:spTgt spid="84014"/>
                                        </p:tgtEl>
                                        <p:attrNameLst>
                                          <p:attrName>ppt_h</p:attrName>
                                        </p:attrNameLst>
                                      </p:cBhvr>
                                      <p:tavLst>
                                        <p:tav tm="0">
                                          <p:val>
                                            <p:strVal val="ppt_h"/>
                                          </p:val>
                                        </p:tav>
                                        <p:tav tm="100000">
                                          <p:val>
                                            <p:fltVal val="0"/>
                                          </p:val>
                                        </p:tav>
                                      </p:tavLst>
                                    </p:anim>
                                    <p:animEffect transition="out" filter="fade">
                                      <p:cBhvr>
                                        <p:cTn id="126" dur="500"/>
                                        <p:tgtEl>
                                          <p:spTgt spid="84014"/>
                                        </p:tgtEl>
                                      </p:cBhvr>
                                    </p:animEffect>
                                    <p:set>
                                      <p:cBhvr>
                                        <p:cTn id="127" dur="1" fill="hold">
                                          <p:stCondLst>
                                            <p:cond delay="499"/>
                                          </p:stCondLst>
                                        </p:cTn>
                                        <p:tgtEl>
                                          <p:spTgt spid="84014"/>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84013"/>
                                        </p:tgtEl>
                                        <p:attrNameLst>
                                          <p:attrName>style.visibility</p:attrName>
                                        </p:attrNameLst>
                                      </p:cBhvr>
                                      <p:to>
                                        <p:strVal val="visible"/>
                                      </p:to>
                                    </p:set>
                                    <p:animEffect transition="in" filter="dissolve">
                                      <p:cBhvr>
                                        <p:cTn id="131" dur="500"/>
                                        <p:tgtEl>
                                          <p:spTgt spid="84013"/>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84013"/>
                                        </p:tgtEl>
                                        <p:attrNameLst>
                                          <p:attrName>ppt_w</p:attrName>
                                        </p:attrNameLst>
                                      </p:cBhvr>
                                      <p:tavLst>
                                        <p:tav tm="0">
                                          <p:val>
                                            <p:strVal val="ppt_w"/>
                                          </p:val>
                                        </p:tav>
                                        <p:tav tm="100000">
                                          <p:val>
                                            <p:fltVal val="0"/>
                                          </p:val>
                                        </p:tav>
                                      </p:tavLst>
                                    </p:anim>
                                    <p:anim calcmode="lin" valueType="num">
                                      <p:cBhvr>
                                        <p:cTn id="135" dur="500"/>
                                        <p:tgtEl>
                                          <p:spTgt spid="84013"/>
                                        </p:tgtEl>
                                        <p:attrNameLst>
                                          <p:attrName>ppt_h</p:attrName>
                                        </p:attrNameLst>
                                      </p:cBhvr>
                                      <p:tavLst>
                                        <p:tav tm="0">
                                          <p:val>
                                            <p:strVal val="ppt_h"/>
                                          </p:val>
                                        </p:tav>
                                        <p:tav tm="100000">
                                          <p:val>
                                            <p:fltVal val="0"/>
                                          </p:val>
                                        </p:tav>
                                      </p:tavLst>
                                    </p:anim>
                                    <p:animEffect transition="out" filter="fade">
                                      <p:cBhvr>
                                        <p:cTn id="136" dur="500"/>
                                        <p:tgtEl>
                                          <p:spTgt spid="84013"/>
                                        </p:tgtEl>
                                      </p:cBhvr>
                                    </p:animEffect>
                                    <p:set>
                                      <p:cBhvr>
                                        <p:cTn id="137" dur="1" fill="hold">
                                          <p:stCondLst>
                                            <p:cond delay="499"/>
                                          </p:stCondLst>
                                        </p:cTn>
                                        <p:tgtEl>
                                          <p:spTgt spid="84013"/>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84012"/>
                                        </p:tgtEl>
                                        <p:attrNameLst>
                                          <p:attrName>style.visibility</p:attrName>
                                        </p:attrNameLst>
                                      </p:cBhvr>
                                      <p:to>
                                        <p:strVal val="visible"/>
                                      </p:to>
                                    </p:set>
                                    <p:animEffect transition="in" filter="dissolve">
                                      <p:cBhvr>
                                        <p:cTn id="141" dur="500"/>
                                        <p:tgtEl>
                                          <p:spTgt spid="84012"/>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84012"/>
                                        </p:tgtEl>
                                        <p:attrNameLst>
                                          <p:attrName>ppt_w</p:attrName>
                                        </p:attrNameLst>
                                      </p:cBhvr>
                                      <p:tavLst>
                                        <p:tav tm="0">
                                          <p:val>
                                            <p:strVal val="ppt_w"/>
                                          </p:val>
                                        </p:tav>
                                        <p:tav tm="100000">
                                          <p:val>
                                            <p:fltVal val="0"/>
                                          </p:val>
                                        </p:tav>
                                      </p:tavLst>
                                    </p:anim>
                                    <p:anim calcmode="lin" valueType="num">
                                      <p:cBhvr>
                                        <p:cTn id="145" dur="500"/>
                                        <p:tgtEl>
                                          <p:spTgt spid="84012"/>
                                        </p:tgtEl>
                                        <p:attrNameLst>
                                          <p:attrName>ppt_h</p:attrName>
                                        </p:attrNameLst>
                                      </p:cBhvr>
                                      <p:tavLst>
                                        <p:tav tm="0">
                                          <p:val>
                                            <p:strVal val="ppt_h"/>
                                          </p:val>
                                        </p:tav>
                                        <p:tav tm="100000">
                                          <p:val>
                                            <p:fltVal val="0"/>
                                          </p:val>
                                        </p:tav>
                                      </p:tavLst>
                                    </p:anim>
                                    <p:animEffect transition="out" filter="fade">
                                      <p:cBhvr>
                                        <p:cTn id="146" dur="500"/>
                                        <p:tgtEl>
                                          <p:spTgt spid="84012"/>
                                        </p:tgtEl>
                                      </p:cBhvr>
                                    </p:animEffect>
                                    <p:set>
                                      <p:cBhvr>
                                        <p:cTn id="147" dur="1" fill="hold">
                                          <p:stCondLst>
                                            <p:cond delay="499"/>
                                          </p:stCondLst>
                                        </p:cTn>
                                        <p:tgtEl>
                                          <p:spTgt spid="84012"/>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84011"/>
                                        </p:tgtEl>
                                        <p:attrNameLst>
                                          <p:attrName>style.visibility</p:attrName>
                                        </p:attrNameLst>
                                      </p:cBhvr>
                                      <p:to>
                                        <p:strVal val="visible"/>
                                      </p:to>
                                    </p:set>
                                    <p:animEffect transition="in" filter="dissolve">
                                      <p:cBhvr>
                                        <p:cTn id="151" dur="500"/>
                                        <p:tgtEl>
                                          <p:spTgt spid="84011"/>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84011"/>
                                        </p:tgtEl>
                                        <p:attrNameLst>
                                          <p:attrName>ppt_w</p:attrName>
                                        </p:attrNameLst>
                                      </p:cBhvr>
                                      <p:tavLst>
                                        <p:tav tm="0">
                                          <p:val>
                                            <p:strVal val="ppt_w"/>
                                          </p:val>
                                        </p:tav>
                                        <p:tav tm="100000">
                                          <p:val>
                                            <p:fltVal val="0"/>
                                          </p:val>
                                        </p:tav>
                                      </p:tavLst>
                                    </p:anim>
                                    <p:anim calcmode="lin" valueType="num">
                                      <p:cBhvr>
                                        <p:cTn id="155" dur="500"/>
                                        <p:tgtEl>
                                          <p:spTgt spid="84011"/>
                                        </p:tgtEl>
                                        <p:attrNameLst>
                                          <p:attrName>ppt_h</p:attrName>
                                        </p:attrNameLst>
                                      </p:cBhvr>
                                      <p:tavLst>
                                        <p:tav tm="0">
                                          <p:val>
                                            <p:strVal val="ppt_h"/>
                                          </p:val>
                                        </p:tav>
                                        <p:tav tm="100000">
                                          <p:val>
                                            <p:fltVal val="0"/>
                                          </p:val>
                                        </p:tav>
                                      </p:tavLst>
                                    </p:anim>
                                    <p:animEffect transition="out" filter="fade">
                                      <p:cBhvr>
                                        <p:cTn id="156" dur="500"/>
                                        <p:tgtEl>
                                          <p:spTgt spid="84011"/>
                                        </p:tgtEl>
                                      </p:cBhvr>
                                    </p:animEffect>
                                    <p:set>
                                      <p:cBhvr>
                                        <p:cTn id="157" dur="1" fill="hold">
                                          <p:stCondLst>
                                            <p:cond delay="499"/>
                                          </p:stCondLst>
                                        </p:cTn>
                                        <p:tgtEl>
                                          <p:spTgt spid="84011"/>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84010"/>
                                        </p:tgtEl>
                                        <p:attrNameLst>
                                          <p:attrName>style.visibility</p:attrName>
                                        </p:attrNameLst>
                                      </p:cBhvr>
                                      <p:to>
                                        <p:strVal val="visible"/>
                                      </p:to>
                                    </p:set>
                                    <p:animEffect transition="in" filter="dissolve">
                                      <p:cBhvr>
                                        <p:cTn id="161" dur="500"/>
                                        <p:tgtEl>
                                          <p:spTgt spid="84010"/>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84010"/>
                                        </p:tgtEl>
                                        <p:attrNameLst>
                                          <p:attrName>ppt_w</p:attrName>
                                        </p:attrNameLst>
                                      </p:cBhvr>
                                      <p:tavLst>
                                        <p:tav tm="0">
                                          <p:val>
                                            <p:strVal val="ppt_w"/>
                                          </p:val>
                                        </p:tav>
                                        <p:tav tm="100000">
                                          <p:val>
                                            <p:fltVal val="0"/>
                                          </p:val>
                                        </p:tav>
                                      </p:tavLst>
                                    </p:anim>
                                    <p:anim calcmode="lin" valueType="num">
                                      <p:cBhvr>
                                        <p:cTn id="165" dur="500"/>
                                        <p:tgtEl>
                                          <p:spTgt spid="84010"/>
                                        </p:tgtEl>
                                        <p:attrNameLst>
                                          <p:attrName>ppt_h</p:attrName>
                                        </p:attrNameLst>
                                      </p:cBhvr>
                                      <p:tavLst>
                                        <p:tav tm="0">
                                          <p:val>
                                            <p:strVal val="ppt_h"/>
                                          </p:val>
                                        </p:tav>
                                        <p:tav tm="100000">
                                          <p:val>
                                            <p:fltVal val="0"/>
                                          </p:val>
                                        </p:tav>
                                      </p:tavLst>
                                    </p:anim>
                                    <p:animEffect transition="out" filter="fade">
                                      <p:cBhvr>
                                        <p:cTn id="166" dur="500"/>
                                        <p:tgtEl>
                                          <p:spTgt spid="84010"/>
                                        </p:tgtEl>
                                      </p:cBhvr>
                                    </p:animEffect>
                                    <p:set>
                                      <p:cBhvr>
                                        <p:cTn id="167" dur="1" fill="hold">
                                          <p:stCondLst>
                                            <p:cond delay="499"/>
                                          </p:stCondLst>
                                        </p:cTn>
                                        <p:tgtEl>
                                          <p:spTgt spid="84010"/>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84009"/>
                                        </p:tgtEl>
                                        <p:attrNameLst>
                                          <p:attrName>style.visibility</p:attrName>
                                        </p:attrNameLst>
                                      </p:cBhvr>
                                      <p:to>
                                        <p:strVal val="visible"/>
                                      </p:to>
                                    </p:set>
                                    <p:animEffect transition="in" filter="dissolve">
                                      <p:cBhvr>
                                        <p:cTn id="171" dur="500"/>
                                        <p:tgtEl>
                                          <p:spTgt spid="84009"/>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84009"/>
                                        </p:tgtEl>
                                        <p:attrNameLst>
                                          <p:attrName>ppt_w</p:attrName>
                                        </p:attrNameLst>
                                      </p:cBhvr>
                                      <p:tavLst>
                                        <p:tav tm="0">
                                          <p:val>
                                            <p:strVal val="ppt_w"/>
                                          </p:val>
                                        </p:tav>
                                        <p:tav tm="100000">
                                          <p:val>
                                            <p:fltVal val="0"/>
                                          </p:val>
                                        </p:tav>
                                      </p:tavLst>
                                    </p:anim>
                                    <p:anim calcmode="lin" valueType="num">
                                      <p:cBhvr>
                                        <p:cTn id="175" dur="500"/>
                                        <p:tgtEl>
                                          <p:spTgt spid="84009"/>
                                        </p:tgtEl>
                                        <p:attrNameLst>
                                          <p:attrName>ppt_h</p:attrName>
                                        </p:attrNameLst>
                                      </p:cBhvr>
                                      <p:tavLst>
                                        <p:tav tm="0">
                                          <p:val>
                                            <p:strVal val="ppt_h"/>
                                          </p:val>
                                        </p:tav>
                                        <p:tav tm="100000">
                                          <p:val>
                                            <p:fltVal val="0"/>
                                          </p:val>
                                        </p:tav>
                                      </p:tavLst>
                                    </p:anim>
                                    <p:animEffect transition="out" filter="fade">
                                      <p:cBhvr>
                                        <p:cTn id="176" dur="500"/>
                                        <p:tgtEl>
                                          <p:spTgt spid="84009"/>
                                        </p:tgtEl>
                                      </p:cBhvr>
                                    </p:animEffect>
                                    <p:set>
                                      <p:cBhvr>
                                        <p:cTn id="177" dur="1" fill="hold">
                                          <p:stCondLst>
                                            <p:cond delay="499"/>
                                          </p:stCondLst>
                                        </p:cTn>
                                        <p:tgtEl>
                                          <p:spTgt spid="84009"/>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84008"/>
                                        </p:tgtEl>
                                        <p:attrNameLst>
                                          <p:attrName>style.visibility</p:attrName>
                                        </p:attrNameLst>
                                      </p:cBhvr>
                                      <p:to>
                                        <p:strVal val="visible"/>
                                      </p:to>
                                    </p:set>
                                    <p:animEffect transition="in" filter="dissolve">
                                      <p:cBhvr>
                                        <p:cTn id="181" dur="500"/>
                                        <p:tgtEl>
                                          <p:spTgt spid="84008"/>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84008"/>
                                        </p:tgtEl>
                                        <p:attrNameLst>
                                          <p:attrName>ppt_w</p:attrName>
                                        </p:attrNameLst>
                                      </p:cBhvr>
                                      <p:tavLst>
                                        <p:tav tm="0">
                                          <p:val>
                                            <p:strVal val="ppt_w"/>
                                          </p:val>
                                        </p:tav>
                                        <p:tav tm="100000">
                                          <p:val>
                                            <p:fltVal val="0"/>
                                          </p:val>
                                        </p:tav>
                                      </p:tavLst>
                                    </p:anim>
                                    <p:anim calcmode="lin" valueType="num">
                                      <p:cBhvr>
                                        <p:cTn id="185" dur="500"/>
                                        <p:tgtEl>
                                          <p:spTgt spid="84008"/>
                                        </p:tgtEl>
                                        <p:attrNameLst>
                                          <p:attrName>ppt_h</p:attrName>
                                        </p:attrNameLst>
                                      </p:cBhvr>
                                      <p:tavLst>
                                        <p:tav tm="0">
                                          <p:val>
                                            <p:strVal val="ppt_h"/>
                                          </p:val>
                                        </p:tav>
                                        <p:tav tm="100000">
                                          <p:val>
                                            <p:fltVal val="0"/>
                                          </p:val>
                                        </p:tav>
                                      </p:tavLst>
                                    </p:anim>
                                    <p:animEffect transition="out" filter="fade">
                                      <p:cBhvr>
                                        <p:cTn id="186" dur="500"/>
                                        <p:tgtEl>
                                          <p:spTgt spid="84008"/>
                                        </p:tgtEl>
                                      </p:cBhvr>
                                    </p:animEffect>
                                    <p:set>
                                      <p:cBhvr>
                                        <p:cTn id="187" dur="1" fill="hold">
                                          <p:stCondLst>
                                            <p:cond delay="499"/>
                                          </p:stCondLst>
                                        </p:cTn>
                                        <p:tgtEl>
                                          <p:spTgt spid="84008"/>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84007"/>
                                        </p:tgtEl>
                                        <p:attrNameLst>
                                          <p:attrName>style.visibility</p:attrName>
                                        </p:attrNameLst>
                                      </p:cBhvr>
                                      <p:to>
                                        <p:strVal val="visible"/>
                                      </p:to>
                                    </p:set>
                                    <p:animEffect transition="in" filter="dissolve">
                                      <p:cBhvr>
                                        <p:cTn id="191" dur="500"/>
                                        <p:tgtEl>
                                          <p:spTgt spid="84007"/>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84007"/>
                                        </p:tgtEl>
                                        <p:attrNameLst>
                                          <p:attrName>ppt_w</p:attrName>
                                        </p:attrNameLst>
                                      </p:cBhvr>
                                      <p:tavLst>
                                        <p:tav tm="0">
                                          <p:val>
                                            <p:strVal val="ppt_w"/>
                                          </p:val>
                                        </p:tav>
                                        <p:tav tm="100000">
                                          <p:val>
                                            <p:fltVal val="0"/>
                                          </p:val>
                                        </p:tav>
                                      </p:tavLst>
                                    </p:anim>
                                    <p:anim calcmode="lin" valueType="num">
                                      <p:cBhvr>
                                        <p:cTn id="195" dur="500"/>
                                        <p:tgtEl>
                                          <p:spTgt spid="84007"/>
                                        </p:tgtEl>
                                        <p:attrNameLst>
                                          <p:attrName>ppt_h</p:attrName>
                                        </p:attrNameLst>
                                      </p:cBhvr>
                                      <p:tavLst>
                                        <p:tav tm="0">
                                          <p:val>
                                            <p:strVal val="ppt_h"/>
                                          </p:val>
                                        </p:tav>
                                        <p:tav tm="100000">
                                          <p:val>
                                            <p:fltVal val="0"/>
                                          </p:val>
                                        </p:tav>
                                      </p:tavLst>
                                    </p:anim>
                                    <p:animEffect transition="out" filter="fade">
                                      <p:cBhvr>
                                        <p:cTn id="196" dur="500"/>
                                        <p:tgtEl>
                                          <p:spTgt spid="84007"/>
                                        </p:tgtEl>
                                      </p:cBhvr>
                                    </p:animEffect>
                                    <p:set>
                                      <p:cBhvr>
                                        <p:cTn id="197" dur="1" fill="hold">
                                          <p:stCondLst>
                                            <p:cond delay="499"/>
                                          </p:stCondLst>
                                        </p:cTn>
                                        <p:tgtEl>
                                          <p:spTgt spid="84007"/>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84006"/>
                                        </p:tgtEl>
                                        <p:attrNameLst>
                                          <p:attrName>style.visibility</p:attrName>
                                        </p:attrNameLst>
                                      </p:cBhvr>
                                      <p:to>
                                        <p:strVal val="visible"/>
                                      </p:to>
                                    </p:set>
                                    <p:animEffect transition="in" filter="dissolve">
                                      <p:cBhvr>
                                        <p:cTn id="201" dur="500"/>
                                        <p:tgtEl>
                                          <p:spTgt spid="84006"/>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84006"/>
                                        </p:tgtEl>
                                        <p:attrNameLst>
                                          <p:attrName>ppt_w</p:attrName>
                                        </p:attrNameLst>
                                      </p:cBhvr>
                                      <p:tavLst>
                                        <p:tav tm="0">
                                          <p:val>
                                            <p:strVal val="ppt_w"/>
                                          </p:val>
                                        </p:tav>
                                        <p:tav tm="100000">
                                          <p:val>
                                            <p:fltVal val="0"/>
                                          </p:val>
                                        </p:tav>
                                      </p:tavLst>
                                    </p:anim>
                                    <p:anim calcmode="lin" valueType="num">
                                      <p:cBhvr>
                                        <p:cTn id="205" dur="500"/>
                                        <p:tgtEl>
                                          <p:spTgt spid="84006"/>
                                        </p:tgtEl>
                                        <p:attrNameLst>
                                          <p:attrName>ppt_h</p:attrName>
                                        </p:attrNameLst>
                                      </p:cBhvr>
                                      <p:tavLst>
                                        <p:tav tm="0">
                                          <p:val>
                                            <p:strVal val="ppt_h"/>
                                          </p:val>
                                        </p:tav>
                                        <p:tav tm="100000">
                                          <p:val>
                                            <p:fltVal val="0"/>
                                          </p:val>
                                        </p:tav>
                                      </p:tavLst>
                                    </p:anim>
                                    <p:animEffect transition="out" filter="fade">
                                      <p:cBhvr>
                                        <p:cTn id="206" dur="500"/>
                                        <p:tgtEl>
                                          <p:spTgt spid="84006"/>
                                        </p:tgtEl>
                                      </p:cBhvr>
                                    </p:animEffect>
                                    <p:set>
                                      <p:cBhvr>
                                        <p:cTn id="207" dur="1" fill="hold">
                                          <p:stCondLst>
                                            <p:cond delay="499"/>
                                          </p:stCondLst>
                                        </p:cTn>
                                        <p:tgtEl>
                                          <p:spTgt spid="84006"/>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84005"/>
                                        </p:tgtEl>
                                        <p:attrNameLst>
                                          <p:attrName>style.visibility</p:attrName>
                                        </p:attrNameLst>
                                      </p:cBhvr>
                                      <p:to>
                                        <p:strVal val="visible"/>
                                      </p:to>
                                    </p:set>
                                    <p:animEffect transition="in" filter="dissolve">
                                      <p:cBhvr>
                                        <p:cTn id="211" dur="500"/>
                                        <p:tgtEl>
                                          <p:spTgt spid="84005"/>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84005"/>
                                        </p:tgtEl>
                                        <p:attrNameLst>
                                          <p:attrName>ppt_w</p:attrName>
                                        </p:attrNameLst>
                                      </p:cBhvr>
                                      <p:tavLst>
                                        <p:tav tm="0">
                                          <p:val>
                                            <p:strVal val="ppt_w"/>
                                          </p:val>
                                        </p:tav>
                                        <p:tav tm="100000">
                                          <p:val>
                                            <p:fltVal val="0"/>
                                          </p:val>
                                        </p:tav>
                                      </p:tavLst>
                                    </p:anim>
                                    <p:anim calcmode="lin" valueType="num">
                                      <p:cBhvr>
                                        <p:cTn id="215" dur="500"/>
                                        <p:tgtEl>
                                          <p:spTgt spid="84005"/>
                                        </p:tgtEl>
                                        <p:attrNameLst>
                                          <p:attrName>ppt_h</p:attrName>
                                        </p:attrNameLst>
                                      </p:cBhvr>
                                      <p:tavLst>
                                        <p:tav tm="0">
                                          <p:val>
                                            <p:strVal val="ppt_h"/>
                                          </p:val>
                                        </p:tav>
                                        <p:tav tm="100000">
                                          <p:val>
                                            <p:fltVal val="0"/>
                                          </p:val>
                                        </p:tav>
                                      </p:tavLst>
                                    </p:anim>
                                    <p:animEffect transition="out" filter="fade">
                                      <p:cBhvr>
                                        <p:cTn id="216" dur="500"/>
                                        <p:tgtEl>
                                          <p:spTgt spid="84005"/>
                                        </p:tgtEl>
                                      </p:cBhvr>
                                    </p:animEffect>
                                    <p:set>
                                      <p:cBhvr>
                                        <p:cTn id="217" dur="1" fill="hold">
                                          <p:stCondLst>
                                            <p:cond delay="499"/>
                                          </p:stCondLst>
                                        </p:cTn>
                                        <p:tgtEl>
                                          <p:spTgt spid="84005"/>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84004"/>
                                        </p:tgtEl>
                                        <p:attrNameLst>
                                          <p:attrName>style.visibility</p:attrName>
                                        </p:attrNameLst>
                                      </p:cBhvr>
                                      <p:to>
                                        <p:strVal val="visible"/>
                                      </p:to>
                                    </p:set>
                                    <p:animEffect transition="in" filter="dissolve">
                                      <p:cBhvr>
                                        <p:cTn id="221" dur="500"/>
                                        <p:tgtEl>
                                          <p:spTgt spid="84004"/>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84004"/>
                                        </p:tgtEl>
                                        <p:attrNameLst>
                                          <p:attrName>ppt_w</p:attrName>
                                        </p:attrNameLst>
                                      </p:cBhvr>
                                      <p:tavLst>
                                        <p:tav tm="0">
                                          <p:val>
                                            <p:strVal val="ppt_w"/>
                                          </p:val>
                                        </p:tav>
                                        <p:tav tm="100000">
                                          <p:val>
                                            <p:fltVal val="0"/>
                                          </p:val>
                                        </p:tav>
                                      </p:tavLst>
                                    </p:anim>
                                    <p:anim calcmode="lin" valueType="num">
                                      <p:cBhvr>
                                        <p:cTn id="225" dur="500"/>
                                        <p:tgtEl>
                                          <p:spTgt spid="84004"/>
                                        </p:tgtEl>
                                        <p:attrNameLst>
                                          <p:attrName>ppt_h</p:attrName>
                                        </p:attrNameLst>
                                      </p:cBhvr>
                                      <p:tavLst>
                                        <p:tav tm="0">
                                          <p:val>
                                            <p:strVal val="ppt_h"/>
                                          </p:val>
                                        </p:tav>
                                        <p:tav tm="100000">
                                          <p:val>
                                            <p:fltVal val="0"/>
                                          </p:val>
                                        </p:tav>
                                      </p:tavLst>
                                    </p:anim>
                                    <p:animEffect transition="out" filter="fade">
                                      <p:cBhvr>
                                        <p:cTn id="226" dur="500"/>
                                        <p:tgtEl>
                                          <p:spTgt spid="84004"/>
                                        </p:tgtEl>
                                      </p:cBhvr>
                                    </p:animEffect>
                                    <p:set>
                                      <p:cBhvr>
                                        <p:cTn id="227" dur="1" fill="hold">
                                          <p:stCondLst>
                                            <p:cond delay="499"/>
                                          </p:stCondLst>
                                        </p:cTn>
                                        <p:tgtEl>
                                          <p:spTgt spid="84004"/>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84003"/>
                                        </p:tgtEl>
                                        <p:attrNameLst>
                                          <p:attrName>style.visibility</p:attrName>
                                        </p:attrNameLst>
                                      </p:cBhvr>
                                      <p:to>
                                        <p:strVal val="visible"/>
                                      </p:to>
                                    </p:set>
                                    <p:animEffect transition="in" filter="dissolve">
                                      <p:cBhvr>
                                        <p:cTn id="231" dur="500"/>
                                        <p:tgtEl>
                                          <p:spTgt spid="84003"/>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84003"/>
                                        </p:tgtEl>
                                        <p:attrNameLst>
                                          <p:attrName>ppt_w</p:attrName>
                                        </p:attrNameLst>
                                      </p:cBhvr>
                                      <p:tavLst>
                                        <p:tav tm="0">
                                          <p:val>
                                            <p:strVal val="ppt_w"/>
                                          </p:val>
                                        </p:tav>
                                        <p:tav tm="100000">
                                          <p:val>
                                            <p:fltVal val="0"/>
                                          </p:val>
                                        </p:tav>
                                      </p:tavLst>
                                    </p:anim>
                                    <p:anim calcmode="lin" valueType="num">
                                      <p:cBhvr>
                                        <p:cTn id="235" dur="500"/>
                                        <p:tgtEl>
                                          <p:spTgt spid="84003"/>
                                        </p:tgtEl>
                                        <p:attrNameLst>
                                          <p:attrName>ppt_h</p:attrName>
                                        </p:attrNameLst>
                                      </p:cBhvr>
                                      <p:tavLst>
                                        <p:tav tm="0">
                                          <p:val>
                                            <p:strVal val="ppt_h"/>
                                          </p:val>
                                        </p:tav>
                                        <p:tav tm="100000">
                                          <p:val>
                                            <p:fltVal val="0"/>
                                          </p:val>
                                        </p:tav>
                                      </p:tavLst>
                                    </p:anim>
                                    <p:animEffect transition="out" filter="fade">
                                      <p:cBhvr>
                                        <p:cTn id="236" dur="500"/>
                                        <p:tgtEl>
                                          <p:spTgt spid="84003"/>
                                        </p:tgtEl>
                                      </p:cBhvr>
                                    </p:animEffect>
                                    <p:set>
                                      <p:cBhvr>
                                        <p:cTn id="237" dur="1" fill="hold">
                                          <p:stCondLst>
                                            <p:cond delay="499"/>
                                          </p:stCondLst>
                                        </p:cTn>
                                        <p:tgtEl>
                                          <p:spTgt spid="84003"/>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84019"/>
                                        </p:tgtEl>
                                        <p:attrNameLst>
                                          <p:attrName>style.visibility</p:attrName>
                                        </p:attrNameLst>
                                      </p:cBhvr>
                                      <p:to>
                                        <p:strVal val="visible"/>
                                      </p:to>
                                    </p:set>
                                    <p:anim calcmode="lin" valueType="num">
                                      <p:cBhvr>
                                        <p:cTn id="240" dur="500" fill="hold"/>
                                        <p:tgtEl>
                                          <p:spTgt spid="84019"/>
                                        </p:tgtEl>
                                        <p:attrNameLst>
                                          <p:attrName>ppt_w</p:attrName>
                                        </p:attrNameLst>
                                      </p:cBhvr>
                                      <p:tavLst>
                                        <p:tav tm="0">
                                          <p:val>
                                            <p:fltVal val="0"/>
                                          </p:val>
                                        </p:tav>
                                        <p:tav tm="100000">
                                          <p:val>
                                            <p:strVal val="#ppt_w"/>
                                          </p:val>
                                        </p:tav>
                                      </p:tavLst>
                                    </p:anim>
                                    <p:anim calcmode="lin" valueType="num">
                                      <p:cBhvr>
                                        <p:cTn id="241" dur="500" fill="hold"/>
                                        <p:tgtEl>
                                          <p:spTgt spid="84019"/>
                                        </p:tgtEl>
                                        <p:attrNameLst>
                                          <p:attrName>ppt_h</p:attrName>
                                        </p:attrNameLst>
                                      </p:cBhvr>
                                      <p:tavLst>
                                        <p:tav tm="0">
                                          <p:val>
                                            <p:fltVal val="0"/>
                                          </p:val>
                                        </p:tav>
                                        <p:tav tm="100000">
                                          <p:val>
                                            <p:strVal val="#ppt_h"/>
                                          </p:val>
                                        </p:tav>
                                      </p:tavLst>
                                    </p:anim>
                                    <p:animEffect transition="in" filter="fade">
                                      <p:cBhvr>
                                        <p:cTn id="242" dur="500"/>
                                        <p:tgtEl>
                                          <p:spTgt spid="84019"/>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84019"/>
                                        </p:tgtEl>
                                        <p:attrNameLst>
                                          <p:attrName>ppt_x</p:attrName>
                                        </p:attrNameLst>
                                      </p:cBhvr>
                                      <p:tavLst>
                                        <p:tav tm="0">
                                          <p:val>
                                            <p:strVal val="ppt_x"/>
                                          </p:val>
                                        </p:tav>
                                        <p:tav tm="100000">
                                          <p:val>
                                            <p:strVal val="1+ppt_w/2"/>
                                          </p:val>
                                        </p:tav>
                                      </p:tavLst>
                                    </p:anim>
                                    <p:anim calcmode="lin" valueType="num">
                                      <p:cBhvr additive="base">
                                        <p:cTn id="247" dur="500"/>
                                        <p:tgtEl>
                                          <p:spTgt spid="84019"/>
                                        </p:tgtEl>
                                        <p:attrNameLst>
                                          <p:attrName>ppt_y</p:attrName>
                                        </p:attrNameLst>
                                      </p:cBhvr>
                                      <p:tavLst>
                                        <p:tav tm="0">
                                          <p:val>
                                            <p:strVal val="ppt_y"/>
                                          </p:val>
                                        </p:tav>
                                        <p:tav tm="100000">
                                          <p:val>
                                            <p:strVal val="ppt_y"/>
                                          </p:val>
                                        </p:tav>
                                      </p:tavLst>
                                    </p:anim>
                                    <p:set>
                                      <p:cBhvr>
                                        <p:cTn id="248" dur="1" fill="hold">
                                          <p:stCondLst>
                                            <p:cond delay="499"/>
                                          </p:stCondLst>
                                        </p:cTn>
                                        <p:tgtEl>
                                          <p:spTgt spid="84019"/>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childTnLst>
                                    <p:animClr clrSpc="hsl" dir="cw">
                                      <p:cBhvr override="childStyle">
                                        <p:cTn id="252" dur="500" fill="hold"/>
                                        <p:tgtEl>
                                          <p:spTgt spid="9"/>
                                        </p:tgtEl>
                                        <p:attrNameLst>
                                          <p:attrName>style.color</p:attrName>
                                        </p:attrNameLst>
                                      </p:cBhvr>
                                      <p:by>
                                        <p:hsl h="10842353" s="0" l="0"/>
                                      </p:by>
                                    </p:animClr>
                                    <p:animClr clrSpc="hsl" dir="cw">
                                      <p:cBhvr>
                                        <p:cTn id="253" dur="500" fill="hold"/>
                                        <p:tgtEl>
                                          <p:spTgt spid="9"/>
                                        </p:tgtEl>
                                        <p:attrNameLst>
                                          <p:attrName>fillcolor</p:attrName>
                                        </p:attrNameLst>
                                      </p:cBhvr>
                                      <p:by>
                                        <p:hsl h="10842353" s="0" l="0"/>
                                      </p:by>
                                    </p:animClr>
                                    <p:animClr clrSpc="hsl" dir="cw">
                                      <p:cBhvr>
                                        <p:cTn id="254" dur="500" fill="hold"/>
                                        <p:tgtEl>
                                          <p:spTgt spid="9"/>
                                        </p:tgtEl>
                                        <p:attrNameLst>
                                          <p:attrName>stroke.color</p:attrName>
                                        </p:attrNameLst>
                                      </p:cBhvr>
                                      <p:by>
                                        <p:hsl h="10842353" s="0" l="0"/>
                                      </p:by>
                                    </p:animClr>
                                    <p:set>
                                      <p:cBhvr>
                                        <p:cTn id="255" dur="500" fill="hold"/>
                                        <p:tgtEl>
                                          <p:spTgt spid="9"/>
                                        </p:tgtEl>
                                        <p:attrNameLst>
                                          <p:attrName>fill.type</p:attrName>
                                        </p:attrNameLst>
                                      </p:cBhvr>
                                      <p:to>
                                        <p:strVal val="solid"/>
                                      </p:to>
                                    </p:set>
                                  </p:childTnLst>
                                  <p:subTnLst>
                                    <p:audio>
                                      <p:cMediaNode>
                                        <p:cTn display="0" masterRel="sameClick">
                                          <p:stCondLst>
                                            <p:cond evt="begin" delay="0">
                                              <p:tn val="251"/>
                                            </p:cond>
                                          </p:stCondLst>
                                          <p:endCondLst>
                                            <p:cond evt="onStopAudio" delay="0">
                                              <p:tgtEl>
                                                <p:sldTgt/>
                                              </p:tgtEl>
                                            </p:cond>
                                          </p:endCondLst>
                                        </p:cTn>
                                        <p:tgtEl>
                                          <p:sndTgt r:embed="rId7" name="FELIZ2.WAV"/>
                                        </p:tgtEl>
                                      </p:cMediaNode>
                                    </p:audio>
                                  </p:subTnLst>
                                </p:cTn>
                              </p:par>
                              <p:par>
                                <p:cTn id="256" presetID="23" presetClass="emph" presetSubtype="0" fill="hold" grpId="1" nodeType="withEffect">
                                  <p:stCondLst>
                                    <p:cond delay="0"/>
                                  </p:stCondLst>
                                  <p:childTnLst>
                                    <p:animClr clrSpc="hsl" dir="cw">
                                      <p:cBhvr override="childStyle">
                                        <p:cTn id="257" dur="500" fill="hold"/>
                                        <p:tgtEl>
                                          <p:spTgt spid="9"/>
                                        </p:tgtEl>
                                        <p:attrNameLst>
                                          <p:attrName>style.color</p:attrName>
                                        </p:attrNameLst>
                                      </p:cBhvr>
                                      <p:by>
                                        <p:hsl h="10842353" s="0" l="0"/>
                                      </p:by>
                                    </p:animClr>
                                    <p:animClr clrSpc="hsl" dir="cw">
                                      <p:cBhvr>
                                        <p:cTn id="258" dur="500" fill="hold"/>
                                        <p:tgtEl>
                                          <p:spTgt spid="9"/>
                                        </p:tgtEl>
                                        <p:attrNameLst>
                                          <p:attrName>fillcolor</p:attrName>
                                        </p:attrNameLst>
                                      </p:cBhvr>
                                      <p:by>
                                        <p:hsl h="10842353" s="0" l="0"/>
                                      </p:by>
                                    </p:animClr>
                                    <p:animClr clrSpc="hsl" dir="cw">
                                      <p:cBhvr>
                                        <p:cTn id="259" dur="500" fill="hold"/>
                                        <p:tgtEl>
                                          <p:spTgt spid="9"/>
                                        </p:tgtEl>
                                        <p:attrNameLst>
                                          <p:attrName>stroke.color</p:attrName>
                                        </p:attrNameLst>
                                      </p:cBhvr>
                                      <p:by>
                                        <p:hsl h="10842353" s="0" l="0"/>
                                      </p:by>
                                    </p:animClr>
                                    <p:set>
                                      <p:cBhvr>
                                        <p:cTn id="260"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7" grpId="0" animBg="1"/>
      <p:bldP spid="9" grpId="0" animBg="1"/>
      <p:bldP spid="9" grpId="1" animBg="1"/>
      <p:bldP spid="13"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35B4C40-F10A-2FCC-9415-02D7BCE06D58}"/>
              </a:ext>
            </a:extLst>
          </p:cNvPr>
          <p:cNvGrpSpPr/>
          <p:nvPr/>
        </p:nvGrpSpPr>
        <p:grpSpPr>
          <a:xfrm>
            <a:off x="708522" y="1027668"/>
            <a:ext cx="7336143" cy="1657865"/>
            <a:chOff x="4219202" y="2176021"/>
            <a:chExt cx="5797963" cy="966658"/>
          </a:xfrm>
        </p:grpSpPr>
        <p:sp>
          <p:nvSpPr>
            <p:cNvPr id="8" name="Rectangle: Rounded Corners 7">
              <a:extLst>
                <a:ext uri="{FF2B5EF4-FFF2-40B4-BE49-F238E27FC236}">
                  <a16:creationId xmlns:a16="http://schemas.microsoft.com/office/drawing/2014/main" id="{21D6060B-F686-8F17-E62E-408A832A9D39}"/>
                </a:ext>
              </a:extLst>
            </p:cNvPr>
            <p:cNvSpPr/>
            <p:nvPr/>
          </p:nvSpPr>
          <p:spPr>
            <a:xfrm>
              <a:off x="4219202" y="2176021"/>
              <a:ext cx="5708887" cy="966658"/>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endParaRPr lang="en-US" sz="1500" i="0" dirty="0">
                <a:solidFill>
                  <a:prstClr val="white"/>
                </a:solidFill>
                <a:latin typeface="Arial"/>
              </a:endParaRPr>
            </a:p>
          </p:txBody>
        </p:sp>
        <p:sp>
          <p:nvSpPr>
            <p:cNvPr id="9" name="TextBox 8">
              <a:extLst>
                <a:ext uri="{FF2B5EF4-FFF2-40B4-BE49-F238E27FC236}">
                  <a16:creationId xmlns:a16="http://schemas.microsoft.com/office/drawing/2014/main" id="{92814F5E-4352-73D3-455C-258E1C2E6C26}"/>
                </a:ext>
              </a:extLst>
            </p:cNvPr>
            <p:cNvSpPr txBox="1"/>
            <p:nvPr/>
          </p:nvSpPr>
          <p:spPr>
            <a:xfrm>
              <a:off x="4219202" y="2186907"/>
              <a:ext cx="5797963" cy="376859"/>
            </a:xfrm>
            <a:prstGeom prst="rect">
              <a:avLst/>
            </a:prstGeom>
            <a:noFill/>
          </p:spPr>
          <p:txBody>
            <a:bodyPr wrap="square">
              <a:spAutoFit/>
            </a:bodyPr>
            <a:lstStyle/>
            <a:p>
              <a:pPr algn="ctr" defTabSz="685800" eaLnBrk="1" fontAlgn="auto" hangingPunct="1">
                <a:spcBef>
                  <a:spcPts val="0"/>
                </a:spcBef>
                <a:spcAft>
                  <a:spcPts val="0"/>
                </a:spcAft>
                <a:defRPr/>
              </a:pPr>
              <a:endParaRPr lang="en-US" sz="3600" b="1" i="0" dirty="0">
                <a:solidFill>
                  <a:prstClr val="black"/>
                </a:solidFill>
                <a:latin typeface="Cambria" panose="02040503050406030204" pitchFamily="18" charset="0"/>
                <a:ea typeface="Cambria" panose="02040503050406030204" pitchFamily="18" charset="0"/>
              </a:endParaRPr>
            </a:p>
          </p:txBody>
        </p:sp>
      </p:grpSp>
      <p:sp>
        <p:nvSpPr>
          <p:cNvPr id="14" name="Rectangle 13"/>
          <p:cNvSpPr/>
          <p:nvPr/>
        </p:nvSpPr>
        <p:spPr>
          <a:xfrm>
            <a:off x="1051130" y="1157178"/>
            <a:ext cx="6538219" cy="1421928"/>
          </a:xfrm>
          <a:prstGeom prst="rect">
            <a:avLst/>
          </a:prstGeom>
        </p:spPr>
        <p:txBody>
          <a:bodyPr wrap="square">
            <a:spAutoFit/>
          </a:bodyPr>
          <a:lstStyle/>
          <a:p>
            <a:pPr algn="just" defTabSz="685800" eaLnBrk="1" fontAlgn="auto" hangingPunct="1">
              <a:lnSpc>
                <a:spcPct val="120000"/>
              </a:lnSpc>
              <a:spcBef>
                <a:spcPts val="0"/>
              </a:spcBef>
              <a:spcAft>
                <a:spcPts val="0"/>
              </a:spcAft>
              <a:defRPr/>
            </a:pPr>
            <a:r>
              <a:rPr lang="en-US" altLang="zh-CN" sz="2400" i="0" dirty="0">
                <a:solidFill>
                  <a:srgbClr val="002060"/>
                </a:solidFill>
                <a:latin typeface="Bahnschrift SemiBold Condensed" panose="020B0502040204020203" pitchFamily="34" charset="0"/>
                <a:ea typeface="inpin heiti" charset="-122"/>
                <a:cs typeface="Times New Roman" panose="02020603050405020304" pitchFamily="18" charset="0"/>
              </a:rPr>
              <a:t>Lớp 5 tới em tiếp tục soạn bài giảng PPT sách Kết nối tri thức và Cánh diều.</a:t>
            </a:r>
            <a:endParaRPr lang="en-US" altLang="zh-CN" sz="2400" i="0" dirty="0">
              <a:solidFill>
                <a:srgbClr val="5C8D89"/>
              </a:solidFill>
              <a:latin typeface="Bahnschrift SemiBold Condensed" panose="020B0502040204020203" pitchFamily="34" charset="0"/>
              <a:ea typeface="inpin heiti" charset="-122"/>
              <a:cs typeface="Times New Roman" panose="02020603050405020304" pitchFamily="18" charset="0"/>
            </a:endParaRPr>
          </a:p>
          <a:p>
            <a:pPr algn="just" defTabSz="685800" eaLnBrk="1" fontAlgn="auto" hangingPunct="1">
              <a:lnSpc>
                <a:spcPct val="120000"/>
              </a:lnSpc>
              <a:spcBef>
                <a:spcPts val="0"/>
              </a:spcBef>
              <a:spcAft>
                <a:spcPts val="0"/>
              </a:spcAft>
              <a:defRPr/>
            </a:pPr>
            <a:r>
              <a:rPr lang="en-US" altLang="zh-CN" sz="2400" i="0" dirty="0">
                <a:solidFill>
                  <a:srgbClr val="5C8D89"/>
                </a:solidFill>
                <a:latin typeface="Bahnschrift SemiBold Condensed" panose="020B0502040204020203" pitchFamily="34" charset="0"/>
                <a:ea typeface="inpin heiti" charset="-122"/>
                <a:cs typeface="Times New Roman" panose="02020603050405020304" pitchFamily="18" charset="0"/>
              </a:rPr>
              <a:t>Rất mong đựo đồng hành cùng quý thầy cô</a:t>
            </a:r>
            <a:endParaRPr lang="en-US" altLang="zh-CN" sz="2400" i="0" dirty="0">
              <a:solidFill>
                <a:srgbClr val="002060"/>
              </a:solidFill>
              <a:latin typeface="Bahnschrift SemiBold Condensed" panose="020B0502040204020203" pitchFamily="34" charset="0"/>
              <a:ea typeface="inpin heiti" charset="-122"/>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708523" y="2796373"/>
            <a:ext cx="4084700" cy="3143599"/>
          </a:xfrm>
          <a:prstGeom prst="rect">
            <a:avLst/>
          </a:prstGeom>
        </p:spPr>
      </p:pic>
      <p:sp>
        <p:nvSpPr>
          <p:cNvPr id="4" name="Rectangle 3"/>
          <p:cNvSpPr/>
          <p:nvPr/>
        </p:nvSpPr>
        <p:spPr>
          <a:xfrm>
            <a:off x="4879826" y="4531104"/>
            <a:ext cx="3738588" cy="461665"/>
          </a:xfrm>
          <a:prstGeom prst="rect">
            <a:avLst/>
          </a:prstGeom>
        </p:spPr>
        <p:txBody>
          <a:bodyPr wrap="none">
            <a:spAutoFit/>
          </a:bodyPr>
          <a:lstStyle/>
          <a:p>
            <a:pPr defTabSz="685800" eaLnBrk="1" fontAlgn="auto" hangingPunct="1">
              <a:spcBef>
                <a:spcPts val="0"/>
              </a:spcBef>
              <a:spcAft>
                <a:spcPts val="0"/>
              </a:spcAft>
            </a:pPr>
            <a:r>
              <a:rPr lang="en-US" sz="2400" b="1" i="0" dirty="0">
                <a:solidFill>
                  <a:srgbClr val="FF0000"/>
                </a:solidFill>
                <a:latin typeface="Calibri"/>
              </a:rPr>
              <a:t>https://zalo.me/g/kyltjr904</a:t>
            </a:r>
          </a:p>
        </p:txBody>
      </p:sp>
      <p:sp>
        <p:nvSpPr>
          <p:cNvPr id="16" name="文本框 2">
            <a:extLst>
              <a:ext uri="{FF2B5EF4-FFF2-40B4-BE49-F238E27FC236}">
                <a16:creationId xmlns:a16="http://schemas.microsoft.com/office/drawing/2014/main" id="{2D713F31-05B9-4E52-A912-2D0371AF0AFE}"/>
              </a:ext>
            </a:extLst>
          </p:cNvPr>
          <p:cNvSpPr txBox="1"/>
          <p:nvPr/>
        </p:nvSpPr>
        <p:spPr>
          <a:xfrm>
            <a:off x="5039474" y="2950716"/>
            <a:ext cx="2802095" cy="1473480"/>
          </a:xfrm>
          <a:prstGeom prst="rect">
            <a:avLst/>
          </a:prstGeom>
          <a:noFill/>
        </p:spPr>
        <p:txBody>
          <a:bodyPr wrap="square" rtlCol="0">
            <a:spAutoFit/>
          </a:bodyPr>
          <a:lstStyle/>
          <a:p>
            <a:pPr algn="just" defTabSz="781884" eaLnBrk="1" fontAlgn="auto" hangingPunct="1">
              <a:spcBef>
                <a:spcPts val="0"/>
              </a:spcBef>
              <a:spcAft>
                <a:spcPts val="0"/>
              </a:spcAft>
              <a:buClr>
                <a:prstClr val="black"/>
              </a:buClr>
              <a:defRPr/>
            </a:pPr>
            <a:r>
              <a:rPr lang="en-US" sz="1795" b="1" i="0" dirty="0">
                <a:solidFill>
                  <a:srgbClr val="002060"/>
                </a:solidFill>
                <a:latin typeface="Cambria" panose="02040503050406030204" pitchFamily="18" charset="0"/>
                <a:ea typeface="Cambria" panose="02040503050406030204" pitchFamily="18" charset="0"/>
              </a:rPr>
              <a:t>Mời thầy cô QUÉT MÃ zalo link nhóm để tham gia tải tài liệu hữu ích nhé hoăch bấm đường link nhóm zalo:</a:t>
            </a:r>
          </a:p>
        </p:txBody>
      </p:sp>
    </p:spTree>
    <p:extLst>
      <p:ext uri="{BB962C8B-B14F-4D97-AF65-F5344CB8AC3E}">
        <p14:creationId xmlns:p14="http://schemas.microsoft.com/office/powerpoint/2010/main" val="1588718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en-US" b="0"/>
          </a:p>
        </p:txBody>
      </p:sp>
      <p:sp>
        <p:nvSpPr>
          <p:cNvPr id="54275" name="WordArt 3"/>
          <p:cNvSpPr>
            <a:spLocks noChangeArrowheads="1" noChangeShapeType="1" noTextEdit="1"/>
          </p:cNvSpPr>
          <p:nvPr/>
        </p:nvSpPr>
        <p:spPr bwMode="auto">
          <a:xfrm>
            <a:off x="1676400" y="838200"/>
            <a:ext cx="6019800"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FF"/>
                </a:solidFill>
                <a:latin typeface="Impact" panose="020B0806030902050204" pitchFamily="34" charset="0"/>
              </a:rPr>
              <a:t>Binh ...Boong...</a:t>
            </a:r>
          </a:p>
        </p:txBody>
      </p:sp>
      <p:pic>
        <p:nvPicPr>
          <p:cNvPr id="54276" name="Rung chuong vang - Buc Tuong.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1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236151">
            <a:off x="5791200" y="35052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1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84584">
            <a:off x="381000" y="37338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1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830273" flipH="1">
            <a:off x="5867400" y="1219200"/>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1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20688">
            <a:off x="457200" y="12192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0" descr="PULSTARS"/>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5800" y="838200"/>
            <a:ext cx="1169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1" descr="PULSTARS"/>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971800"/>
            <a:ext cx="1169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2" descr="PULSTARS"/>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895600"/>
            <a:ext cx="1169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3" descr="Pictur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762000"/>
            <a:ext cx="719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4" descr="Pictur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810000"/>
            <a:ext cx="719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5" descr="Pictur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5029200"/>
            <a:ext cx="719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6" descr="Pictur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424863" y="1371600"/>
            <a:ext cx="719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Rung chuong vang - Buc Tuong [NCT 0445427527].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0" name="WordArt 18"/>
          <p:cNvSpPr>
            <a:spLocks noChangeArrowheads="1" noChangeShapeType="1" noTextEdit="1"/>
          </p:cNvSpPr>
          <p:nvPr/>
        </p:nvSpPr>
        <p:spPr bwMode="auto">
          <a:xfrm>
            <a:off x="1524000" y="5257800"/>
            <a:ext cx="6477000" cy="1219200"/>
          </a:xfrm>
          <a:prstGeom prst="rect">
            <a:avLst/>
          </a:prstGeom>
        </p:spPr>
        <p:txBody>
          <a:bodyPr wrap="none" fromWordArt="1">
            <a:prstTxWarp prst="textPlain">
              <a:avLst>
                <a:gd name="adj" fmla="val 50000"/>
              </a:avLst>
            </a:prstTxWarp>
          </a:bodyPr>
          <a:lstStyle/>
          <a:p>
            <a:pPr algn="ctr"/>
            <a:r>
              <a:rPr lang="en-US" sz="3600"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Chúc mừng chiến thắng!</a:t>
            </a:r>
          </a:p>
        </p:txBody>
      </p:sp>
      <p:sp>
        <p:nvSpPr>
          <p:cNvPr id="28690" name="Rectangle 18"/>
          <p:cNvSpPr>
            <a:spLocks noChangeArrowheads="1"/>
          </p:cNvSpPr>
          <p:nvPr/>
        </p:nvSpPr>
        <p:spPr bwMode="auto">
          <a:xfrm>
            <a:off x="2286000" y="2982913"/>
            <a:ext cx="4572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a:solidFill>
                  <a:schemeClr val="bg1"/>
                </a:solidFill>
                <a:latin typeface="Times New Roman" panose="02020603050405020304" pitchFamily="18" charset="0"/>
              </a:rPr>
              <a:t> Cái bình </a:t>
            </a:r>
            <a:r>
              <a:rPr lang="en-US" altLang="en-US">
                <a:solidFill>
                  <a:srgbClr val="FFFF00"/>
                </a:solidFill>
                <a:latin typeface="Times New Roman" panose="02020603050405020304" pitchFamily="18" charset="0"/>
              </a:rPr>
              <a:t>cổ</a:t>
            </a:r>
            <a:r>
              <a:rPr lang="en-US" altLang="en-US">
                <a:solidFill>
                  <a:schemeClr val="bg1"/>
                </a:solidFill>
                <a:latin typeface="Times New Roman" panose="02020603050405020304" pitchFamily="18" charset="0"/>
              </a:rPr>
              <a:t> trong viện bảo tàng </a:t>
            </a:r>
          </a:p>
          <a:p>
            <a:pPr eaLnBrk="1" hangingPunct="1"/>
            <a:r>
              <a:rPr lang="en-US" altLang="en-US">
                <a:solidFill>
                  <a:schemeClr val="bg1"/>
                </a:solidFill>
                <a:latin typeface="Times New Roman" panose="02020603050405020304" pitchFamily="18" charset="0"/>
              </a:rPr>
              <a:t>có đính hạt ngọc ở </a:t>
            </a:r>
            <a:r>
              <a:rPr lang="en-US" altLang="en-US">
                <a:solidFill>
                  <a:srgbClr val="FFFF00"/>
                </a:solidFill>
                <a:latin typeface="Times New Roman" panose="02020603050405020304" pitchFamily="18" charset="0"/>
              </a:rPr>
              <a:t>cổ</a:t>
            </a:r>
            <a:r>
              <a:rPr lang="en-US" altLang="en-US">
                <a:solidFill>
                  <a:schemeClr val="bg1"/>
                </a:solidFill>
                <a:latin typeface="Times New Roman" panose="02020603050405020304" pitchFamily="18" charset="0"/>
              </a:rPr>
              <a:t> bình.</a:t>
            </a:r>
          </a:p>
          <a:p>
            <a:pPr eaLnBrk="1" hangingPunct="1"/>
            <a:r>
              <a:rPr lang="en-US" altLang="en-US" sz="1600">
                <a:solidFill>
                  <a:schemeClr val="bg1"/>
                </a:solidFill>
                <a:latin typeface="Times New Roman" panose="02020603050405020304" pitchFamily="18" charset="0"/>
              </a:rPr>
              <a:t>Căp từ </a:t>
            </a:r>
            <a:r>
              <a:rPr lang="en-US" altLang="en-US" sz="1600">
                <a:solidFill>
                  <a:srgbClr val="FFFF00"/>
                </a:solidFill>
                <a:latin typeface="Times New Roman" panose="02020603050405020304" pitchFamily="18" charset="0"/>
              </a:rPr>
              <a:t>“cổ” </a:t>
            </a:r>
            <a:r>
              <a:rPr lang="en-US" altLang="en-US" sz="1600">
                <a:solidFill>
                  <a:schemeClr val="bg1"/>
                </a:solidFill>
                <a:latin typeface="Times New Roman" panose="02020603050405020304" pitchFamily="18" charset="0"/>
              </a:rPr>
              <a:t>trong câu thuộc cặp từ gì?</a:t>
            </a:r>
            <a:endParaRPr lang="en-US" altLang="en-US" b="0"/>
          </a:p>
        </p:txBody>
      </p:sp>
      <p:sp>
        <p:nvSpPr>
          <p:cNvPr id="28691" name="WordArt 30"/>
          <p:cNvSpPr>
            <a:spLocks noChangeArrowheads="1" noChangeShapeType="1" noTextEdit="1"/>
          </p:cNvSpPr>
          <p:nvPr/>
        </p:nvSpPr>
        <p:spPr bwMode="auto">
          <a:xfrm>
            <a:off x="1828800" y="0"/>
            <a:ext cx="5973763" cy="762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8692" name="Picture 31" descr="people008"/>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8172450" y="596265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32" descr="Bellcoll">
            <a:hlinkClick r:id="" action="ppaction://hlinkshowjump?jump=firstslide"/>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2388" y="-228600"/>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4288" y="720725"/>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9" descr="an30"/>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1828800"/>
            <a:ext cx="54864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11"/>
          <p:cNvSpPr txBox="1">
            <a:spLocks noChangeArrowheads="1"/>
          </p:cNvSpPr>
          <p:nvPr/>
        </p:nvSpPr>
        <p:spPr bwMode="auto">
          <a:xfrm flipH="1">
            <a:off x="7086600" y="7010400"/>
            <a:ext cx="838200" cy="769938"/>
          </a:xfrm>
          <a:prstGeom prst="rect">
            <a:avLst/>
          </a:prstGeom>
          <a:solidFill>
            <a:srgbClr val="FFCCFF"/>
          </a:solidFill>
          <a:ln w="38100" cmpd="dbl">
            <a:solidFill>
              <a:srgbClr val="FFCCFF"/>
            </a:solidFill>
            <a:prstDash val="sysDot"/>
            <a:miter lim="800000"/>
            <a:headEnd/>
            <a:tailEnd/>
          </a:ln>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endParaRPr lang="en-US" altLang="en-US" sz="4400">
              <a:latin typeface="Times New Roman" panose="02020603050405020304" pitchFamily="18" charset="0"/>
            </a:endParaRPr>
          </a:p>
        </p:txBody>
      </p:sp>
    </p:spTree>
    <p:extLst>
      <p:ext uri="{BB962C8B-B14F-4D97-AF65-F5344CB8AC3E}">
        <p14:creationId xmlns:p14="http://schemas.microsoft.com/office/powerpoint/2010/main" val="3188934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54290"/>
                                        </p:tgtEl>
                                        <p:attrNameLst>
                                          <p:attrName>style.visibility</p:attrName>
                                        </p:attrNameLst>
                                      </p:cBhvr>
                                      <p:to>
                                        <p:strVal val="visible"/>
                                      </p:to>
                                    </p:set>
                                    <p:anim calcmode="lin" valueType="num">
                                      <p:cBhvr>
                                        <p:cTn id="7" dur="5000" fill="hold"/>
                                        <p:tgtEl>
                                          <p:spTgt spid="54290"/>
                                        </p:tgtEl>
                                        <p:attrNameLst>
                                          <p:attrName>ppt_w</p:attrName>
                                        </p:attrNameLst>
                                      </p:cBhvr>
                                      <p:tavLst>
                                        <p:tav tm="0" fmla="#ppt_w*sin(2.5*pi*$)">
                                          <p:val>
                                            <p:fltVal val="0"/>
                                          </p:val>
                                        </p:tav>
                                        <p:tav tm="100000">
                                          <p:val>
                                            <p:fltVal val="1"/>
                                          </p:val>
                                        </p:tav>
                                      </p:tavLst>
                                    </p:anim>
                                    <p:anim calcmode="lin" valueType="num">
                                      <p:cBhvr>
                                        <p:cTn id="8" dur="5000" fill="hold"/>
                                        <p:tgtEl>
                                          <p:spTgt spid="54290"/>
                                        </p:tgtEl>
                                        <p:attrNameLst>
                                          <p:attrName>ppt_h</p:attrName>
                                        </p:attrNameLst>
                                      </p:cBhvr>
                                      <p:tavLst>
                                        <p:tav tm="0">
                                          <p:val>
                                            <p:strVal val="#ppt_h"/>
                                          </p:val>
                                        </p:tav>
                                        <p:tav tm="100000">
                                          <p:val>
                                            <p:strVal val="#ppt_h"/>
                                          </p:val>
                                        </p:tav>
                                      </p:tavLst>
                                    </p:anim>
                                  </p:childTnLst>
                                </p:cTn>
                              </p:par>
                              <p:par>
                                <p:cTn id="9" presetID="32" presetClass="emph" presetSubtype="0" repeatCount="indefinite" fill="hold" nodeType="withEffect">
                                  <p:stCondLst>
                                    <p:cond delay="0"/>
                                  </p:stCondLst>
                                  <p:childTnLst>
                                    <p:animClr clrSpc="rgb" dir="cw">
                                      <p:cBhvr override="childStyle">
                                        <p:cTn id="10" dur="100" fill="hold"/>
                                        <p:tgtEl>
                                          <p:spTgt spid="54275"/>
                                        </p:tgtEl>
                                        <p:attrNameLst>
                                          <p:attrName>style.color</p:attrName>
                                        </p:attrNameLst>
                                      </p:cBhvr>
                                      <p:to>
                                        <a:srgbClr val="FF3300"/>
                                      </p:to>
                                    </p:animClr>
                                    <p:animClr clrSpc="rgb" dir="cw">
                                      <p:cBhvr>
                                        <p:cTn id="11" dur="100" fill="hold"/>
                                        <p:tgtEl>
                                          <p:spTgt spid="54275"/>
                                        </p:tgtEl>
                                        <p:attrNameLst>
                                          <p:attrName>fillcolor</p:attrName>
                                        </p:attrNameLst>
                                      </p:cBhvr>
                                      <p:to>
                                        <a:srgbClr val="FF3300"/>
                                      </p:to>
                                    </p:animClr>
                                    <p:set>
                                      <p:cBhvr>
                                        <p:cTn id="12" dur="100" fill="hold"/>
                                        <p:tgtEl>
                                          <p:spTgt spid="54275"/>
                                        </p:tgtEl>
                                        <p:attrNameLst>
                                          <p:attrName>fill.type</p:attrName>
                                        </p:attrNameLst>
                                      </p:cBhvr>
                                      <p:to>
                                        <p:strVal val="solid"/>
                                      </p:to>
                                    </p:set>
                                    <p:set>
                                      <p:cBhvr>
                                        <p:cTn id="13" dur="100" fill="hold"/>
                                        <p:tgtEl>
                                          <p:spTgt spid="54275"/>
                                        </p:tgtEl>
                                        <p:attrNameLst>
                                          <p:attrName>fill.on</p:attrName>
                                        </p:attrNameLst>
                                      </p:cBhvr>
                                      <p:to>
                                        <p:strVal val="true"/>
                                      </p:to>
                                    </p:set>
                                    <p:animRot by="120000">
                                      <p:cBhvr>
                                        <p:cTn id="14" dur="100" fill="hold">
                                          <p:stCondLst>
                                            <p:cond delay="0"/>
                                          </p:stCondLst>
                                        </p:cTn>
                                        <p:tgtEl>
                                          <p:spTgt spid="54275"/>
                                        </p:tgtEl>
                                        <p:attrNameLst>
                                          <p:attrName>r</p:attrName>
                                        </p:attrNameLst>
                                      </p:cBhvr>
                                    </p:animRot>
                                    <p:animRot by="-240000">
                                      <p:cBhvr>
                                        <p:cTn id="15" dur="200" fill="hold">
                                          <p:stCondLst>
                                            <p:cond delay="200"/>
                                          </p:stCondLst>
                                        </p:cTn>
                                        <p:tgtEl>
                                          <p:spTgt spid="54275"/>
                                        </p:tgtEl>
                                        <p:attrNameLst>
                                          <p:attrName>r</p:attrName>
                                        </p:attrNameLst>
                                      </p:cBhvr>
                                    </p:animRot>
                                    <p:animRot by="240000">
                                      <p:cBhvr>
                                        <p:cTn id="16" dur="200" fill="hold">
                                          <p:stCondLst>
                                            <p:cond delay="400"/>
                                          </p:stCondLst>
                                        </p:cTn>
                                        <p:tgtEl>
                                          <p:spTgt spid="54275"/>
                                        </p:tgtEl>
                                        <p:attrNameLst>
                                          <p:attrName>r</p:attrName>
                                        </p:attrNameLst>
                                      </p:cBhvr>
                                    </p:animRot>
                                    <p:animRot by="-240000">
                                      <p:cBhvr>
                                        <p:cTn id="17" dur="200" fill="hold">
                                          <p:stCondLst>
                                            <p:cond delay="600"/>
                                          </p:stCondLst>
                                        </p:cTn>
                                        <p:tgtEl>
                                          <p:spTgt spid="54275"/>
                                        </p:tgtEl>
                                        <p:attrNameLst>
                                          <p:attrName>r</p:attrName>
                                        </p:attrNameLst>
                                      </p:cBhvr>
                                    </p:animRot>
                                    <p:animRot by="120000">
                                      <p:cBhvr>
                                        <p:cTn id="18" dur="200" fill="hold">
                                          <p:stCondLst>
                                            <p:cond delay="800"/>
                                          </p:stCondLst>
                                        </p:cTn>
                                        <p:tgtEl>
                                          <p:spTgt spid="54275"/>
                                        </p:tgtEl>
                                        <p:attrNameLst>
                                          <p:attrName>r</p:attrName>
                                        </p:attrNameLst>
                                      </p:cBhvr>
                                    </p:animRot>
                                  </p:childTnLst>
                                </p:cTn>
                              </p:par>
                              <p:par>
                                <p:cTn id="19" presetID="1" presetClass="mediacall" presetSubtype="0" fill="hold" nodeType="withEffect">
                                  <p:stCondLst>
                                    <p:cond delay="0"/>
                                  </p:stCondLst>
                                  <p:childTnLst>
                                    <p:cmd type="call" cmd="playFrom(0.0)">
                                      <p:cBhvr>
                                        <p:cTn id="20" dur="283164" fill="hold"/>
                                        <p:tgtEl>
                                          <p:spTgt spid="54289"/>
                                        </p:tgtEl>
                                      </p:cBhvr>
                                    </p:cmd>
                                  </p:childTnLst>
                                </p:cTn>
                              </p:par>
                              <p:par>
                                <p:cTn id="21" presetID="1" presetClass="entr" presetSubtype="0" fill="hold" nodeType="withEffect">
                                  <p:stCondLst>
                                    <p:cond delay="500"/>
                                  </p:stCondLst>
                                  <p:childTnLst>
                                    <p:set>
                                      <p:cBhvr>
                                        <p:cTn id="22"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FELIZ2.WAV"/>
                                        </p:tgtEl>
                                      </p:cMediaNode>
                                    </p:audio>
                                  </p:subTnLst>
                                </p:cTn>
                              </p:par>
                              <p:par>
                                <p:cTn id="23" presetID="22" presetClass="emph" presetSubtype="0" repeatCount="10000" fill="remove" grpId="0" nodeType="withEffect">
                                  <p:stCondLst>
                                    <p:cond delay="0"/>
                                  </p:stCondLst>
                                  <p:childTnLst>
                                    <p:animClr clrSpc="hsl" dir="cw">
                                      <p:cBhvr override="childStyle">
                                        <p:cTn id="24" dur="500" fill="hold"/>
                                        <p:tgtEl>
                                          <p:spTgt spid="69"/>
                                        </p:tgtEl>
                                        <p:attrNameLst>
                                          <p:attrName>style.color</p:attrName>
                                        </p:attrNameLst>
                                      </p:cBhvr>
                                      <p:by>
                                        <p:hsl h="-7200000" s="0" l="0"/>
                                      </p:by>
                                    </p:animClr>
                                    <p:animClr clrSpc="hsl" dir="cw">
                                      <p:cBhvr>
                                        <p:cTn id="25" dur="500" fill="hold"/>
                                        <p:tgtEl>
                                          <p:spTgt spid="69"/>
                                        </p:tgtEl>
                                        <p:attrNameLst>
                                          <p:attrName>fillcolor</p:attrName>
                                        </p:attrNameLst>
                                      </p:cBhvr>
                                      <p:by>
                                        <p:hsl h="-7200000" s="0" l="0"/>
                                      </p:by>
                                    </p:animClr>
                                    <p:animClr clrSpc="hsl" dir="cw">
                                      <p:cBhvr>
                                        <p:cTn id="26" dur="500" fill="hold"/>
                                        <p:tgtEl>
                                          <p:spTgt spid="69"/>
                                        </p:tgtEl>
                                        <p:attrNameLst>
                                          <p:attrName>stroke.color</p:attrName>
                                        </p:attrNameLst>
                                      </p:cBhvr>
                                      <p:by>
                                        <p:hsl h="-7200000" s="0" l="0"/>
                                      </p:by>
                                    </p:animClr>
                                    <p:set>
                                      <p:cBhvr>
                                        <p:cTn id="27" dur="500" fill="hold"/>
                                        <p:tgtEl>
                                          <p:spTgt spid="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4276"/>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mediacall" presetSubtype="0" fill="hold" nodeType="clickEffect">
                                  <p:stCondLst>
                                    <p:cond delay="0"/>
                                  </p:stCondLst>
                                  <p:childTnLst>
                                    <p:cmd type="call" cmd="playFrom(0.0)">
                                      <p:cBhvr>
                                        <p:cTn id="32" dur="283062" fill="hold"/>
                                        <p:tgtEl>
                                          <p:spTgt spid="54276"/>
                                        </p:tgtEl>
                                      </p:cBhvr>
                                    </p:cmd>
                                  </p:childTnLst>
                                </p:cTn>
                              </p:par>
                            </p:childTnLst>
                          </p:cTn>
                        </p:par>
                      </p:childTnLst>
                    </p:cTn>
                  </p:par>
                </p:childTnLst>
              </p:cTn>
              <p:nextCondLst>
                <p:cond evt="onClick" delay="0">
                  <p:tgtEl>
                    <p:spTgt spid="54276"/>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54276"/>
                </p:tgtEl>
              </p:cMediaNode>
            </p:audio>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54289"/>
                </p:tgtEl>
              </p:cMediaNode>
            </p:audio>
          </p:childTnLst>
        </p:cTn>
      </p:par>
    </p:tnLst>
    <p:bldLst>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425575" y="755650"/>
            <a:ext cx="7634288" cy="1066800"/>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i="0">
                <a:solidFill>
                  <a:schemeClr val="bg1"/>
                </a:solidFill>
                <a:latin typeface="Times New Roman" panose="02020603050405020304" pitchFamily="18" charset="0"/>
              </a:rPr>
              <a:t>Đơn vị đo độ dài lớn nhất là: </a:t>
            </a:r>
          </a:p>
        </p:txBody>
      </p:sp>
      <p:grpSp>
        <p:nvGrpSpPr>
          <p:cNvPr id="8195" name="Group 51"/>
          <p:cNvGrpSpPr>
            <a:grpSpLocks/>
          </p:cNvGrpSpPr>
          <p:nvPr/>
        </p:nvGrpSpPr>
        <p:grpSpPr bwMode="auto">
          <a:xfrm>
            <a:off x="-3175" y="0"/>
            <a:ext cx="320675" cy="6858000"/>
            <a:chOff x="202295" y="-322943"/>
            <a:chExt cx="319314" cy="7180943"/>
          </a:xfrm>
        </p:grpSpPr>
        <p:sp>
          <p:nvSpPr>
            <p:cNvPr id="10" name="Rectangle 9"/>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8242"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1547813" y="2643188"/>
            <a:ext cx="5314950" cy="9112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en-US" sz="4000" b="1" i="0">
                <a:solidFill>
                  <a:schemeClr val="bg1"/>
                </a:solidFill>
                <a:latin typeface="Times New Roman" panose="02020603050405020304" pitchFamily="18" charset="0"/>
              </a:rPr>
              <a:t>mm</a:t>
            </a:r>
            <a:r>
              <a:rPr lang="en-US" altLang="en-US" sz="4000" b="1" i="0">
                <a:solidFill>
                  <a:schemeClr val="bg1"/>
                </a:solidFill>
                <a:latin typeface="Times New Roman" panose="02020603050405020304" pitchFamily="18" charset="0"/>
              </a:rPr>
              <a:t> </a:t>
            </a: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38" y="2901950"/>
            <a:ext cx="593726"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47663" y="2679700"/>
            <a:ext cx="1500187"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423863" y="27527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044" name="WordArt 226"/>
          <p:cNvSpPr>
            <a:spLocks noChangeArrowheads="1" noChangeShapeType="1" noTextEdit="1"/>
          </p:cNvSpPr>
          <p:nvPr/>
        </p:nvSpPr>
        <p:spPr bwMode="auto">
          <a:xfrm>
            <a:off x="630238" y="28654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528763" y="3633788"/>
            <a:ext cx="5329237" cy="9112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en-US" sz="4000" b="1" i="0">
                <a:solidFill>
                  <a:schemeClr val="bg1"/>
                </a:solidFill>
                <a:latin typeface="Times New Roman" panose="02020603050405020304" pitchFamily="18" charset="0"/>
              </a:rPr>
              <a:t>dam </a:t>
            </a:r>
            <a:endParaRPr lang="en-US" altLang="en-US" sz="4000" b="1" i="0">
              <a:solidFill>
                <a:schemeClr val="bg1"/>
              </a:solidFill>
              <a:latin typeface="Times New Roman" panose="02020603050405020304"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88" y="3892550"/>
            <a:ext cx="593726"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28613" y="3670300"/>
            <a:ext cx="1500187"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404813" y="37433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8" name="WordArt 226"/>
          <p:cNvSpPr>
            <a:spLocks noChangeArrowheads="1" noChangeShapeType="1" noTextEdit="1"/>
          </p:cNvSpPr>
          <p:nvPr/>
        </p:nvSpPr>
        <p:spPr bwMode="auto">
          <a:xfrm>
            <a:off x="611188" y="38560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528763" y="4624388"/>
            <a:ext cx="5329237" cy="9112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en-US" sz="4000" b="1" i="0">
                <a:solidFill>
                  <a:schemeClr val="bg1"/>
                </a:solidFill>
                <a:latin typeface="Times New Roman" panose="02020603050405020304" pitchFamily="18" charset="0"/>
              </a:rPr>
              <a:t>km</a:t>
            </a:r>
            <a:r>
              <a:rPr lang="en-US" altLang="en-US" sz="4000" b="1" i="0">
                <a:solidFill>
                  <a:schemeClr val="bg1"/>
                </a:solidFill>
                <a:latin typeface="Times New Roman" panose="02020603050405020304" pitchFamily="18" charset="0"/>
              </a:rPr>
              <a:t> </a:t>
            </a: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88" y="4883150"/>
            <a:ext cx="593726"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28613" y="4660900"/>
            <a:ext cx="1500187"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404813" y="47339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5" name="WordArt 226"/>
          <p:cNvSpPr>
            <a:spLocks noChangeArrowheads="1" noChangeShapeType="1" noTextEdit="1"/>
          </p:cNvSpPr>
          <p:nvPr/>
        </p:nvSpPr>
        <p:spPr bwMode="auto">
          <a:xfrm>
            <a:off x="611188" y="48466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544638" y="5602288"/>
            <a:ext cx="5329237" cy="9112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en-US" sz="4000" b="1" i="0">
                <a:solidFill>
                  <a:schemeClr val="bg1"/>
                </a:solidFill>
                <a:latin typeface="Times New Roman" panose="02020603050405020304" pitchFamily="18" charset="0"/>
              </a:rPr>
              <a:t>hm</a:t>
            </a:r>
            <a:r>
              <a:rPr lang="en-US" altLang="en-US" sz="4000" b="1" i="0">
                <a:solidFill>
                  <a:schemeClr val="bg1"/>
                </a:solidFill>
                <a:latin typeface="Times New Roman" panose="02020603050405020304" pitchFamily="18" charset="0"/>
              </a:rPr>
              <a:t> </a:t>
            </a: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88" y="5873750"/>
            <a:ext cx="593726"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28613" y="5651500"/>
            <a:ext cx="1500187"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404813" y="57245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20" name="WordArt 226"/>
          <p:cNvSpPr>
            <a:spLocks noChangeArrowheads="1" noChangeShapeType="1" noTextEdit="1"/>
          </p:cNvSpPr>
          <p:nvPr/>
        </p:nvSpPr>
        <p:spPr bwMode="auto">
          <a:xfrm>
            <a:off x="611188" y="58372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56347" name="AutoShape 27"/>
          <p:cNvSpPr>
            <a:spLocks noChangeArrowheads="1"/>
          </p:cNvSpPr>
          <p:nvPr/>
        </p:nvSpPr>
        <p:spPr bwMode="auto">
          <a:xfrm>
            <a:off x="325438" y="1146175"/>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56348" name="WordArt 28"/>
          <p:cNvSpPr>
            <a:spLocks noChangeArrowheads="1" noChangeShapeType="1" noTextEdit="1"/>
          </p:cNvSpPr>
          <p:nvPr/>
        </p:nvSpPr>
        <p:spPr bwMode="auto">
          <a:xfrm>
            <a:off x="715963" y="1524000"/>
            <a:ext cx="709612" cy="54927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1</a:t>
            </a:r>
          </a:p>
        </p:txBody>
      </p:sp>
      <p:pic>
        <p:nvPicPr>
          <p:cNvPr id="8218"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763" y="776288"/>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9" name="WordArt 31"/>
          <p:cNvSpPr>
            <a:spLocks noChangeArrowheads="1" noChangeShapeType="1" noTextEdit="1"/>
          </p:cNvSpPr>
          <p:nvPr/>
        </p:nvSpPr>
        <p:spPr bwMode="auto">
          <a:xfrm>
            <a:off x="1828800" y="-9525"/>
            <a:ext cx="5973763"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8220" name="Picture 32"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33"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85725" y="-18573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5" name="WordArt 35"/>
          <p:cNvSpPr>
            <a:spLocks noChangeArrowheads="1" noChangeShapeType="1" noTextEdit="1"/>
          </p:cNvSpPr>
          <p:nvPr/>
        </p:nvSpPr>
        <p:spPr bwMode="auto">
          <a:xfrm>
            <a:off x="76295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56356" name="WordArt 36"/>
          <p:cNvSpPr>
            <a:spLocks noChangeArrowheads="1" noChangeShapeType="1" noTextEdit="1"/>
          </p:cNvSpPr>
          <p:nvPr/>
        </p:nvSpPr>
        <p:spPr bwMode="auto">
          <a:xfrm>
            <a:off x="76295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56357" name="WordArt 37"/>
          <p:cNvSpPr>
            <a:spLocks noChangeArrowheads="1" noChangeShapeType="1" noTextEdit="1"/>
          </p:cNvSpPr>
          <p:nvPr/>
        </p:nvSpPr>
        <p:spPr bwMode="auto">
          <a:xfrm>
            <a:off x="7634288" y="38100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56358" name="WordArt 38"/>
          <p:cNvSpPr>
            <a:spLocks noChangeArrowheads="1" noChangeShapeType="1" noTextEdit="1"/>
          </p:cNvSpPr>
          <p:nvPr/>
        </p:nvSpPr>
        <p:spPr bwMode="auto">
          <a:xfrm>
            <a:off x="76295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56359" name="WordArt 39"/>
          <p:cNvSpPr>
            <a:spLocks noChangeArrowheads="1" noChangeShapeType="1" noTextEdit="1"/>
          </p:cNvSpPr>
          <p:nvPr/>
        </p:nvSpPr>
        <p:spPr bwMode="auto">
          <a:xfrm>
            <a:off x="7677150"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56360" name="WordArt 40"/>
          <p:cNvSpPr>
            <a:spLocks noChangeArrowheads="1" noChangeShapeType="1" noTextEdit="1"/>
          </p:cNvSpPr>
          <p:nvPr/>
        </p:nvSpPr>
        <p:spPr bwMode="auto">
          <a:xfrm>
            <a:off x="7643813"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56361" name="WordArt 41"/>
          <p:cNvSpPr>
            <a:spLocks noChangeArrowheads="1" noChangeShapeType="1" noTextEdit="1"/>
          </p:cNvSpPr>
          <p:nvPr/>
        </p:nvSpPr>
        <p:spPr bwMode="auto">
          <a:xfrm>
            <a:off x="76295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56362" name="WordArt 42"/>
          <p:cNvSpPr>
            <a:spLocks noChangeArrowheads="1" noChangeShapeType="1" noTextEdit="1"/>
          </p:cNvSpPr>
          <p:nvPr/>
        </p:nvSpPr>
        <p:spPr bwMode="auto">
          <a:xfrm>
            <a:off x="76295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56363" name="WordArt 43"/>
          <p:cNvSpPr>
            <a:spLocks noChangeArrowheads="1" noChangeShapeType="1" noTextEdit="1"/>
          </p:cNvSpPr>
          <p:nvPr/>
        </p:nvSpPr>
        <p:spPr bwMode="auto">
          <a:xfrm>
            <a:off x="7634288" y="38242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56364" name="WordArt 44"/>
          <p:cNvSpPr>
            <a:spLocks noChangeArrowheads="1" noChangeShapeType="1" noTextEdit="1"/>
          </p:cNvSpPr>
          <p:nvPr/>
        </p:nvSpPr>
        <p:spPr bwMode="auto">
          <a:xfrm>
            <a:off x="76295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56365" name="WordArt 45"/>
          <p:cNvSpPr>
            <a:spLocks noChangeArrowheads="1" noChangeShapeType="1" noTextEdit="1"/>
          </p:cNvSpPr>
          <p:nvPr/>
        </p:nvSpPr>
        <p:spPr bwMode="auto">
          <a:xfrm>
            <a:off x="76295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56366" name="WordArt 46"/>
          <p:cNvSpPr>
            <a:spLocks noChangeArrowheads="1" noChangeShapeType="1" noTextEdit="1"/>
          </p:cNvSpPr>
          <p:nvPr/>
        </p:nvSpPr>
        <p:spPr bwMode="auto">
          <a:xfrm>
            <a:off x="76295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56367" name="WordArt 47"/>
          <p:cNvSpPr>
            <a:spLocks noChangeArrowheads="1" noChangeShapeType="1" noTextEdit="1"/>
          </p:cNvSpPr>
          <p:nvPr/>
        </p:nvSpPr>
        <p:spPr bwMode="auto">
          <a:xfrm>
            <a:off x="76295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56368" name="WordArt 48"/>
          <p:cNvSpPr>
            <a:spLocks noChangeArrowheads="1" noChangeShapeType="1" noTextEdit="1"/>
          </p:cNvSpPr>
          <p:nvPr/>
        </p:nvSpPr>
        <p:spPr bwMode="auto">
          <a:xfrm>
            <a:off x="7620000" y="38195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56369" name="WordArt 49"/>
          <p:cNvSpPr>
            <a:spLocks noChangeArrowheads="1" noChangeShapeType="1" noTextEdit="1"/>
          </p:cNvSpPr>
          <p:nvPr/>
        </p:nvSpPr>
        <p:spPr bwMode="auto">
          <a:xfrm>
            <a:off x="7629525" y="38385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56370" name="WordArt 50"/>
          <p:cNvSpPr>
            <a:spLocks noChangeArrowheads="1" noChangeShapeType="1" noTextEdit="1"/>
          </p:cNvSpPr>
          <p:nvPr/>
        </p:nvSpPr>
        <p:spPr bwMode="auto">
          <a:xfrm>
            <a:off x="7637463" y="384651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56371" name="Group 51"/>
          <p:cNvGrpSpPr>
            <a:grpSpLocks/>
          </p:cNvGrpSpPr>
          <p:nvPr/>
        </p:nvGrpSpPr>
        <p:grpSpPr bwMode="auto">
          <a:xfrm>
            <a:off x="7162800" y="1828800"/>
            <a:ext cx="1752600" cy="1752600"/>
            <a:chOff x="4320" y="2928"/>
            <a:chExt cx="1104" cy="1104"/>
          </a:xfrm>
        </p:grpSpPr>
        <p:sp>
          <p:nvSpPr>
            <p:cNvPr id="8239" name="AutoShape 5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8240" name="WordArt 5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47"/>
                                        </p:tgtEl>
                                        <p:attrNameLst>
                                          <p:attrName>style.visibility</p:attrName>
                                        </p:attrNameLst>
                                      </p:cBhvr>
                                      <p:to>
                                        <p:strVal val="visible"/>
                                      </p:to>
                                    </p:set>
                                    <p:animEffect transition="in" filter="fade">
                                      <p:cBhvr>
                                        <p:cTn id="7" dur="500"/>
                                        <p:tgtEl>
                                          <p:spTgt spid="56347"/>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0"/>
                                  </p:stCondLst>
                                  <p:childTnLst>
                                    <p:set>
                                      <p:cBhvr>
                                        <p:cTn id="9" dur="1" fill="hold">
                                          <p:stCondLst>
                                            <p:cond delay="0"/>
                                          </p:stCondLst>
                                        </p:cTn>
                                        <p:tgtEl>
                                          <p:spTgt spid="56348"/>
                                        </p:tgtEl>
                                        <p:attrNameLst>
                                          <p:attrName>style.visibility</p:attrName>
                                        </p:attrNameLst>
                                      </p:cBhvr>
                                      <p:to>
                                        <p:strVal val="visible"/>
                                      </p:to>
                                    </p:set>
                                    <p:animEffect transition="in" filter="circle(in)">
                                      <p:cBhvr>
                                        <p:cTn id="10" dur="500"/>
                                        <p:tgtEl>
                                          <p:spTgt spid="56348"/>
                                        </p:tgtEl>
                                      </p:cBhvr>
                                    </p:animEffect>
                                  </p:childTnLst>
                                </p:cTn>
                              </p:par>
                              <p:par>
                                <p:cTn id="11" presetID="8" presetClass="emph" presetSubtype="0" repeatCount="indefinite" fill="hold" nodeType="withEffect">
                                  <p:stCondLst>
                                    <p:cond delay="500"/>
                                  </p:stCondLst>
                                  <p:childTnLst>
                                    <p:animRot by="21600000">
                                      <p:cBhvr>
                                        <p:cTn id="12" dur="1500" fill="hold"/>
                                        <p:tgtEl>
                                          <p:spTgt spid="56347"/>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56370"/>
                                        </p:tgtEl>
                                        <p:attrNameLst>
                                          <p:attrName>style.visibility</p:attrName>
                                        </p:attrNameLst>
                                      </p:cBhvr>
                                      <p:to>
                                        <p:strVal val="visible"/>
                                      </p:to>
                                    </p:set>
                                    <p:animEffect transition="in" filter="dissolve">
                                      <p:cBhvr>
                                        <p:cTn id="81" dur="500"/>
                                        <p:tgtEl>
                                          <p:spTgt spid="56370"/>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56370"/>
                                        </p:tgtEl>
                                        <p:attrNameLst>
                                          <p:attrName>ppt_w</p:attrName>
                                        </p:attrNameLst>
                                      </p:cBhvr>
                                      <p:tavLst>
                                        <p:tav tm="0">
                                          <p:val>
                                            <p:strVal val="ppt_w"/>
                                          </p:val>
                                        </p:tav>
                                        <p:tav tm="100000">
                                          <p:val>
                                            <p:fltVal val="0"/>
                                          </p:val>
                                        </p:tav>
                                      </p:tavLst>
                                    </p:anim>
                                    <p:anim calcmode="lin" valueType="num">
                                      <p:cBhvr>
                                        <p:cTn id="85" dur="500"/>
                                        <p:tgtEl>
                                          <p:spTgt spid="56370"/>
                                        </p:tgtEl>
                                        <p:attrNameLst>
                                          <p:attrName>ppt_h</p:attrName>
                                        </p:attrNameLst>
                                      </p:cBhvr>
                                      <p:tavLst>
                                        <p:tav tm="0">
                                          <p:val>
                                            <p:strVal val="ppt_h"/>
                                          </p:val>
                                        </p:tav>
                                        <p:tav tm="100000">
                                          <p:val>
                                            <p:fltVal val="0"/>
                                          </p:val>
                                        </p:tav>
                                      </p:tavLst>
                                    </p:anim>
                                    <p:animEffect transition="out" filter="fade">
                                      <p:cBhvr>
                                        <p:cTn id="86" dur="500"/>
                                        <p:tgtEl>
                                          <p:spTgt spid="56370"/>
                                        </p:tgtEl>
                                      </p:cBhvr>
                                    </p:animEffect>
                                    <p:set>
                                      <p:cBhvr>
                                        <p:cTn id="87" dur="1" fill="hold">
                                          <p:stCondLst>
                                            <p:cond delay="499"/>
                                          </p:stCondLst>
                                        </p:cTn>
                                        <p:tgtEl>
                                          <p:spTgt spid="56370"/>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56369"/>
                                        </p:tgtEl>
                                        <p:attrNameLst>
                                          <p:attrName>style.visibility</p:attrName>
                                        </p:attrNameLst>
                                      </p:cBhvr>
                                      <p:to>
                                        <p:strVal val="visible"/>
                                      </p:to>
                                    </p:set>
                                    <p:animEffect transition="in" filter="dissolve">
                                      <p:cBhvr>
                                        <p:cTn id="91" dur="500"/>
                                        <p:tgtEl>
                                          <p:spTgt spid="56369"/>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56369"/>
                                        </p:tgtEl>
                                        <p:attrNameLst>
                                          <p:attrName>ppt_w</p:attrName>
                                        </p:attrNameLst>
                                      </p:cBhvr>
                                      <p:tavLst>
                                        <p:tav tm="0">
                                          <p:val>
                                            <p:strVal val="ppt_w"/>
                                          </p:val>
                                        </p:tav>
                                        <p:tav tm="100000">
                                          <p:val>
                                            <p:fltVal val="0"/>
                                          </p:val>
                                        </p:tav>
                                      </p:tavLst>
                                    </p:anim>
                                    <p:anim calcmode="lin" valueType="num">
                                      <p:cBhvr>
                                        <p:cTn id="95" dur="500"/>
                                        <p:tgtEl>
                                          <p:spTgt spid="56369"/>
                                        </p:tgtEl>
                                        <p:attrNameLst>
                                          <p:attrName>ppt_h</p:attrName>
                                        </p:attrNameLst>
                                      </p:cBhvr>
                                      <p:tavLst>
                                        <p:tav tm="0">
                                          <p:val>
                                            <p:strVal val="ppt_h"/>
                                          </p:val>
                                        </p:tav>
                                        <p:tav tm="100000">
                                          <p:val>
                                            <p:fltVal val="0"/>
                                          </p:val>
                                        </p:tav>
                                      </p:tavLst>
                                    </p:anim>
                                    <p:animEffect transition="out" filter="fade">
                                      <p:cBhvr>
                                        <p:cTn id="96" dur="500"/>
                                        <p:tgtEl>
                                          <p:spTgt spid="56369"/>
                                        </p:tgtEl>
                                      </p:cBhvr>
                                    </p:animEffect>
                                    <p:set>
                                      <p:cBhvr>
                                        <p:cTn id="97" dur="1" fill="hold">
                                          <p:stCondLst>
                                            <p:cond delay="499"/>
                                          </p:stCondLst>
                                        </p:cTn>
                                        <p:tgtEl>
                                          <p:spTgt spid="56369"/>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56368"/>
                                        </p:tgtEl>
                                        <p:attrNameLst>
                                          <p:attrName>style.visibility</p:attrName>
                                        </p:attrNameLst>
                                      </p:cBhvr>
                                      <p:to>
                                        <p:strVal val="visible"/>
                                      </p:to>
                                    </p:set>
                                    <p:animEffect transition="in" filter="dissolve">
                                      <p:cBhvr>
                                        <p:cTn id="101" dur="500"/>
                                        <p:tgtEl>
                                          <p:spTgt spid="56368"/>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56368"/>
                                        </p:tgtEl>
                                        <p:attrNameLst>
                                          <p:attrName>ppt_w</p:attrName>
                                        </p:attrNameLst>
                                      </p:cBhvr>
                                      <p:tavLst>
                                        <p:tav tm="0">
                                          <p:val>
                                            <p:strVal val="ppt_w"/>
                                          </p:val>
                                        </p:tav>
                                        <p:tav tm="100000">
                                          <p:val>
                                            <p:fltVal val="0"/>
                                          </p:val>
                                        </p:tav>
                                      </p:tavLst>
                                    </p:anim>
                                    <p:anim calcmode="lin" valueType="num">
                                      <p:cBhvr>
                                        <p:cTn id="105" dur="500"/>
                                        <p:tgtEl>
                                          <p:spTgt spid="56368"/>
                                        </p:tgtEl>
                                        <p:attrNameLst>
                                          <p:attrName>ppt_h</p:attrName>
                                        </p:attrNameLst>
                                      </p:cBhvr>
                                      <p:tavLst>
                                        <p:tav tm="0">
                                          <p:val>
                                            <p:strVal val="ppt_h"/>
                                          </p:val>
                                        </p:tav>
                                        <p:tav tm="100000">
                                          <p:val>
                                            <p:fltVal val="0"/>
                                          </p:val>
                                        </p:tav>
                                      </p:tavLst>
                                    </p:anim>
                                    <p:animEffect transition="out" filter="fade">
                                      <p:cBhvr>
                                        <p:cTn id="106" dur="500"/>
                                        <p:tgtEl>
                                          <p:spTgt spid="56368"/>
                                        </p:tgtEl>
                                      </p:cBhvr>
                                    </p:animEffect>
                                    <p:set>
                                      <p:cBhvr>
                                        <p:cTn id="107" dur="1" fill="hold">
                                          <p:stCondLst>
                                            <p:cond delay="499"/>
                                          </p:stCondLst>
                                        </p:cTn>
                                        <p:tgtEl>
                                          <p:spTgt spid="56368"/>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56367"/>
                                        </p:tgtEl>
                                        <p:attrNameLst>
                                          <p:attrName>style.visibility</p:attrName>
                                        </p:attrNameLst>
                                      </p:cBhvr>
                                      <p:to>
                                        <p:strVal val="visible"/>
                                      </p:to>
                                    </p:set>
                                    <p:animEffect transition="in" filter="dissolve">
                                      <p:cBhvr>
                                        <p:cTn id="111" dur="500"/>
                                        <p:tgtEl>
                                          <p:spTgt spid="56367"/>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56367"/>
                                        </p:tgtEl>
                                        <p:attrNameLst>
                                          <p:attrName>ppt_w</p:attrName>
                                        </p:attrNameLst>
                                      </p:cBhvr>
                                      <p:tavLst>
                                        <p:tav tm="0">
                                          <p:val>
                                            <p:strVal val="ppt_w"/>
                                          </p:val>
                                        </p:tav>
                                        <p:tav tm="100000">
                                          <p:val>
                                            <p:fltVal val="0"/>
                                          </p:val>
                                        </p:tav>
                                      </p:tavLst>
                                    </p:anim>
                                    <p:anim calcmode="lin" valueType="num">
                                      <p:cBhvr>
                                        <p:cTn id="115" dur="500"/>
                                        <p:tgtEl>
                                          <p:spTgt spid="56367"/>
                                        </p:tgtEl>
                                        <p:attrNameLst>
                                          <p:attrName>ppt_h</p:attrName>
                                        </p:attrNameLst>
                                      </p:cBhvr>
                                      <p:tavLst>
                                        <p:tav tm="0">
                                          <p:val>
                                            <p:strVal val="ppt_h"/>
                                          </p:val>
                                        </p:tav>
                                        <p:tav tm="100000">
                                          <p:val>
                                            <p:fltVal val="0"/>
                                          </p:val>
                                        </p:tav>
                                      </p:tavLst>
                                    </p:anim>
                                    <p:animEffect transition="out" filter="fade">
                                      <p:cBhvr>
                                        <p:cTn id="116" dur="500"/>
                                        <p:tgtEl>
                                          <p:spTgt spid="56367"/>
                                        </p:tgtEl>
                                      </p:cBhvr>
                                    </p:animEffect>
                                    <p:set>
                                      <p:cBhvr>
                                        <p:cTn id="117" dur="1" fill="hold">
                                          <p:stCondLst>
                                            <p:cond delay="499"/>
                                          </p:stCondLst>
                                        </p:cTn>
                                        <p:tgtEl>
                                          <p:spTgt spid="56367"/>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56366"/>
                                        </p:tgtEl>
                                        <p:attrNameLst>
                                          <p:attrName>style.visibility</p:attrName>
                                        </p:attrNameLst>
                                      </p:cBhvr>
                                      <p:to>
                                        <p:strVal val="visible"/>
                                      </p:to>
                                    </p:set>
                                    <p:animEffect transition="in" filter="dissolve">
                                      <p:cBhvr>
                                        <p:cTn id="121" dur="500"/>
                                        <p:tgtEl>
                                          <p:spTgt spid="56366"/>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56366"/>
                                        </p:tgtEl>
                                        <p:attrNameLst>
                                          <p:attrName>ppt_w</p:attrName>
                                        </p:attrNameLst>
                                      </p:cBhvr>
                                      <p:tavLst>
                                        <p:tav tm="0">
                                          <p:val>
                                            <p:strVal val="ppt_w"/>
                                          </p:val>
                                        </p:tav>
                                        <p:tav tm="100000">
                                          <p:val>
                                            <p:fltVal val="0"/>
                                          </p:val>
                                        </p:tav>
                                      </p:tavLst>
                                    </p:anim>
                                    <p:anim calcmode="lin" valueType="num">
                                      <p:cBhvr>
                                        <p:cTn id="125" dur="500"/>
                                        <p:tgtEl>
                                          <p:spTgt spid="56366"/>
                                        </p:tgtEl>
                                        <p:attrNameLst>
                                          <p:attrName>ppt_h</p:attrName>
                                        </p:attrNameLst>
                                      </p:cBhvr>
                                      <p:tavLst>
                                        <p:tav tm="0">
                                          <p:val>
                                            <p:strVal val="ppt_h"/>
                                          </p:val>
                                        </p:tav>
                                        <p:tav tm="100000">
                                          <p:val>
                                            <p:fltVal val="0"/>
                                          </p:val>
                                        </p:tav>
                                      </p:tavLst>
                                    </p:anim>
                                    <p:animEffect transition="out" filter="fade">
                                      <p:cBhvr>
                                        <p:cTn id="126" dur="500"/>
                                        <p:tgtEl>
                                          <p:spTgt spid="56366"/>
                                        </p:tgtEl>
                                      </p:cBhvr>
                                    </p:animEffect>
                                    <p:set>
                                      <p:cBhvr>
                                        <p:cTn id="127" dur="1" fill="hold">
                                          <p:stCondLst>
                                            <p:cond delay="499"/>
                                          </p:stCondLst>
                                        </p:cTn>
                                        <p:tgtEl>
                                          <p:spTgt spid="56366"/>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56365"/>
                                        </p:tgtEl>
                                        <p:attrNameLst>
                                          <p:attrName>style.visibility</p:attrName>
                                        </p:attrNameLst>
                                      </p:cBhvr>
                                      <p:to>
                                        <p:strVal val="visible"/>
                                      </p:to>
                                    </p:set>
                                    <p:animEffect transition="in" filter="dissolve">
                                      <p:cBhvr>
                                        <p:cTn id="131" dur="500"/>
                                        <p:tgtEl>
                                          <p:spTgt spid="56365"/>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56365"/>
                                        </p:tgtEl>
                                        <p:attrNameLst>
                                          <p:attrName>ppt_w</p:attrName>
                                        </p:attrNameLst>
                                      </p:cBhvr>
                                      <p:tavLst>
                                        <p:tav tm="0">
                                          <p:val>
                                            <p:strVal val="ppt_w"/>
                                          </p:val>
                                        </p:tav>
                                        <p:tav tm="100000">
                                          <p:val>
                                            <p:fltVal val="0"/>
                                          </p:val>
                                        </p:tav>
                                      </p:tavLst>
                                    </p:anim>
                                    <p:anim calcmode="lin" valueType="num">
                                      <p:cBhvr>
                                        <p:cTn id="135" dur="500"/>
                                        <p:tgtEl>
                                          <p:spTgt spid="56365"/>
                                        </p:tgtEl>
                                        <p:attrNameLst>
                                          <p:attrName>ppt_h</p:attrName>
                                        </p:attrNameLst>
                                      </p:cBhvr>
                                      <p:tavLst>
                                        <p:tav tm="0">
                                          <p:val>
                                            <p:strVal val="ppt_h"/>
                                          </p:val>
                                        </p:tav>
                                        <p:tav tm="100000">
                                          <p:val>
                                            <p:fltVal val="0"/>
                                          </p:val>
                                        </p:tav>
                                      </p:tavLst>
                                    </p:anim>
                                    <p:animEffect transition="out" filter="fade">
                                      <p:cBhvr>
                                        <p:cTn id="136" dur="500"/>
                                        <p:tgtEl>
                                          <p:spTgt spid="56365"/>
                                        </p:tgtEl>
                                      </p:cBhvr>
                                    </p:animEffect>
                                    <p:set>
                                      <p:cBhvr>
                                        <p:cTn id="137" dur="1" fill="hold">
                                          <p:stCondLst>
                                            <p:cond delay="499"/>
                                          </p:stCondLst>
                                        </p:cTn>
                                        <p:tgtEl>
                                          <p:spTgt spid="56365"/>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56364"/>
                                        </p:tgtEl>
                                        <p:attrNameLst>
                                          <p:attrName>style.visibility</p:attrName>
                                        </p:attrNameLst>
                                      </p:cBhvr>
                                      <p:to>
                                        <p:strVal val="visible"/>
                                      </p:to>
                                    </p:set>
                                    <p:animEffect transition="in" filter="dissolve">
                                      <p:cBhvr>
                                        <p:cTn id="141" dur="500"/>
                                        <p:tgtEl>
                                          <p:spTgt spid="56364"/>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56364"/>
                                        </p:tgtEl>
                                        <p:attrNameLst>
                                          <p:attrName>ppt_w</p:attrName>
                                        </p:attrNameLst>
                                      </p:cBhvr>
                                      <p:tavLst>
                                        <p:tav tm="0">
                                          <p:val>
                                            <p:strVal val="ppt_w"/>
                                          </p:val>
                                        </p:tav>
                                        <p:tav tm="100000">
                                          <p:val>
                                            <p:fltVal val="0"/>
                                          </p:val>
                                        </p:tav>
                                      </p:tavLst>
                                    </p:anim>
                                    <p:anim calcmode="lin" valueType="num">
                                      <p:cBhvr>
                                        <p:cTn id="145" dur="500"/>
                                        <p:tgtEl>
                                          <p:spTgt spid="56364"/>
                                        </p:tgtEl>
                                        <p:attrNameLst>
                                          <p:attrName>ppt_h</p:attrName>
                                        </p:attrNameLst>
                                      </p:cBhvr>
                                      <p:tavLst>
                                        <p:tav tm="0">
                                          <p:val>
                                            <p:strVal val="ppt_h"/>
                                          </p:val>
                                        </p:tav>
                                        <p:tav tm="100000">
                                          <p:val>
                                            <p:fltVal val="0"/>
                                          </p:val>
                                        </p:tav>
                                      </p:tavLst>
                                    </p:anim>
                                    <p:animEffect transition="out" filter="fade">
                                      <p:cBhvr>
                                        <p:cTn id="146" dur="500"/>
                                        <p:tgtEl>
                                          <p:spTgt spid="56364"/>
                                        </p:tgtEl>
                                      </p:cBhvr>
                                    </p:animEffect>
                                    <p:set>
                                      <p:cBhvr>
                                        <p:cTn id="147" dur="1" fill="hold">
                                          <p:stCondLst>
                                            <p:cond delay="499"/>
                                          </p:stCondLst>
                                        </p:cTn>
                                        <p:tgtEl>
                                          <p:spTgt spid="56364"/>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56363"/>
                                        </p:tgtEl>
                                        <p:attrNameLst>
                                          <p:attrName>style.visibility</p:attrName>
                                        </p:attrNameLst>
                                      </p:cBhvr>
                                      <p:to>
                                        <p:strVal val="visible"/>
                                      </p:to>
                                    </p:set>
                                    <p:animEffect transition="in" filter="dissolve">
                                      <p:cBhvr>
                                        <p:cTn id="151" dur="500"/>
                                        <p:tgtEl>
                                          <p:spTgt spid="56363"/>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56363"/>
                                        </p:tgtEl>
                                        <p:attrNameLst>
                                          <p:attrName>ppt_w</p:attrName>
                                        </p:attrNameLst>
                                      </p:cBhvr>
                                      <p:tavLst>
                                        <p:tav tm="0">
                                          <p:val>
                                            <p:strVal val="ppt_w"/>
                                          </p:val>
                                        </p:tav>
                                        <p:tav tm="100000">
                                          <p:val>
                                            <p:fltVal val="0"/>
                                          </p:val>
                                        </p:tav>
                                      </p:tavLst>
                                    </p:anim>
                                    <p:anim calcmode="lin" valueType="num">
                                      <p:cBhvr>
                                        <p:cTn id="155" dur="500"/>
                                        <p:tgtEl>
                                          <p:spTgt spid="56363"/>
                                        </p:tgtEl>
                                        <p:attrNameLst>
                                          <p:attrName>ppt_h</p:attrName>
                                        </p:attrNameLst>
                                      </p:cBhvr>
                                      <p:tavLst>
                                        <p:tav tm="0">
                                          <p:val>
                                            <p:strVal val="ppt_h"/>
                                          </p:val>
                                        </p:tav>
                                        <p:tav tm="100000">
                                          <p:val>
                                            <p:fltVal val="0"/>
                                          </p:val>
                                        </p:tav>
                                      </p:tavLst>
                                    </p:anim>
                                    <p:animEffect transition="out" filter="fade">
                                      <p:cBhvr>
                                        <p:cTn id="156" dur="500"/>
                                        <p:tgtEl>
                                          <p:spTgt spid="56363"/>
                                        </p:tgtEl>
                                      </p:cBhvr>
                                    </p:animEffect>
                                    <p:set>
                                      <p:cBhvr>
                                        <p:cTn id="157" dur="1" fill="hold">
                                          <p:stCondLst>
                                            <p:cond delay="499"/>
                                          </p:stCondLst>
                                        </p:cTn>
                                        <p:tgtEl>
                                          <p:spTgt spid="56363"/>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56362"/>
                                        </p:tgtEl>
                                        <p:attrNameLst>
                                          <p:attrName>style.visibility</p:attrName>
                                        </p:attrNameLst>
                                      </p:cBhvr>
                                      <p:to>
                                        <p:strVal val="visible"/>
                                      </p:to>
                                    </p:set>
                                    <p:animEffect transition="in" filter="dissolve">
                                      <p:cBhvr>
                                        <p:cTn id="161" dur="500"/>
                                        <p:tgtEl>
                                          <p:spTgt spid="56362"/>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56362"/>
                                        </p:tgtEl>
                                        <p:attrNameLst>
                                          <p:attrName>ppt_w</p:attrName>
                                        </p:attrNameLst>
                                      </p:cBhvr>
                                      <p:tavLst>
                                        <p:tav tm="0">
                                          <p:val>
                                            <p:strVal val="ppt_w"/>
                                          </p:val>
                                        </p:tav>
                                        <p:tav tm="100000">
                                          <p:val>
                                            <p:fltVal val="0"/>
                                          </p:val>
                                        </p:tav>
                                      </p:tavLst>
                                    </p:anim>
                                    <p:anim calcmode="lin" valueType="num">
                                      <p:cBhvr>
                                        <p:cTn id="165" dur="500"/>
                                        <p:tgtEl>
                                          <p:spTgt spid="56362"/>
                                        </p:tgtEl>
                                        <p:attrNameLst>
                                          <p:attrName>ppt_h</p:attrName>
                                        </p:attrNameLst>
                                      </p:cBhvr>
                                      <p:tavLst>
                                        <p:tav tm="0">
                                          <p:val>
                                            <p:strVal val="ppt_h"/>
                                          </p:val>
                                        </p:tav>
                                        <p:tav tm="100000">
                                          <p:val>
                                            <p:fltVal val="0"/>
                                          </p:val>
                                        </p:tav>
                                      </p:tavLst>
                                    </p:anim>
                                    <p:animEffect transition="out" filter="fade">
                                      <p:cBhvr>
                                        <p:cTn id="166" dur="500"/>
                                        <p:tgtEl>
                                          <p:spTgt spid="56362"/>
                                        </p:tgtEl>
                                      </p:cBhvr>
                                    </p:animEffect>
                                    <p:set>
                                      <p:cBhvr>
                                        <p:cTn id="167" dur="1" fill="hold">
                                          <p:stCondLst>
                                            <p:cond delay="499"/>
                                          </p:stCondLst>
                                        </p:cTn>
                                        <p:tgtEl>
                                          <p:spTgt spid="56362"/>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56361"/>
                                        </p:tgtEl>
                                        <p:attrNameLst>
                                          <p:attrName>style.visibility</p:attrName>
                                        </p:attrNameLst>
                                      </p:cBhvr>
                                      <p:to>
                                        <p:strVal val="visible"/>
                                      </p:to>
                                    </p:set>
                                    <p:animEffect transition="in" filter="dissolve">
                                      <p:cBhvr>
                                        <p:cTn id="171" dur="500"/>
                                        <p:tgtEl>
                                          <p:spTgt spid="56361"/>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56361"/>
                                        </p:tgtEl>
                                        <p:attrNameLst>
                                          <p:attrName>ppt_w</p:attrName>
                                        </p:attrNameLst>
                                      </p:cBhvr>
                                      <p:tavLst>
                                        <p:tav tm="0">
                                          <p:val>
                                            <p:strVal val="ppt_w"/>
                                          </p:val>
                                        </p:tav>
                                        <p:tav tm="100000">
                                          <p:val>
                                            <p:fltVal val="0"/>
                                          </p:val>
                                        </p:tav>
                                      </p:tavLst>
                                    </p:anim>
                                    <p:anim calcmode="lin" valueType="num">
                                      <p:cBhvr>
                                        <p:cTn id="175" dur="500"/>
                                        <p:tgtEl>
                                          <p:spTgt spid="56361"/>
                                        </p:tgtEl>
                                        <p:attrNameLst>
                                          <p:attrName>ppt_h</p:attrName>
                                        </p:attrNameLst>
                                      </p:cBhvr>
                                      <p:tavLst>
                                        <p:tav tm="0">
                                          <p:val>
                                            <p:strVal val="ppt_h"/>
                                          </p:val>
                                        </p:tav>
                                        <p:tav tm="100000">
                                          <p:val>
                                            <p:fltVal val="0"/>
                                          </p:val>
                                        </p:tav>
                                      </p:tavLst>
                                    </p:anim>
                                    <p:animEffect transition="out" filter="fade">
                                      <p:cBhvr>
                                        <p:cTn id="176" dur="500"/>
                                        <p:tgtEl>
                                          <p:spTgt spid="56361"/>
                                        </p:tgtEl>
                                      </p:cBhvr>
                                    </p:animEffect>
                                    <p:set>
                                      <p:cBhvr>
                                        <p:cTn id="177" dur="1" fill="hold">
                                          <p:stCondLst>
                                            <p:cond delay="499"/>
                                          </p:stCondLst>
                                        </p:cTn>
                                        <p:tgtEl>
                                          <p:spTgt spid="56361"/>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56360"/>
                                        </p:tgtEl>
                                        <p:attrNameLst>
                                          <p:attrName>style.visibility</p:attrName>
                                        </p:attrNameLst>
                                      </p:cBhvr>
                                      <p:to>
                                        <p:strVal val="visible"/>
                                      </p:to>
                                    </p:set>
                                    <p:animEffect transition="in" filter="dissolve">
                                      <p:cBhvr>
                                        <p:cTn id="181" dur="500"/>
                                        <p:tgtEl>
                                          <p:spTgt spid="56360"/>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56360"/>
                                        </p:tgtEl>
                                        <p:attrNameLst>
                                          <p:attrName>ppt_w</p:attrName>
                                        </p:attrNameLst>
                                      </p:cBhvr>
                                      <p:tavLst>
                                        <p:tav tm="0">
                                          <p:val>
                                            <p:strVal val="ppt_w"/>
                                          </p:val>
                                        </p:tav>
                                        <p:tav tm="100000">
                                          <p:val>
                                            <p:fltVal val="0"/>
                                          </p:val>
                                        </p:tav>
                                      </p:tavLst>
                                    </p:anim>
                                    <p:anim calcmode="lin" valueType="num">
                                      <p:cBhvr>
                                        <p:cTn id="185" dur="500"/>
                                        <p:tgtEl>
                                          <p:spTgt spid="56360"/>
                                        </p:tgtEl>
                                        <p:attrNameLst>
                                          <p:attrName>ppt_h</p:attrName>
                                        </p:attrNameLst>
                                      </p:cBhvr>
                                      <p:tavLst>
                                        <p:tav tm="0">
                                          <p:val>
                                            <p:strVal val="ppt_h"/>
                                          </p:val>
                                        </p:tav>
                                        <p:tav tm="100000">
                                          <p:val>
                                            <p:fltVal val="0"/>
                                          </p:val>
                                        </p:tav>
                                      </p:tavLst>
                                    </p:anim>
                                    <p:animEffect transition="out" filter="fade">
                                      <p:cBhvr>
                                        <p:cTn id="186" dur="500"/>
                                        <p:tgtEl>
                                          <p:spTgt spid="56360"/>
                                        </p:tgtEl>
                                      </p:cBhvr>
                                    </p:animEffect>
                                    <p:set>
                                      <p:cBhvr>
                                        <p:cTn id="187" dur="1" fill="hold">
                                          <p:stCondLst>
                                            <p:cond delay="499"/>
                                          </p:stCondLst>
                                        </p:cTn>
                                        <p:tgtEl>
                                          <p:spTgt spid="56360"/>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56359"/>
                                        </p:tgtEl>
                                        <p:attrNameLst>
                                          <p:attrName>style.visibility</p:attrName>
                                        </p:attrNameLst>
                                      </p:cBhvr>
                                      <p:to>
                                        <p:strVal val="visible"/>
                                      </p:to>
                                    </p:set>
                                    <p:animEffect transition="in" filter="dissolve">
                                      <p:cBhvr>
                                        <p:cTn id="191" dur="500"/>
                                        <p:tgtEl>
                                          <p:spTgt spid="56359"/>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56359"/>
                                        </p:tgtEl>
                                        <p:attrNameLst>
                                          <p:attrName>ppt_w</p:attrName>
                                        </p:attrNameLst>
                                      </p:cBhvr>
                                      <p:tavLst>
                                        <p:tav tm="0">
                                          <p:val>
                                            <p:strVal val="ppt_w"/>
                                          </p:val>
                                        </p:tav>
                                        <p:tav tm="100000">
                                          <p:val>
                                            <p:fltVal val="0"/>
                                          </p:val>
                                        </p:tav>
                                      </p:tavLst>
                                    </p:anim>
                                    <p:anim calcmode="lin" valueType="num">
                                      <p:cBhvr>
                                        <p:cTn id="195" dur="500"/>
                                        <p:tgtEl>
                                          <p:spTgt spid="56359"/>
                                        </p:tgtEl>
                                        <p:attrNameLst>
                                          <p:attrName>ppt_h</p:attrName>
                                        </p:attrNameLst>
                                      </p:cBhvr>
                                      <p:tavLst>
                                        <p:tav tm="0">
                                          <p:val>
                                            <p:strVal val="ppt_h"/>
                                          </p:val>
                                        </p:tav>
                                        <p:tav tm="100000">
                                          <p:val>
                                            <p:fltVal val="0"/>
                                          </p:val>
                                        </p:tav>
                                      </p:tavLst>
                                    </p:anim>
                                    <p:animEffect transition="out" filter="fade">
                                      <p:cBhvr>
                                        <p:cTn id="196" dur="500"/>
                                        <p:tgtEl>
                                          <p:spTgt spid="56359"/>
                                        </p:tgtEl>
                                      </p:cBhvr>
                                    </p:animEffect>
                                    <p:set>
                                      <p:cBhvr>
                                        <p:cTn id="197" dur="1" fill="hold">
                                          <p:stCondLst>
                                            <p:cond delay="499"/>
                                          </p:stCondLst>
                                        </p:cTn>
                                        <p:tgtEl>
                                          <p:spTgt spid="56359"/>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56358"/>
                                        </p:tgtEl>
                                        <p:attrNameLst>
                                          <p:attrName>style.visibility</p:attrName>
                                        </p:attrNameLst>
                                      </p:cBhvr>
                                      <p:to>
                                        <p:strVal val="visible"/>
                                      </p:to>
                                    </p:set>
                                    <p:animEffect transition="in" filter="dissolve">
                                      <p:cBhvr>
                                        <p:cTn id="201" dur="500"/>
                                        <p:tgtEl>
                                          <p:spTgt spid="56358"/>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56358"/>
                                        </p:tgtEl>
                                        <p:attrNameLst>
                                          <p:attrName>ppt_w</p:attrName>
                                        </p:attrNameLst>
                                      </p:cBhvr>
                                      <p:tavLst>
                                        <p:tav tm="0">
                                          <p:val>
                                            <p:strVal val="ppt_w"/>
                                          </p:val>
                                        </p:tav>
                                        <p:tav tm="100000">
                                          <p:val>
                                            <p:fltVal val="0"/>
                                          </p:val>
                                        </p:tav>
                                      </p:tavLst>
                                    </p:anim>
                                    <p:anim calcmode="lin" valueType="num">
                                      <p:cBhvr>
                                        <p:cTn id="205" dur="500"/>
                                        <p:tgtEl>
                                          <p:spTgt spid="56358"/>
                                        </p:tgtEl>
                                        <p:attrNameLst>
                                          <p:attrName>ppt_h</p:attrName>
                                        </p:attrNameLst>
                                      </p:cBhvr>
                                      <p:tavLst>
                                        <p:tav tm="0">
                                          <p:val>
                                            <p:strVal val="ppt_h"/>
                                          </p:val>
                                        </p:tav>
                                        <p:tav tm="100000">
                                          <p:val>
                                            <p:fltVal val="0"/>
                                          </p:val>
                                        </p:tav>
                                      </p:tavLst>
                                    </p:anim>
                                    <p:animEffect transition="out" filter="fade">
                                      <p:cBhvr>
                                        <p:cTn id="206" dur="500"/>
                                        <p:tgtEl>
                                          <p:spTgt spid="56358"/>
                                        </p:tgtEl>
                                      </p:cBhvr>
                                    </p:animEffect>
                                    <p:set>
                                      <p:cBhvr>
                                        <p:cTn id="207" dur="1" fill="hold">
                                          <p:stCondLst>
                                            <p:cond delay="499"/>
                                          </p:stCondLst>
                                        </p:cTn>
                                        <p:tgtEl>
                                          <p:spTgt spid="56358"/>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56357"/>
                                        </p:tgtEl>
                                        <p:attrNameLst>
                                          <p:attrName>style.visibility</p:attrName>
                                        </p:attrNameLst>
                                      </p:cBhvr>
                                      <p:to>
                                        <p:strVal val="visible"/>
                                      </p:to>
                                    </p:set>
                                    <p:animEffect transition="in" filter="dissolve">
                                      <p:cBhvr>
                                        <p:cTn id="211" dur="500"/>
                                        <p:tgtEl>
                                          <p:spTgt spid="56357"/>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56357"/>
                                        </p:tgtEl>
                                        <p:attrNameLst>
                                          <p:attrName>ppt_w</p:attrName>
                                        </p:attrNameLst>
                                      </p:cBhvr>
                                      <p:tavLst>
                                        <p:tav tm="0">
                                          <p:val>
                                            <p:strVal val="ppt_w"/>
                                          </p:val>
                                        </p:tav>
                                        <p:tav tm="100000">
                                          <p:val>
                                            <p:fltVal val="0"/>
                                          </p:val>
                                        </p:tav>
                                      </p:tavLst>
                                    </p:anim>
                                    <p:anim calcmode="lin" valueType="num">
                                      <p:cBhvr>
                                        <p:cTn id="215" dur="500"/>
                                        <p:tgtEl>
                                          <p:spTgt spid="56357"/>
                                        </p:tgtEl>
                                        <p:attrNameLst>
                                          <p:attrName>ppt_h</p:attrName>
                                        </p:attrNameLst>
                                      </p:cBhvr>
                                      <p:tavLst>
                                        <p:tav tm="0">
                                          <p:val>
                                            <p:strVal val="ppt_h"/>
                                          </p:val>
                                        </p:tav>
                                        <p:tav tm="100000">
                                          <p:val>
                                            <p:fltVal val="0"/>
                                          </p:val>
                                        </p:tav>
                                      </p:tavLst>
                                    </p:anim>
                                    <p:animEffect transition="out" filter="fade">
                                      <p:cBhvr>
                                        <p:cTn id="216" dur="500"/>
                                        <p:tgtEl>
                                          <p:spTgt spid="56357"/>
                                        </p:tgtEl>
                                      </p:cBhvr>
                                    </p:animEffect>
                                    <p:set>
                                      <p:cBhvr>
                                        <p:cTn id="217" dur="1" fill="hold">
                                          <p:stCondLst>
                                            <p:cond delay="499"/>
                                          </p:stCondLst>
                                        </p:cTn>
                                        <p:tgtEl>
                                          <p:spTgt spid="56357"/>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56356"/>
                                        </p:tgtEl>
                                        <p:attrNameLst>
                                          <p:attrName>style.visibility</p:attrName>
                                        </p:attrNameLst>
                                      </p:cBhvr>
                                      <p:to>
                                        <p:strVal val="visible"/>
                                      </p:to>
                                    </p:set>
                                    <p:animEffect transition="in" filter="dissolve">
                                      <p:cBhvr>
                                        <p:cTn id="221" dur="500"/>
                                        <p:tgtEl>
                                          <p:spTgt spid="56356"/>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56356"/>
                                        </p:tgtEl>
                                        <p:attrNameLst>
                                          <p:attrName>ppt_w</p:attrName>
                                        </p:attrNameLst>
                                      </p:cBhvr>
                                      <p:tavLst>
                                        <p:tav tm="0">
                                          <p:val>
                                            <p:strVal val="ppt_w"/>
                                          </p:val>
                                        </p:tav>
                                        <p:tav tm="100000">
                                          <p:val>
                                            <p:fltVal val="0"/>
                                          </p:val>
                                        </p:tav>
                                      </p:tavLst>
                                    </p:anim>
                                    <p:anim calcmode="lin" valueType="num">
                                      <p:cBhvr>
                                        <p:cTn id="225" dur="500"/>
                                        <p:tgtEl>
                                          <p:spTgt spid="56356"/>
                                        </p:tgtEl>
                                        <p:attrNameLst>
                                          <p:attrName>ppt_h</p:attrName>
                                        </p:attrNameLst>
                                      </p:cBhvr>
                                      <p:tavLst>
                                        <p:tav tm="0">
                                          <p:val>
                                            <p:strVal val="ppt_h"/>
                                          </p:val>
                                        </p:tav>
                                        <p:tav tm="100000">
                                          <p:val>
                                            <p:fltVal val="0"/>
                                          </p:val>
                                        </p:tav>
                                      </p:tavLst>
                                    </p:anim>
                                    <p:animEffect transition="out" filter="fade">
                                      <p:cBhvr>
                                        <p:cTn id="226" dur="500"/>
                                        <p:tgtEl>
                                          <p:spTgt spid="56356"/>
                                        </p:tgtEl>
                                      </p:cBhvr>
                                    </p:animEffect>
                                    <p:set>
                                      <p:cBhvr>
                                        <p:cTn id="227" dur="1" fill="hold">
                                          <p:stCondLst>
                                            <p:cond delay="499"/>
                                          </p:stCondLst>
                                        </p:cTn>
                                        <p:tgtEl>
                                          <p:spTgt spid="56356"/>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56355"/>
                                        </p:tgtEl>
                                        <p:attrNameLst>
                                          <p:attrName>style.visibility</p:attrName>
                                        </p:attrNameLst>
                                      </p:cBhvr>
                                      <p:to>
                                        <p:strVal val="visible"/>
                                      </p:to>
                                    </p:set>
                                    <p:animEffect transition="in" filter="dissolve">
                                      <p:cBhvr>
                                        <p:cTn id="231" dur="500"/>
                                        <p:tgtEl>
                                          <p:spTgt spid="56355"/>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56355"/>
                                        </p:tgtEl>
                                        <p:attrNameLst>
                                          <p:attrName>ppt_w</p:attrName>
                                        </p:attrNameLst>
                                      </p:cBhvr>
                                      <p:tavLst>
                                        <p:tav tm="0">
                                          <p:val>
                                            <p:strVal val="ppt_w"/>
                                          </p:val>
                                        </p:tav>
                                        <p:tav tm="100000">
                                          <p:val>
                                            <p:fltVal val="0"/>
                                          </p:val>
                                        </p:tav>
                                      </p:tavLst>
                                    </p:anim>
                                    <p:anim calcmode="lin" valueType="num">
                                      <p:cBhvr>
                                        <p:cTn id="235" dur="500"/>
                                        <p:tgtEl>
                                          <p:spTgt spid="56355"/>
                                        </p:tgtEl>
                                        <p:attrNameLst>
                                          <p:attrName>ppt_h</p:attrName>
                                        </p:attrNameLst>
                                      </p:cBhvr>
                                      <p:tavLst>
                                        <p:tav tm="0">
                                          <p:val>
                                            <p:strVal val="ppt_h"/>
                                          </p:val>
                                        </p:tav>
                                        <p:tav tm="100000">
                                          <p:val>
                                            <p:fltVal val="0"/>
                                          </p:val>
                                        </p:tav>
                                      </p:tavLst>
                                    </p:anim>
                                    <p:animEffect transition="out" filter="fade">
                                      <p:cBhvr>
                                        <p:cTn id="236" dur="500"/>
                                        <p:tgtEl>
                                          <p:spTgt spid="56355"/>
                                        </p:tgtEl>
                                      </p:cBhvr>
                                    </p:animEffect>
                                    <p:set>
                                      <p:cBhvr>
                                        <p:cTn id="237" dur="1" fill="hold">
                                          <p:stCondLst>
                                            <p:cond delay="499"/>
                                          </p:stCondLst>
                                        </p:cTn>
                                        <p:tgtEl>
                                          <p:spTgt spid="56355"/>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56371"/>
                                        </p:tgtEl>
                                        <p:attrNameLst>
                                          <p:attrName>style.visibility</p:attrName>
                                        </p:attrNameLst>
                                      </p:cBhvr>
                                      <p:to>
                                        <p:strVal val="visible"/>
                                      </p:to>
                                    </p:set>
                                    <p:anim calcmode="lin" valueType="num">
                                      <p:cBhvr>
                                        <p:cTn id="240" dur="500" fill="hold"/>
                                        <p:tgtEl>
                                          <p:spTgt spid="56371"/>
                                        </p:tgtEl>
                                        <p:attrNameLst>
                                          <p:attrName>ppt_w</p:attrName>
                                        </p:attrNameLst>
                                      </p:cBhvr>
                                      <p:tavLst>
                                        <p:tav tm="0">
                                          <p:val>
                                            <p:fltVal val="0"/>
                                          </p:val>
                                        </p:tav>
                                        <p:tav tm="100000">
                                          <p:val>
                                            <p:strVal val="#ppt_w"/>
                                          </p:val>
                                        </p:tav>
                                      </p:tavLst>
                                    </p:anim>
                                    <p:anim calcmode="lin" valueType="num">
                                      <p:cBhvr>
                                        <p:cTn id="241" dur="500" fill="hold"/>
                                        <p:tgtEl>
                                          <p:spTgt spid="56371"/>
                                        </p:tgtEl>
                                        <p:attrNameLst>
                                          <p:attrName>ppt_h</p:attrName>
                                        </p:attrNameLst>
                                      </p:cBhvr>
                                      <p:tavLst>
                                        <p:tav tm="0">
                                          <p:val>
                                            <p:fltVal val="0"/>
                                          </p:val>
                                        </p:tav>
                                        <p:tav tm="100000">
                                          <p:val>
                                            <p:strVal val="#ppt_h"/>
                                          </p:val>
                                        </p:tav>
                                      </p:tavLst>
                                    </p:anim>
                                    <p:animEffect transition="in" filter="fade">
                                      <p:cBhvr>
                                        <p:cTn id="242" dur="500"/>
                                        <p:tgtEl>
                                          <p:spTgt spid="56371"/>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56371"/>
                                        </p:tgtEl>
                                        <p:attrNameLst>
                                          <p:attrName>ppt_x</p:attrName>
                                        </p:attrNameLst>
                                      </p:cBhvr>
                                      <p:tavLst>
                                        <p:tav tm="0">
                                          <p:val>
                                            <p:strVal val="ppt_x"/>
                                          </p:val>
                                        </p:tav>
                                        <p:tav tm="100000">
                                          <p:val>
                                            <p:strVal val="1+ppt_w/2"/>
                                          </p:val>
                                        </p:tav>
                                      </p:tavLst>
                                    </p:anim>
                                    <p:anim calcmode="lin" valueType="num">
                                      <p:cBhvr additive="base">
                                        <p:cTn id="247" dur="500"/>
                                        <p:tgtEl>
                                          <p:spTgt spid="56371"/>
                                        </p:tgtEl>
                                        <p:attrNameLst>
                                          <p:attrName>ppt_y</p:attrName>
                                        </p:attrNameLst>
                                      </p:cBhvr>
                                      <p:tavLst>
                                        <p:tav tm="0">
                                          <p:val>
                                            <p:strVal val="ppt_y"/>
                                          </p:val>
                                        </p:tav>
                                        <p:tav tm="100000">
                                          <p:val>
                                            <p:strVal val="ppt_y"/>
                                          </p:val>
                                        </p:tav>
                                      </p:tavLst>
                                    </p:anim>
                                    <p:set>
                                      <p:cBhvr>
                                        <p:cTn id="248" dur="1" fill="hold">
                                          <p:stCondLst>
                                            <p:cond delay="499"/>
                                          </p:stCondLst>
                                        </p:cTn>
                                        <p:tgtEl>
                                          <p:spTgt spid="56371"/>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iterate type="lt">
                                    <p:tmPct val="0"/>
                                  </p:iterate>
                                  <p:childTnLst>
                                    <p:animClr clrSpc="hsl" dir="cw">
                                      <p:cBhvr override="childStyle">
                                        <p:cTn id="252" dur="500" fill="hold"/>
                                        <p:tgtEl>
                                          <p:spTgt spid="9"/>
                                        </p:tgtEl>
                                        <p:attrNameLst>
                                          <p:attrName>style.color</p:attrName>
                                        </p:attrNameLst>
                                      </p:cBhvr>
                                      <p:by>
                                        <p:hsl h="10842353" s="0" l="0"/>
                                      </p:by>
                                    </p:animClr>
                                    <p:animClr clrSpc="hsl" dir="cw">
                                      <p:cBhvr>
                                        <p:cTn id="253" dur="500" fill="hold"/>
                                        <p:tgtEl>
                                          <p:spTgt spid="9"/>
                                        </p:tgtEl>
                                        <p:attrNameLst>
                                          <p:attrName>fillcolor</p:attrName>
                                        </p:attrNameLst>
                                      </p:cBhvr>
                                      <p:by>
                                        <p:hsl h="10842353" s="0" l="0"/>
                                      </p:by>
                                    </p:animClr>
                                    <p:animClr clrSpc="hsl" dir="cw">
                                      <p:cBhvr>
                                        <p:cTn id="254" dur="500" fill="hold"/>
                                        <p:tgtEl>
                                          <p:spTgt spid="9"/>
                                        </p:tgtEl>
                                        <p:attrNameLst>
                                          <p:attrName>stroke.color</p:attrName>
                                        </p:attrNameLst>
                                      </p:cBhvr>
                                      <p:by>
                                        <p:hsl h="10842353" s="0" l="0"/>
                                      </p:by>
                                    </p:animClr>
                                    <p:set>
                                      <p:cBhvr>
                                        <p:cTn id="255" dur="500" fill="hold"/>
                                        <p:tgtEl>
                                          <p:spTgt spid="9"/>
                                        </p:tgtEl>
                                        <p:attrNameLst>
                                          <p:attrName>fill.type</p:attrName>
                                        </p:attrNameLst>
                                      </p:cBhvr>
                                      <p:to>
                                        <p:strVal val="solid"/>
                                      </p:to>
                                    </p:set>
                                  </p:childTnLst>
                                  <p:subTnLst>
                                    <p:audio>
                                      <p:cMediaNode>
                                        <p:cTn display="0" masterRel="sameClick">
                                          <p:stCondLst>
                                            <p:cond evt="begin" delay="0">
                                              <p:tn val="251"/>
                                            </p:cond>
                                          </p:stCondLst>
                                          <p:endCondLst>
                                            <p:cond evt="onStopAudio" delay="0">
                                              <p:tgtEl>
                                                <p:sldTgt/>
                                              </p:tgtEl>
                                            </p:cond>
                                          </p:endCondLst>
                                        </p:cTn>
                                        <p:tgtEl>
                                          <p:sndTgt r:embed="rId7" name="FELIZ2.WAV"/>
                                        </p:tgtEl>
                                      </p:cMediaNode>
                                    </p:audio>
                                  </p:subTnLst>
                                </p:cTn>
                              </p:par>
                              <p:par>
                                <p:cTn id="256" presetID="34" presetClass="emph" presetSubtype="0" fill="hold" grpId="1" nodeType="withEffect">
                                  <p:stCondLst>
                                    <p:cond delay="0"/>
                                  </p:stCondLst>
                                  <p:iterate type="lt">
                                    <p:tmPct val="10000"/>
                                  </p:iterate>
                                  <p:childTnLst>
                                    <p:animMotion origin="layout" path="M 0.0 0.0 L 0.0 -0.07213" pathEditMode="relative" ptsTypes="">
                                      <p:cBhvr>
                                        <p:cTn id="257" dur="250" accel="50000" decel="50000" autoRev="1" fill="hold">
                                          <p:stCondLst>
                                            <p:cond delay="0"/>
                                          </p:stCondLst>
                                        </p:cTn>
                                        <p:tgtEl>
                                          <p:spTgt spid="9"/>
                                        </p:tgtEl>
                                        <p:attrNameLst>
                                          <p:attrName>ppt_x</p:attrName>
                                          <p:attrName>ppt_y</p:attrName>
                                        </p:attrNameLst>
                                      </p:cBhvr>
                                    </p:animMotion>
                                    <p:animRot by="1500000">
                                      <p:cBhvr>
                                        <p:cTn id="258" dur="125" fill="hold">
                                          <p:stCondLst>
                                            <p:cond delay="0"/>
                                          </p:stCondLst>
                                        </p:cTn>
                                        <p:tgtEl>
                                          <p:spTgt spid="9"/>
                                        </p:tgtEl>
                                        <p:attrNameLst>
                                          <p:attrName>r</p:attrName>
                                        </p:attrNameLst>
                                      </p:cBhvr>
                                    </p:animRot>
                                    <p:animRot by="-1500000">
                                      <p:cBhvr>
                                        <p:cTn id="259" dur="125" fill="hold">
                                          <p:stCondLst>
                                            <p:cond delay="125"/>
                                          </p:stCondLst>
                                        </p:cTn>
                                        <p:tgtEl>
                                          <p:spTgt spid="9"/>
                                        </p:tgtEl>
                                        <p:attrNameLst>
                                          <p:attrName>r</p:attrName>
                                        </p:attrNameLst>
                                      </p:cBhvr>
                                    </p:animRot>
                                    <p:animRot by="-1500000">
                                      <p:cBhvr>
                                        <p:cTn id="260" dur="125" fill="hold">
                                          <p:stCondLst>
                                            <p:cond delay="250"/>
                                          </p:stCondLst>
                                        </p:cTn>
                                        <p:tgtEl>
                                          <p:spTgt spid="9"/>
                                        </p:tgtEl>
                                        <p:attrNameLst>
                                          <p:attrName>r</p:attrName>
                                        </p:attrNameLst>
                                      </p:cBhvr>
                                    </p:animRot>
                                    <p:animRot by="1500000">
                                      <p:cBhvr>
                                        <p:cTn id="261"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7" grpId="0" animBg="1"/>
      <p:bldP spid="9" grpId="0" animBg="1"/>
      <p:bldP spid="9" grpId="1" animBg="1"/>
      <p:bldP spid="13"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524000" y="1136650"/>
            <a:ext cx="7615238" cy="1066800"/>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buFontTx/>
              <a:buNone/>
            </a:pPr>
            <a:r>
              <a:rPr lang="en-GB" altLang="en-US" b="1" i="0">
                <a:solidFill>
                  <a:schemeClr val="bg1"/>
                </a:solidFill>
                <a:latin typeface="Times New Roman" panose="02020603050405020304" pitchFamily="18" charset="0"/>
              </a:rPr>
              <a:t>Để tiết kiệm điện em cần phải làm gì?</a:t>
            </a:r>
            <a:endParaRPr lang="en-US" altLang="en-US" b="1" i="0">
              <a:solidFill>
                <a:schemeClr val="bg1"/>
              </a:solidFill>
              <a:latin typeface=".VnArial Narrow" panose="020B7200000000000000" pitchFamily="34" charset="0"/>
            </a:endParaRPr>
          </a:p>
        </p:txBody>
      </p:sp>
      <p:grpSp>
        <p:nvGrpSpPr>
          <p:cNvPr id="9219" name="Group 51"/>
          <p:cNvGrpSpPr>
            <a:grpSpLocks/>
          </p:cNvGrpSpPr>
          <p:nvPr/>
        </p:nvGrpSpPr>
        <p:grpSpPr bwMode="auto">
          <a:xfrm>
            <a:off x="11113" y="-104775"/>
            <a:ext cx="320675"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926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3"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1562100" y="2743200"/>
            <a:ext cx="5430838" cy="698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b="1" i="0">
                <a:solidFill>
                  <a:schemeClr val="bg1"/>
                </a:solidFill>
                <a:latin typeface="Times New Roman" panose="02020603050405020304" pitchFamily="18" charset="0"/>
              </a:rPr>
              <a:t>Tắt các thiết bị khi không sử dụng</a:t>
            </a:r>
            <a:endParaRPr lang="en-US" altLang="en-US" sz="2400" b="1" i="0">
              <a:solidFill>
                <a:schemeClr val="bg1"/>
              </a:solidFill>
              <a:latin typeface="Times New Roman" panose="02020603050405020304" pitchFamily="18" charset="0"/>
            </a:endParaRP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61950"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438150"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044" name="WordArt 226"/>
          <p:cNvSpPr>
            <a:spLocks noChangeArrowheads="1" noChangeShapeType="1" noTextEdit="1"/>
          </p:cNvSpPr>
          <p:nvPr/>
        </p:nvSpPr>
        <p:spPr bwMode="auto">
          <a:xfrm>
            <a:off x="644525"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600200" y="3721100"/>
            <a:ext cx="5392738" cy="698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b="1" i="0">
                <a:solidFill>
                  <a:schemeClr val="bg1"/>
                </a:solidFill>
                <a:latin typeface="Times New Roman" panose="02020603050405020304" pitchFamily="18" charset="0"/>
              </a:rPr>
              <a:t>Cho quạt chạy ở tốc độ thích hợp</a:t>
            </a:r>
            <a:endParaRPr lang="en-US" altLang="en-US" sz="2400" b="1" i="0">
              <a:solidFill>
                <a:schemeClr val="bg1"/>
              </a:solidFill>
              <a:latin typeface="Times New Roman" panose="02020603050405020304"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42900"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419100"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8" name="WordArt 226"/>
          <p:cNvSpPr>
            <a:spLocks noChangeArrowheads="1" noChangeShapeType="1" noTextEdit="1"/>
          </p:cNvSpPr>
          <p:nvPr/>
        </p:nvSpPr>
        <p:spPr bwMode="auto">
          <a:xfrm>
            <a:off x="625475"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558925" y="4711700"/>
            <a:ext cx="5434013" cy="698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b="1" i="0">
                <a:solidFill>
                  <a:schemeClr val="bg1"/>
                </a:solidFill>
                <a:latin typeface="Times New Roman" panose="02020603050405020304" pitchFamily="18" charset="0"/>
              </a:rPr>
              <a:t>Nên nấu cơm trước khi ăn 30 phút</a:t>
            </a:r>
            <a:endParaRPr lang="en-US" altLang="en-US" sz="2400" b="1" i="0">
              <a:solidFill>
                <a:schemeClr val="bg1"/>
              </a:solidFill>
              <a:latin typeface="Times New Roman" panose="02020603050405020304" pitchFamily="18"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42900"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419100"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5" name="WordArt 226"/>
          <p:cNvSpPr>
            <a:spLocks noChangeArrowheads="1" noChangeShapeType="1" noTextEdit="1"/>
          </p:cNvSpPr>
          <p:nvPr/>
        </p:nvSpPr>
        <p:spPr bwMode="auto">
          <a:xfrm>
            <a:off x="625475"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600200" y="5715000"/>
            <a:ext cx="5392738" cy="6985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b="1" i="0">
                <a:solidFill>
                  <a:schemeClr val="bg1"/>
                </a:solidFill>
                <a:latin typeface="Times New Roman" panose="02020603050405020304" pitchFamily="18" charset="0"/>
              </a:rPr>
              <a:t>Tất cả các ý trên</a:t>
            </a:r>
            <a:endParaRPr lang="en-US" altLang="en-US" sz="2400" b="1" i="0">
              <a:solidFill>
                <a:schemeClr val="bg1"/>
              </a:solidFill>
              <a:latin typeface="Times New Roman" panose="02020603050405020304" pitchFamily="18" charset="0"/>
            </a:endParaRP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42900"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419100"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20" name="WordArt 226"/>
          <p:cNvSpPr>
            <a:spLocks noChangeArrowheads="1" noChangeShapeType="1" noTextEdit="1"/>
          </p:cNvSpPr>
          <p:nvPr/>
        </p:nvSpPr>
        <p:spPr bwMode="auto">
          <a:xfrm>
            <a:off x="625475"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80923" name="AutoShape 27"/>
          <p:cNvSpPr>
            <a:spLocks noChangeArrowheads="1"/>
          </p:cNvSpPr>
          <p:nvPr/>
        </p:nvSpPr>
        <p:spPr bwMode="auto">
          <a:xfrm>
            <a:off x="111125" y="9906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80924" name="WordArt 28"/>
          <p:cNvSpPr>
            <a:spLocks noChangeArrowheads="1" noChangeShapeType="1" noTextEdit="1"/>
          </p:cNvSpPr>
          <p:nvPr/>
        </p:nvSpPr>
        <p:spPr bwMode="auto">
          <a:xfrm>
            <a:off x="492125" y="1371600"/>
            <a:ext cx="709613" cy="5302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2</a:t>
            </a:r>
          </a:p>
        </p:txBody>
      </p:sp>
      <p:pic>
        <p:nvPicPr>
          <p:cNvPr id="9242"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763" y="727075"/>
            <a:ext cx="9144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3" name="WordArt 31"/>
          <p:cNvSpPr>
            <a:spLocks noChangeArrowheads="1" noChangeShapeType="1" noTextEdit="1"/>
          </p:cNvSpPr>
          <p:nvPr/>
        </p:nvSpPr>
        <p:spPr bwMode="auto">
          <a:xfrm>
            <a:off x="2174875" y="26988"/>
            <a:ext cx="5973763"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9244" name="Picture 32"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33"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2388" y="-157163"/>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32" name="WordArt 36"/>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80933" name="WordArt 37"/>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80934" name="WordArt 38"/>
          <p:cNvSpPr>
            <a:spLocks noChangeArrowheads="1" noChangeShapeType="1" noTextEdit="1"/>
          </p:cNvSpPr>
          <p:nvPr/>
        </p:nvSpPr>
        <p:spPr bwMode="auto">
          <a:xfrm>
            <a:off x="7859713"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80935" name="WordArt 39"/>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80936" name="WordArt 40"/>
          <p:cNvSpPr>
            <a:spLocks noChangeArrowheads="1" noChangeShapeType="1" noTextEdit="1"/>
          </p:cNvSpPr>
          <p:nvPr/>
        </p:nvSpPr>
        <p:spPr bwMode="auto">
          <a:xfrm>
            <a:off x="790257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80937" name="WordArt 41"/>
          <p:cNvSpPr>
            <a:spLocks noChangeArrowheads="1" noChangeShapeType="1" noTextEdit="1"/>
          </p:cNvSpPr>
          <p:nvPr/>
        </p:nvSpPr>
        <p:spPr bwMode="auto">
          <a:xfrm>
            <a:off x="7869238"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80938" name="WordArt 42"/>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80939" name="WordArt 43"/>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80940" name="WordArt 44"/>
          <p:cNvSpPr>
            <a:spLocks noChangeArrowheads="1" noChangeShapeType="1" noTextEdit="1"/>
          </p:cNvSpPr>
          <p:nvPr/>
        </p:nvSpPr>
        <p:spPr bwMode="auto">
          <a:xfrm>
            <a:off x="7859713"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80941" name="WordArt 45"/>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80942" name="WordArt 46"/>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80943" name="WordArt 47"/>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80944" name="WordArt 48"/>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80945" name="WordArt 49"/>
          <p:cNvSpPr>
            <a:spLocks noChangeArrowheads="1" noChangeShapeType="1" noTextEdit="1"/>
          </p:cNvSpPr>
          <p:nvPr/>
        </p:nvSpPr>
        <p:spPr bwMode="auto">
          <a:xfrm>
            <a:off x="7845425"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80946" name="WordArt 50"/>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80947" name="WordArt 51"/>
          <p:cNvSpPr>
            <a:spLocks noChangeArrowheads="1" noChangeShapeType="1" noTextEdit="1"/>
          </p:cNvSpPr>
          <p:nvPr/>
        </p:nvSpPr>
        <p:spPr bwMode="auto">
          <a:xfrm>
            <a:off x="78549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80948" name="Group 52"/>
          <p:cNvGrpSpPr>
            <a:grpSpLocks/>
          </p:cNvGrpSpPr>
          <p:nvPr/>
        </p:nvGrpSpPr>
        <p:grpSpPr bwMode="auto">
          <a:xfrm>
            <a:off x="7391400" y="2133600"/>
            <a:ext cx="1752600" cy="1752600"/>
            <a:chOff x="4320" y="2928"/>
            <a:chExt cx="1104" cy="1104"/>
          </a:xfrm>
        </p:grpSpPr>
        <p:sp>
          <p:nvSpPr>
            <p:cNvPr id="9263" name="AutoShape 53"/>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9264" name="WordArt 54"/>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80923"/>
                                        </p:tgtEl>
                                        <p:attrNameLst>
                                          <p:attrName>style.visibility</p:attrName>
                                        </p:attrNameLst>
                                      </p:cBhvr>
                                      <p:to>
                                        <p:strVal val="visible"/>
                                      </p:to>
                                    </p:set>
                                    <p:animEffect transition="in" filter="fade">
                                      <p:cBhvr>
                                        <p:cTn id="7" dur="500"/>
                                        <p:tgtEl>
                                          <p:spTgt spid="80923"/>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80924"/>
                                        </p:tgtEl>
                                        <p:attrNameLst>
                                          <p:attrName>style.visibility</p:attrName>
                                        </p:attrNameLst>
                                      </p:cBhvr>
                                      <p:to>
                                        <p:strVal val="visible"/>
                                      </p:to>
                                    </p:set>
                                    <p:animEffect transition="in" filter="circle(in)">
                                      <p:cBhvr>
                                        <p:cTn id="10" dur="500"/>
                                        <p:tgtEl>
                                          <p:spTgt spid="80924"/>
                                        </p:tgtEl>
                                      </p:cBhvr>
                                    </p:animEffect>
                                  </p:childTnLst>
                                </p:cTn>
                              </p:par>
                              <p:par>
                                <p:cTn id="11" presetID="8" presetClass="emph" presetSubtype="0" repeatCount="indefinite" fill="hold" nodeType="withEffect">
                                  <p:stCondLst>
                                    <p:cond delay="500"/>
                                  </p:stCondLst>
                                  <p:childTnLst>
                                    <p:animRot by="21600000">
                                      <p:cBhvr>
                                        <p:cTn id="12" dur="1500" fill="hold"/>
                                        <p:tgtEl>
                                          <p:spTgt spid="80923"/>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80947"/>
                                        </p:tgtEl>
                                        <p:attrNameLst>
                                          <p:attrName>style.visibility</p:attrName>
                                        </p:attrNameLst>
                                      </p:cBhvr>
                                      <p:to>
                                        <p:strVal val="visible"/>
                                      </p:to>
                                    </p:set>
                                    <p:animEffect transition="in" filter="dissolve">
                                      <p:cBhvr>
                                        <p:cTn id="81" dur="500"/>
                                        <p:tgtEl>
                                          <p:spTgt spid="80947"/>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80947"/>
                                        </p:tgtEl>
                                        <p:attrNameLst>
                                          <p:attrName>ppt_w</p:attrName>
                                        </p:attrNameLst>
                                      </p:cBhvr>
                                      <p:tavLst>
                                        <p:tav tm="0">
                                          <p:val>
                                            <p:strVal val="ppt_w"/>
                                          </p:val>
                                        </p:tav>
                                        <p:tav tm="100000">
                                          <p:val>
                                            <p:fltVal val="0"/>
                                          </p:val>
                                        </p:tav>
                                      </p:tavLst>
                                    </p:anim>
                                    <p:anim calcmode="lin" valueType="num">
                                      <p:cBhvr>
                                        <p:cTn id="85" dur="500"/>
                                        <p:tgtEl>
                                          <p:spTgt spid="80947"/>
                                        </p:tgtEl>
                                        <p:attrNameLst>
                                          <p:attrName>ppt_h</p:attrName>
                                        </p:attrNameLst>
                                      </p:cBhvr>
                                      <p:tavLst>
                                        <p:tav tm="0">
                                          <p:val>
                                            <p:strVal val="ppt_h"/>
                                          </p:val>
                                        </p:tav>
                                        <p:tav tm="100000">
                                          <p:val>
                                            <p:fltVal val="0"/>
                                          </p:val>
                                        </p:tav>
                                      </p:tavLst>
                                    </p:anim>
                                    <p:animEffect transition="out" filter="fade">
                                      <p:cBhvr>
                                        <p:cTn id="86" dur="500"/>
                                        <p:tgtEl>
                                          <p:spTgt spid="80947"/>
                                        </p:tgtEl>
                                      </p:cBhvr>
                                    </p:animEffect>
                                    <p:set>
                                      <p:cBhvr>
                                        <p:cTn id="87" dur="1" fill="hold">
                                          <p:stCondLst>
                                            <p:cond delay="499"/>
                                          </p:stCondLst>
                                        </p:cTn>
                                        <p:tgtEl>
                                          <p:spTgt spid="80947"/>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80946"/>
                                        </p:tgtEl>
                                        <p:attrNameLst>
                                          <p:attrName>style.visibility</p:attrName>
                                        </p:attrNameLst>
                                      </p:cBhvr>
                                      <p:to>
                                        <p:strVal val="visible"/>
                                      </p:to>
                                    </p:set>
                                    <p:animEffect transition="in" filter="dissolve">
                                      <p:cBhvr>
                                        <p:cTn id="91" dur="500"/>
                                        <p:tgtEl>
                                          <p:spTgt spid="80946"/>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80946"/>
                                        </p:tgtEl>
                                        <p:attrNameLst>
                                          <p:attrName>ppt_w</p:attrName>
                                        </p:attrNameLst>
                                      </p:cBhvr>
                                      <p:tavLst>
                                        <p:tav tm="0">
                                          <p:val>
                                            <p:strVal val="ppt_w"/>
                                          </p:val>
                                        </p:tav>
                                        <p:tav tm="100000">
                                          <p:val>
                                            <p:fltVal val="0"/>
                                          </p:val>
                                        </p:tav>
                                      </p:tavLst>
                                    </p:anim>
                                    <p:anim calcmode="lin" valueType="num">
                                      <p:cBhvr>
                                        <p:cTn id="95" dur="500"/>
                                        <p:tgtEl>
                                          <p:spTgt spid="80946"/>
                                        </p:tgtEl>
                                        <p:attrNameLst>
                                          <p:attrName>ppt_h</p:attrName>
                                        </p:attrNameLst>
                                      </p:cBhvr>
                                      <p:tavLst>
                                        <p:tav tm="0">
                                          <p:val>
                                            <p:strVal val="ppt_h"/>
                                          </p:val>
                                        </p:tav>
                                        <p:tav tm="100000">
                                          <p:val>
                                            <p:fltVal val="0"/>
                                          </p:val>
                                        </p:tav>
                                      </p:tavLst>
                                    </p:anim>
                                    <p:animEffect transition="out" filter="fade">
                                      <p:cBhvr>
                                        <p:cTn id="96" dur="500"/>
                                        <p:tgtEl>
                                          <p:spTgt spid="80946"/>
                                        </p:tgtEl>
                                      </p:cBhvr>
                                    </p:animEffect>
                                    <p:set>
                                      <p:cBhvr>
                                        <p:cTn id="97" dur="1" fill="hold">
                                          <p:stCondLst>
                                            <p:cond delay="499"/>
                                          </p:stCondLst>
                                        </p:cTn>
                                        <p:tgtEl>
                                          <p:spTgt spid="80946"/>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80945"/>
                                        </p:tgtEl>
                                        <p:attrNameLst>
                                          <p:attrName>style.visibility</p:attrName>
                                        </p:attrNameLst>
                                      </p:cBhvr>
                                      <p:to>
                                        <p:strVal val="visible"/>
                                      </p:to>
                                    </p:set>
                                    <p:animEffect transition="in" filter="dissolve">
                                      <p:cBhvr>
                                        <p:cTn id="101" dur="500"/>
                                        <p:tgtEl>
                                          <p:spTgt spid="80945"/>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80945"/>
                                        </p:tgtEl>
                                        <p:attrNameLst>
                                          <p:attrName>ppt_w</p:attrName>
                                        </p:attrNameLst>
                                      </p:cBhvr>
                                      <p:tavLst>
                                        <p:tav tm="0">
                                          <p:val>
                                            <p:strVal val="ppt_w"/>
                                          </p:val>
                                        </p:tav>
                                        <p:tav tm="100000">
                                          <p:val>
                                            <p:fltVal val="0"/>
                                          </p:val>
                                        </p:tav>
                                      </p:tavLst>
                                    </p:anim>
                                    <p:anim calcmode="lin" valueType="num">
                                      <p:cBhvr>
                                        <p:cTn id="105" dur="500"/>
                                        <p:tgtEl>
                                          <p:spTgt spid="80945"/>
                                        </p:tgtEl>
                                        <p:attrNameLst>
                                          <p:attrName>ppt_h</p:attrName>
                                        </p:attrNameLst>
                                      </p:cBhvr>
                                      <p:tavLst>
                                        <p:tav tm="0">
                                          <p:val>
                                            <p:strVal val="ppt_h"/>
                                          </p:val>
                                        </p:tav>
                                        <p:tav tm="100000">
                                          <p:val>
                                            <p:fltVal val="0"/>
                                          </p:val>
                                        </p:tav>
                                      </p:tavLst>
                                    </p:anim>
                                    <p:animEffect transition="out" filter="fade">
                                      <p:cBhvr>
                                        <p:cTn id="106" dur="500"/>
                                        <p:tgtEl>
                                          <p:spTgt spid="80945"/>
                                        </p:tgtEl>
                                      </p:cBhvr>
                                    </p:animEffect>
                                    <p:set>
                                      <p:cBhvr>
                                        <p:cTn id="107" dur="1" fill="hold">
                                          <p:stCondLst>
                                            <p:cond delay="499"/>
                                          </p:stCondLst>
                                        </p:cTn>
                                        <p:tgtEl>
                                          <p:spTgt spid="80945"/>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80944"/>
                                        </p:tgtEl>
                                        <p:attrNameLst>
                                          <p:attrName>style.visibility</p:attrName>
                                        </p:attrNameLst>
                                      </p:cBhvr>
                                      <p:to>
                                        <p:strVal val="visible"/>
                                      </p:to>
                                    </p:set>
                                    <p:animEffect transition="in" filter="dissolve">
                                      <p:cBhvr>
                                        <p:cTn id="111" dur="500"/>
                                        <p:tgtEl>
                                          <p:spTgt spid="80944"/>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80944"/>
                                        </p:tgtEl>
                                        <p:attrNameLst>
                                          <p:attrName>ppt_w</p:attrName>
                                        </p:attrNameLst>
                                      </p:cBhvr>
                                      <p:tavLst>
                                        <p:tav tm="0">
                                          <p:val>
                                            <p:strVal val="ppt_w"/>
                                          </p:val>
                                        </p:tav>
                                        <p:tav tm="100000">
                                          <p:val>
                                            <p:fltVal val="0"/>
                                          </p:val>
                                        </p:tav>
                                      </p:tavLst>
                                    </p:anim>
                                    <p:anim calcmode="lin" valueType="num">
                                      <p:cBhvr>
                                        <p:cTn id="115" dur="500"/>
                                        <p:tgtEl>
                                          <p:spTgt spid="80944"/>
                                        </p:tgtEl>
                                        <p:attrNameLst>
                                          <p:attrName>ppt_h</p:attrName>
                                        </p:attrNameLst>
                                      </p:cBhvr>
                                      <p:tavLst>
                                        <p:tav tm="0">
                                          <p:val>
                                            <p:strVal val="ppt_h"/>
                                          </p:val>
                                        </p:tav>
                                        <p:tav tm="100000">
                                          <p:val>
                                            <p:fltVal val="0"/>
                                          </p:val>
                                        </p:tav>
                                      </p:tavLst>
                                    </p:anim>
                                    <p:animEffect transition="out" filter="fade">
                                      <p:cBhvr>
                                        <p:cTn id="116" dur="500"/>
                                        <p:tgtEl>
                                          <p:spTgt spid="80944"/>
                                        </p:tgtEl>
                                      </p:cBhvr>
                                    </p:animEffect>
                                    <p:set>
                                      <p:cBhvr>
                                        <p:cTn id="117" dur="1" fill="hold">
                                          <p:stCondLst>
                                            <p:cond delay="499"/>
                                          </p:stCondLst>
                                        </p:cTn>
                                        <p:tgtEl>
                                          <p:spTgt spid="80944"/>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80943"/>
                                        </p:tgtEl>
                                        <p:attrNameLst>
                                          <p:attrName>style.visibility</p:attrName>
                                        </p:attrNameLst>
                                      </p:cBhvr>
                                      <p:to>
                                        <p:strVal val="visible"/>
                                      </p:to>
                                    </p:set>
                                    <p:animEffect transition="in" filter="dissolve">
                                      <p:cBhvr>
                                        <p:cTn id="121" dur="500"/>
                                        <p:tgtEl>
                                          <p:spTgt spid="80943"/>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80943"/>
                                        </p:tgtEl>
                                        <p:attrNameLst>
                                          <p:attrName>ppt_w</p:attrName>
                                        </p:attrNameLst>
                                      </p:cBhvr>
                                      <p:tavLst>
                                        <p:tav tm="0">
                                          <p:val>
                                            <p:strVal val="ppt_w"/>
                                          </p:val>
                                        </p:tav>
                                        <p:tav tm="100000">
                                          <p:val>
                                            <p:fltVal val="0"/>
                                          </p:val>
                                        </p:tav>
                                      </p:tavLst>
                                    </p:anim>
                                    <p:anim calcmode="lin" valueType="num">
                                      <p:cBhvr>
                                        <p:cTn id="125" dur="500"/>
                                        <p:tgtEl>
                                          <p:spTgt spid="80943"/>
                                        </p:tgtEl>
                                        <p:attrNameLst>
                                          <p:attrName>ppt_h</p:attrName>
                                        </p:attrNameLst>
                                      </p:cBhvr>
                                      <p:tavLst>
                                        <p:tav tm="0">
                                          <p:val>
                                            <p:strVal val="ppt_h"/>
                                          </p:val>
                                        </p:tav>
                                        <p:tav tm="100000">
                                          <p:val>
                                            <p:fltVal val="0"/>
                                          </p:val>
                                        </p:tav>
                                      </p:tavLst>
                                    </p:anim>
                                    <p:animEffect transition="out" filter="fade">
                                      <p:cBhvr>
                                        <p:cTn id="126" dur="500"/>
                                        <p:tgtEl>
                                          <p:spTgt spid="80943"/>
                                        </p:tgtEl>
                                      </p:cBhvr>
                                    </p:animEffect>
                                    <p:set>
                                      <p:cBhvr>
                                        <p:cTn id="127" dur="1" fill="hold">
                                          <p:stCondLst>
                                            <p:cond delay="499"/>
                                          </p:stCondLst>
                                        </p:cTn>
                                        <p:tgtEl>
                                          <p:spTgt spid="80943"/>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80942"/>
                                        </p:tgtEl>
                                        <p:attrNameLst>
                                          <p:attrName>style.visibility</p:attrName>
                                        </p:attrNameLst>
                                      </p:cBhvr>
                                      <p:to>
                                        <p:strVal val="visible"/>
                                      </p:to>
                                    </p:set>
                                    <p:animEffect transition="in" filter="dissolve">
                                      <p:cBhvr>
                                        <p:cTn id="131" dur="500"/>
                                        <p:tgtEl>
                                          <p:spTgt spid="80942"/>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80942"/>
                                        </p:tgtEl>
                                        <p:attrNameLst>
                                          <p:attrName>ppt_w</p:attrName>
                                        </p:attrNameLst>
                                      </p:cBhvr>
                                      <p:tavLst>
                                        <p:tav tm="0">
                                          <p:val>
                                            <p:strVal val="ppt_w"/>
                                          </p:val>
                                        </p:tav>
                                        <p:tav tm="100000">
                                          <p:val>
                                            <p:fltVal val="0"/>
                                          </p:val>
                                        </p:tav>
                                      </p:tavLst>
                                    </p:anim>
                                    <p:anim calcmode="lin" valueType="num">
                                      <p:cBhvr>
                                        <p:cTn id="135" dur="500"/>
                                        <p:tgtEl>
                                          <p:spTgt spid="80942"/>
                                        </p:tgtEl>
                                        <p:attrNameLst>
                                          <p:attrName>ppt_h</p:attrName>
                                        </p:attrNameLst>
                                      </p:cBhvr>
                                      <p:tavLst>
                                        <p:tav tm="0">
                                          <p:val>
                                            <p:strVal val="ppt_h"/>
                                          </p:val>
                                        </p:tav>
                                        <p:tav tm="100000">
                                          <p:val>
                                            <p:fltVal val="0"/>
                                          </p:val>
                                        </p:tav>
                                      </p:tavLst>
                                    </p:anim>
                                    <p:animEffect transition="out" filter="fade">
                                      <p:cBhvr>
                                        <p:cTn id="136" dur="500"/>
                                        <p:tgtEl>
                                          <p:spTgt spid="80942"/>
                                        </p:tgtEl>
                                      </p:cBhvr>
                                    </p:animEffect>
                                    <p:set>
                                      <p:cBhvr>
                                        <p:cTn id="137" dur="1" fill="hold">
                                          <p:stCondLst>
                                            <p:cond delay="499"/>
                                          </p:stCondLst>
                                        </p:cTn>
                                        <p:tgtEl>
                                          <p:spTgt spid="80942"/>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80941"/>
                                        </p:tgtEl>
                                        <p:attrNameLst>
                                          <p:attrName>style.visibility</p:attrName>
                                        </p:attrNameLst>
                                      </p:cBhvr>
                                      <p:to>
                                        <p:strVal val="visible"/>
                                      </p:to>
                                    </p:set>
                                    <p:animEffect transition="in" filter="dissolve">
                                      <p:cBhvr>
                                        <p:cTn id="141" dur="500"/>
                                        <p:tgtEl>
                                          <p:spTgt spid="80941"/>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80941"/>
                                        </p:tgtEl>
                                        <p:attrNameLst>
                                          <p:attrName>ppt_w</p:attrName>
                                        </p:attrNameLst>
                                      </p:cBhvr>
                                      <p:tavLst>
                                        <p:tav tm="0">
                                          <p:val>
                                            <p:strVal val="ppt_w"/>
                                          </p:val>
                                        </p:tav>
                                        <p:tav tm="100000">
                                          <p:val>
                                            <p:fltVal val="0"/>
                                          </p:val>
                                        </p:tav>
                                      </p:tavLst>
                                    </p:anim>
                                    <p:anim calcmode="lin" valueType="num">
                                      <p:cBhvr>
                                        <p:cTn id="145" dur="500"/>
                                        <p:tgtEl>
                                          <p:spTgt spid="80941"/>
                                        </p:tgtEl>
                                        <p:attrNameLst>
                                          <p:attrName>ppt_h</p:attrName>
                                        </p:attrNameLst>
                                      </p:cBhvr>
                                      <p:tavLst>
                                        <p:tav tm="0">
                                          <p:val>
                                            <p:strVal val="ppt_h"/>
                                          </p:val>
                                        </p:tav>
                                        <p:tav tm="100000">
                                          <p:val>
                                            <p:fltVal val="0"/>
                                          </p:val>
                                        </p:tav>
                                      </p:tavLst>
                                    </p:anim>
                                    <p:animEffect transition="out" filter="fade">
                                      <p:cBhvr>
                                        <p:cTn id="146" dur="500"/>
                                        <p:tgtEl>
                                          <p:spTgt spid="80941"/>
                                        </p:tgtEl>
                                      </p:cBhvr>
                                    </p:animEffect>
                                    <p:set>
                                      <p:cBhvr>
                                        <p:cTn id="147" dur="1" fill="hold">
                                          <p:stCondLst>
                                            <p:cond delay="499"/>
                                          </p:stCondLst>
                                        </p:cTn>
                                        <p:tgtEl>
                                          <p:spTgt spid="80941"/>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80940"/>
                                        </p:tgtEl>
                                        <p:attrNameLst>
                                          <p:attrName>style.visibility</p:attrName>
                                        </p:attrNameLst>
                                      </p:cBhvr>
                                      <p:to>
                                        <p:strVal val="visible"/>
                                      </p:to>
                                    </p:set>
                                    <p:animEffect transition="in" filter="dissolve">
                                      <p:cBhvr>
                                        <p:cTn id="151" dur="500"/>
                                        <p:tgtEl>
                                          <p:spTgt spid="80940"/>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80940"/>
                                        </p:tgtEl>
                                        <p:attrNameLst>
                                          <p:attrName>ppt_w</p:attrName>
                                        </p:attrNameLst>
                                      </p:cBhvr>
                                      <p:tavLst>
                                        <p:tav tm="0">
                                          <p:val>
                                            <p:strVal val="ppt_w"/>
                                          </p:val>
                                        </p:tav>
                                        <p:tav tm="100000">
                                          <p:val>
                                            <p:fltVal val="0"/>
                                          </p:val>
                                        </p:tav>
                                      </p:tavLst>
                                    </p:anim>
                                    <p:anim calcmode="lin" valueType="num">
                                      <p:cBhvr>
                                        <p:cTn id="155" dur="500"/>
                                        <p:tgtEl>
                                          <p:spTgt spid="80940"/>
                                        </p:tgtEl>
                                        <p:attrNameLst>
                                          <p:attrName>ppt_h</p:attrName>
                                        </p:attrNameLst>
                                      </p:cBhvr>
                                      <p:tavLst>
                                        <p:tav tm="0">
                                          <p:val>
                                            <p:strVal val="ppt_h"/>
                                          </p:val>
                                        </p:tav>
                                        <p:tav tm="100000">
                                          <p:val>
                                            <p:fltVal val="0"/>
                                          </p:val>
                                        </p:tav>
                                      </p:tavLst>
                                    </p:anim>
                                    <p:animEffect transition="out" filter="fade">
                                      <p:cBhvr>
                                        <p:cTn id="156" dur="500"/>
                                        <p:tgtEl>
                                          <p:spTgt spid="80940"/>
                                        </p:tgtEl>
                                      </p:cBhvr>
                                    </p:animEffect>
                                    <p:set>
                                      <p:cBhvr>
                                        <p:cTn id="157" dur="1" fill="hold">
                                          <p:stCondLst>
                                            <p:cond delay="499"/>
                                          </p:stCondLst>
                                        </p:cTn>
                                        <p:tgtEl>
                                          <p:spTgt spid="80940"/>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80939"/>
                                        </p:tgtEl>
                                        <p:attrNameLst>
                                          <p:attrName>style.visibility</p:attrName>
                                        </p:attrNameLst>
                                      </p:cBhvr>
                                      <p:to>
                                        <p:strVal val="visible"/>
                                      </p:to>
                                    </p:set>
                                    <p:animEffect transition="in" filter="dissolve">
                                      <p:cBhvr>
                                        <p:cTn id="161" dur="500"/>
                                        <p:tgtEl>
                                          <p:spTgt spid="80939"/>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80939"/>
                                        </p:tgtEl>
                                        <p:attrNameLst>
                                          <p:attrName>ppt_w</p:attrName>
                                        </p:attrNameLst>
                                      </p:cBhvr>
                                      <p:tavLst>
                                        <p:tav tm="0">
                                          <p:val>
                                            <p:strVal val="ppt_w"/>
                                          </p:val>
                                        </p:tav>
                                        <p:tav tm="100000">
                                          <p:val>
                                            <p:fltVal val="0"/>
                                          </p:val>
                                        </p:tav>
                                      </p:tavLst>
                                    </p:anim>
                                    <p:anim calcmode="lin" valueType="num">
                                      <p:cBhvr>
                                        <p:cTn id="165" dur="500"/>
                                        <p:tgtEl>
                                          <p:spTgt spid="80939"/>
                                        </p:tgtEl>
                                        <p:attrNameLst>
                                          <p:attrName>ppt_h</p:attrName>
                                        </p:attrNameLst>
                                      </p:cBhvr>
                                      <p:tavLst>
                                        <p:tav tm="0">
                                          <p:val>
                                            <p:strVal val="ppt_h"/>
                                          </p:val>
                                        </p:tav>
                                        <p:tav tm="100000">
                                          <p:val>
                                            <p:fltVal val="0"/>
                                          </p:val>
                                        </p:tav>
                                      </p:tavLst>
                                    </p:anim>
                                    <p:animEffect transition="out" filter="fade">
                                      <p:cBhvr>
                                        <p:cTn id="166" dur="500"/>
                                        <p:tgtEl>
                                          <p:spTgt spid="80939"/>
                                        </p:tgtEl>
                                      </p:cBhvr>
                                    </p:animEffect>
                                    <p:set>
                                      <p:cBhvr>
                                        <p:cTn id="167" dur="1" fill="hold">
                                          <p:stCondLst>
                                            <p:cond delay="499"/>
                                          </p:stCondLst>
                                        </p:cTn>
                                        <p:tgtEl>
                                          <p:spTgt spid="80939"/>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80938"/>
                                        </p:tgtEl>
                                        <p:attrNameLst>
                                          <p:attrName>style.visibility</p:attrName>
                                        </p:attrNameLst>
                                      </p:cBhvr>
                                      <p:to>
                                        <p:strVal val="visible"/>
                                      </p:to>
                                    </p:set>
                                    <p:animEffect transition="in" filter="dissolve">
                                      <p:cBhvr>
                                        <p:cTn id="171" dur="500"/>
                                        <p:tgtEl>
                                          <p:spTgt spid="80938"/>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80938"/>
                                        </p:tgtEl>
                                        <p:attrNameLst>
                                          <p:attrName>ppt_w</p:attrName>
                                        </p:attrNameLst>
                                      </p:cBhvr>
                                      <p:tavLst>
                                        <p:tav tm="0">
                                          <p:val>
                                            <p:strVal val="ppt_w"/>
                                          </p:val>
                                        </p:tav>
                                        <p:tav tm="100000">
                                          <p:val>
                                            <p:fltVal val="0"/>
                                          </p:val>
                                        </p:tav>
                                      </p:tavLst>
                                    </p:anim>
                                    <p:anim calcmode="lin" valueType="num">
                                      <p:cBhvr>
                                        <p:cTn id="175" dur="500"/>
                                        <p:tgtEl>
                                          <p:spTgt spid="80938"/>
                                        </p:tgtEl>
                                        <p:attrNameLst>
                                          <p:attrName>ppt_h</p:attrName>
                                        </p:attrNameLst>
                                      </p:cBhvr>
                                      <p:tavLst>
                                        <p:tav tm="0">
                                          <p:val>
                                            <p:strVal val="ppt_h"/>
                                          </p:val>
                                        </p:tav>
                                        <p:tav tm="100000">
                                          <p:val>
                                            <p:fltVal val="0"/>
                                          </p:val>
                                        </p:tav>
                                      </p:tavLst>
                                    </p:anim>
                                    <p:animEffect transition="out" filter="fade">
                                      <p:cBhvr>
                                        <p:cTn id="176" dur="500"/>
                                        <p:tgtEl>
                                          <p:spTgt spid="80938"/>
                                        </p:tgtEl>
                                      </p:cBhvr>
                                    </p:animEffect>
                                    <p:set>
                                      <p:cBhvr>
                                        <p:cTn id="177" dur="1" fill="hold">
                                          <p:stCondLst>
                                            <p:cond delay="499"/>
                                          </p:stCondLst>
                                        </p:cTn>
                                        <p:tgtEl>
                                          <p:spTgt spid="80938"/>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80937"/>
                                        </p:tgtEl>
                                        <p:attrNameLst>
                                          <p:attrName>style.visibility</p:attrName>
                                        </p:attrNameLst>
                                      </p:cBhvr>
                                      <p:to>
                                        <p:strVal val="visible"/>
                                      </p:to>
                                    </p:set>
                                    <p:animEffect transition="in" filter="dissolve">
                                      <p:cBhvr>
                                        <p:cTn id="181" dur="500"/>
                                        <p:tgtEl>
                                          <p:spTgt spid="80937"/>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80937"/>
                                        </p:tgtEl>
                                        <p:attrNameLst>
                                          <p:attrName>ppt_w</p:attrName>
                                        </p:attrNameLst>
                                      </p:cBhvr>
                                      <p:tavLst>
                                        <p:tav tm="0">
                                          <p:val>
                                            <p:strVal val="ppt_w"/>
                                          </p:val>
                                        </p:tav>
                                        <p:tav tm="100000">
                                          <p:val>
                                            <p:fltVal val="0"/>
                                          </p:val>
                                        </p:tav>
                                      </p:tavLst>
                                    </p:anim>
                                    <p:anim calcmode="lin" valueType="num">
                                      <p:cBhvr>
                                        <p:cTn id="185" dur="500"/>
                                        <p:tgtEl>
                                          <p:spTgt spid="80937"/>
                                        </p:tgtEl>
                                        <p:attrNameLst>
                                          <p:attrName>ppt_h</p:attrName>
                                        </p:attrNameLst>
                                      </p:cBhvr>
                                      <p:tavLst>
                                        <p:tav tm="0">
                                          <p:val>
                                            <p:strVal val="ppt_h"/>
                                          </p:val>
                                        </p:tav>
                                        <p:tav tm="100000">
                                          <p:val>
                                            <p:fltVal val="0"/>
                                          </p:val>
                                        </p:tav>
                                      </p:tavLst>
                                    </p:anim>
                                    <p:animEffect transition="out" filter="fade">
                                      <p:cBhvr>
                                        <p:cTn id="186" dur="500"/>
                                        <p:tgtEl>
                                          <p:spTgt spid="80937"/>
                                        </p:tgtEl>
                                      </p:cBhvr>
                                    </p:animEffect>
                                    <p:set>
                                      <p:cBhvr>
                                        <p:cTn id="187" dur="1" fill="hold">
                                          <p:stCondLst>
                                            <p:cond delay="499"/>
                                          </p:stCondLst>
                                        </p:cTn>
                                        <p:tgtEl>
                                          <p:spTgt spid="80937"/>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80936"/>
                                        </p:tgtEl>
                                        <p:attrNameLst>
                                          <p:attrName>style.visibility</p:attrName>
                                        </p:attrNameLst>
                                      </p:cBhvr>
                                      <p:to>
                                        <p:strVal val="visible"/>
                                      </p:to>
                                    </p:set>
                                    <p:animEffect transition="in" filter="dissolve">
                                      <p:cBhvr>
                                        <p:cTn id="191" dur="500"/>
                                        <p:tgtEl>
                                          <p:spTgt spid="80936"/>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80936"/>
                                        </p:tgtEl>
                                        <p:attrNameLst>
                                          <p:attrName>ppt_w</p:attrName>
                                        </p:attrNameLst>
                                      </p:cBhvr>
                                      <p:tavLst>
                                        <p:tav tm="0">
                                          <p:val>
                                            <p:strVal val="ppt_w"/>
                                          </p:val>
                                        </p:tav>
                                        <p:tav tm="100000">
                                          <p:val>
                                            <p:fltVal val="0"/>
                                          </p:val>
                                        </p:tav>
                                      </p:tavLst>
                                    </p:anim>
                                    <p:anim calcmode="lin" valueType="num">
                                      <p:cBhvr>
                                        <p:cTn id="195" dur="500"/>
                                        <p:tgtEl>
                                          <p:spTgt spid="80936"/>
                                        </p:tgtEl>
                                        <p:attrNameLst>
                                          <p:attrName>ppt_h</p:attrName>
                                        </p:attrNameLst>
                                      </p:cBhvr>
                                      <p:tavLst>
                                        <p:tav tm="0">
                                          <p:val>
                                            <p:strVal val="ppt_h"/>
                                          </p:val>
                                        </p:tav>
                                        <p:tav tm="100000">
                                          <p:val>
                                            <p:fltVal val="0"/>
                                          </p:val>
                                        </p:tav>
                                      </p:tavLst>
                                    </p:anim>
                                    <p:animEffect transition="out" filter="fade">
                                      <p:cBhvr>
                                        <p:cTn id="196" dur="500"/>
                                        <p:tgtEl>
                                          <p:spTgt spid="80936"/>
                                        </p:tgtEl>
                                      </p:cBhvr>
                                    </p:animEffect>
                                    <p:set>
                                      <p:cBhvr>
                                        <p:cTn id="197" dur="1" fill="hold">
                                          <p:stCondLst>
                                            <p:cond delay="499"/>
                                          </p:stCondLst>
                                        </p:cTn>
                                        <p:tgtEl>
                                          <p:spTgt spid="80936"/>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80935"/>
                                        </p:tgtEl>
                                        <p:attrNameLst>
                                          <p:attrName>style.visibility</p:attrName>
                                        </p:attrNameLst>
                                      </p:cBhvr>
                                      <p:to>
                                        <p:strVal val="visible"/>
                                      </p:to>
                                    </p:set>
                                    <p:animEffect transition="in" filter="dissolve">
                                      <p:cBhvr>
                                        <p:cTn id="201" dur="500"/>
                                        <p:tgtEl>
                                          <p:spTgt spid="80935"/>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80935"/>
                                        </p:tgtEl>
                                        <p:attrNameLst>
                                          <p:attrName>ppt_w</p:attrName>
                                        </p:attrNameLst>
                                      </p:cBhvr>
                                      <p:tavLst>
                                        <p:tav tm="0">
                                          <p:val>
                                            <p:strVal val="ppt_w"/>
                                          </p:val>
                                        </p:tav>
                                        <p:tav tm="100000">
                                          <p:val>
                                            <p:fltVal val="0"/>
                                          </p:val>
                                        </p:tav>
                                      </p:tavLst>
                                    </p:anim>
                                    <p:anim calcmode="lin" valueType="num">
                                      <p:cBhvr>
                                        <p:cTn id="205" dur="500"/>
                                        <p:tgtEl>
                                          <p:spTgt spid="80935"/>
                                        </p:tgtEl>
                                        <p:attrNameLst>
                                          <p:attrName>ppt_h</p:attrName>
                                        </p:attrNameLst>
                                      </p:cBhvr>
                                      <p:tavLst>
                                        <p:tav tm="0">
                                          <p:val>
                                            <p:strVal val="ppt_h"/>
                                          </p:val>
                                        </p:tav>
                                        <p:tav tm="100000">
                                          <p:val>
                                            <p:fltVal val="0"/>
                                          </p:val>
                                        </p:tav>
                                      </p:tavLst>
                                    </p:anim>
                                    <p:animEffect transition="out" filter="fade">
                                      <p:cBhvr>
                                        <p:cTn id="206" dur="500"/>
                                        <p:tgtEl>
                                          <p:spTgt spid="80935"/>
                                        </p:tgtEl>
                                      </p:cBhvr>
                                    </p:animEffect>
                                    <p:set>
                                      <p:cBhvr>
                                        <p:cTn id="207" dur="1" fill="hold">
                                          <p:stCondLst>
                                            <p:cond delay="499"/>
                                          </p:stCondLst>
                                        </p:cTn>
                                        <p:tgtEl>
                                          <p:spTgt spid="80935"/>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80934"/>
                                        </p:tgtEl>
                                        <p:attrNameLst>
                                          <p:attrName>style.visibility</p:attrName>
                                        </p:attrNameLst>
                                      </p:cBhvr>
                                      <p:to>
                                        <p:strVal val="visible"/>
                                      </p:to>
                                    </p:set>
                                    <p:animEffect transition="in" filter="dissolve">
                                      <p:cBhvr>
                                        <p:cTn id="211" dur="500"/>
                                        <p:tgtEl>
                                          <p:spTgt spid="80934"/>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80934"/>
                                        </p:tgtEl>
                                        <p:attrNameLst>
                                          <p:attrName>ppt_w</p:attrName>
                                        </p:attrNameLst>
                                      </p:cBhvr>
                                      <p:tavLst>
                                        <p:tav tm="0">
                                          <p:val>
                                            <p:strVal val="ppt_w"/>
                                          </p:val>
                                        </p:tav>
                                        <p:tav tm="100000">
                                          <p:val>
                                            <p:fltVal val="0"/>
                                          </p:val>
                                        </p:tav>
                                      </p:tavLst>
                                    </p:anim>
                                    <p:anim calcmode="lin" valueType="num">
                                      <p:cBhvr>
                                        <p:cTn id="215" dur="500"/>
                                        <p:tgtEl>
                                          <p:spTgt spid="80934"/>
                                        </p:tgtEl>
                                        <p:attrNameLst>
                                          <p:attrName>ppt_h</p:attrName>
                                        </p:attrNameLst>
                                      </p:cBhvr>
                                      <p:tavLst>
                                        <p:tav tm="0">
                                          <p:val>
                                            <p:strVal val="ppt_h"/>
                                          </p:val>
                                        </p:tav>
                                        <p:tav tm="100000">
                                          <p:val>
                                            <p:fltVal val="0"/>
                                          </p:val>
                                        </p:tav>
                                      </p:tavLst>
                                    </p:anim>
                                    <p:animEffect transition="out" filter="fade">
                                      <p:cBhvr>
                                        <p:cTn id="216" dur="500"/>
                                        <p:tgtEl>
                                          <p:spTgt spid="80934"/>
                                        </p:tgtEl>
                                      </p:cBhvr>
                                    </p:animEffect>
                                    <p:set>
                                      <p:cBhvr>
                                        <p:cTn id="217" dur="1" fill="hold">
                                          <p:stCondLst>
                                            <p:cond delay="499"/>
                                          </p:stCondLst>
                                        </p:cTn>
                                        <p:tgtEl>
                                          <p:spTgt spid="80934"/>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80933"/>
                                        </p:tgtEl>
                                        <p:attrNameLst>
                                          <p:attrName>style.visibility</p:attrName>
                                        </p:attrNameLst>
                                      </p:cBhvr>
                                      <p:to>
                                        <p:strVal val="visible"/>
                                      </p:to>
                                    </p:set>
                                    <p:animEffect transition="in" filter="dissolve">
                                      <p:cBhvr>
                                        <p:cTn id="221" dur="500"/>
                                        <p:tgtEl>
                                          <p:spTgt spid="80933"/>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80933"/>
                                        </p:tgtEl>
                                        <p:attrNameLst>
                                          <p:attrName>ppt_w</p:attrName>
                                        </p:attrNameLst>
                                      </p:cBhvr>
                                      <p:tavLst>
                                        <p:tav tm="0">
                                          <p:val>
                                            <p:strVal val="ppt_w"/>
                                          </p:val>
                                        </p:tav>
                                        <p:tav tm="100000">
                                          <p:val>
                                            <p:fltVal val="0"/>
                                          </p:val>
                                        </p:tav>
                                      </p:tavLst>
                                    </p:anim>
                                    <p:anim calcmode="lin" valueType="num">
                                      <p:cBhvr>
                                        <p:cTn id="225" dur="500"/>
                                        <p:tgtEl>
                                          <p:spTgt spid="80933"/>
                                        </p:tgtEl>
                                        <p:attrNameLst>
                                          <p:attrName>ppt_h</p:attrName>
                                        </p:attrNameLst>
                                      </p:cBhvr>
                                      <p:tavLst>
                                        <p:tav tm="0">
                                          <p:val>
                                            <p:strVal val="ppt_h"/>
                                          </p:val>
                                        </p:tav>
                                        <p:tav tm="100000">
                                          <p:val>
                                            <p:fltVal val="0"/>
                                          </p:val>
                                        </p:tav>
                                      </p:tavLst>
                                    </p:anim>
                                    <p:animEffect transition="out" filter="fade">
                                      <p:cBhvr>
                                        <p:cTn id="226" dur="500"/>
                                        <p:tgtEl>
                                          <p:spTgt spid="80933"/>
                                        </p:tgtEl>
                                      </p:cBhvr>
                                    </p:animEffect>
                                    <p:set>
                                      <p:cBhvr>
                                        <p:cTn id="227" dur="1" fill="hold">
                                          <p:stCondLst>
                                            <p:cond delay="499"/>
                                          </p:stCondLst>
                                        </p:cTn>
                                        <p:tgtEl>
                                          <p:spTgt spid="80933"/>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80932"/>
                                        </p:tgtEl>
                                        <p:attrNameLst>
                                          <p:attrName>style.visibility</p:attrName>
                                        </p:attrNameLst>
                                      </p:cBhvr>
                                      <p:to>
                                        <p:strVal val="visible"/>
                                      </p:to>
                                    </p:set>
                                    <p:animEffect transition="in" filter="dissolve">
                                      <p:cBhvr>
                                        <p:cTn id="231" dur="500"/>
                                        <p:tgtEl>
                                          <p:spTgt spid="80932"/>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80932"/>
                                        </p:tgtEl>
                                        <p:attrNameLst>
                                          <p:attrName>ppt_w</p:attrName>
                                        </p:attrNameLst>
                                      </p:cBhvr>
                                      <p:tavLst>
                                        <p:tav tm="0">
                                          <p:val>
                                            <p:strVal val="ppt_w"/>
                                          </p:val>
                                        </p:tav>
                                        <p:tav tm="100000">
                                          <p:val>
                                            <p:fltVal val="0"/>
                                          </p:val>
                                        </p:tav>
                                      </p:tavLst>
                                    </p:anim>
                                    <p:anim calcmode="lin" valueType="num">
                                      <p:cBhvr>
                                        <p:cTn id="235" dur="500"/>
                                        <p:tgtEl>
                                          <p:spTgt spid="80932"/>
                                        </p:tgtEl>
                                        <p:attrNameLst>
                                          <p:attrName>ppt_h</p:attrName>
                                        </p:attrNameLst>
                                      </p:cBhvr>
                                      <p:tavLst>
                                        <p:tav tm="0">
                                          <p:val>
                                            <p:strVal val="ppt_h"/>
                                          </p:val>
                                        </p:tav>
                                        <p:tav tm="100000">
                                          <p:val>
                                            <p:fltVal val="0"/>
                                          </p:val>
                                        </p:tav>
                                      </p:tavLst>
                                    </p:anim>
                                    <p:animEffect transition="out" filter="fade">
                                      <p:cBhvr>
                                        <p:cTn id="236" dur="500"/>
                                        <p:tgtEl>
                                          <p:spTgt spid="80932"/>
                                        </p:tgtEl>
                                      </p:cBhvr>
                                    </p:animEffect>
                                    <p:set>
                                      <p:cBhvr>
                                        <p:cTn id="237" dur="1" fill="hold">
                                          <p:stCondLst>
                                            <p:cond delay="499"/>
                                          </p:stCondLst>
                                        </p:cTn>
                                        <p:tgtEl>
                                          <p:spTgt spid="80932"/>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80948"/>
                                        </p:tgtEl>
                                        <p:attrNameLst>
                                          <p:attrName>style.visibility</p:attrName>
                                        </p:attrNameLst>
                                      </p:cBhvr>
                                      <p:to>
                                        <p:strVal val="visible"/>
                                      </p:to>
                                    </p:set>
                                    <p:anim calcmode="lin" valueType="num">
                                      <p:cBhvr>
                                        <p:cTn id="240" dur="500" fill="hold"/>
                                        <p:tgtEl>
                                          <p:spTgt spid="80948"/>
                                        </p:tgtEl>
                                        <p:attrNameLst>
                                          <p:attrName>ppt_w</p:attrName>
                                        </p:attrNameLst>
                                      </p:cBhvr>
                                      <p:tavLst>
                                        <p:tav tm="0">
                                          <p:val>
                                            <p:fltVal val="0"/>
                                          </p:val>
                                        </p:tav>
                                        <p:tav tm="100000">
                                          <p:val>
                                            <p:strVal val="#ppt_w"/>
                                          </p:val>
                                        </p:tav>
                                      </p:tavLst>
                                    </p:anim>
                                    <p:anim calcmode="lin" valueType="num">
                                      <p:cBhvr>
                                        <p:cTn id="241" dur="500" fill="hold"/>
                                        <p:tgtEl>
                                          <p:spTgt spid="80948"/>
                                        </p:tgtEl>
                                        <p:attrNameLst>
                                          <p:attrName>ppt_h</p:attrName>
                                        </p:attrNameLst>
                                      </p:cBhvr>
                                      <p:tavLst>
                                        <p:tav tm="0">
                                          <p:val>
                                            <p:fltVal val="0"/>
                                          </p:val>
                                        </p:tav>
                                        <p:tav tm="100000">
                                          <p:val>
                                            <p:strVal val="#ppt_h"/>
                                          </p:val>
                                        </p:tav>
                                      </p:tavLst>
                                    </p:anim>
                                    <p:animEffect transition="in" filter="fade">
                                      <p:cBhvr>
                                        <p:cTn id="242" dur="500"/>
                                        <p:tgtEl>
                                          <p:spTgt spid="80948"/>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80948"/>
                                        </p:tgtEl>
                                        <p:attrNameLst>
                                          <p:attrName>ppt_x</p:attrName>
                                        </p:attrNameLst>
                                      </p:cBhvr>
                                      <p:tavLst>
                                        <p:tav tm="0">
                                          <p:val>
                                            <p:strVal val="ppt_x"/>
                                          </p:val>
                                        </p:tav>
                                        <p:tav tm="100000">
                                          <p:val>
                                            <p:strVal val="1+ppt_w/2"/>
                                          </p:val>
                                        </p:tav>
                                      </p:tavLst>
                                    </p:anim>
                                    <p:anim calcmode="lin" valueType="num">
                                      <p:cBhvr additive="base">
                                        <p:cTn id="247" dur="500"/>
                                        <p:tgtEl>
                                          <p:spTgt spid="80948"/>
                                        </p:tgtEl>
                                        <p:attrNameLst>
                                          <p:attrName>ppt_y</p:attrName>
                                        </p:attrNameLst>
                                      </p:cBhvr>
                                      <p:tavLst>
                                        <p:tav tm="0">
                                          <p:val>
                                            <p:strVal val="ppt_y"/>
                                          </p:val>
                                        </p:tav>
                                        <p:tav tm="100000">
                                          <p:val>
                                            <p:strVal val="ppt_y"/>
                                          </p:val>
                                        </p:tav>
                                      </p:tavLst>
                                    </p:anim>
                                    <p:set>
                                      <p:cBhvr>
                                        <p:cTn id="248" dur="1" fill="hold">
                                          <p:stCondLst>
                                            <p:cond delay="499"/>
                                          </p:stCondLst>
                                        </p:cTn>
                                        <p:tgtEl>
                                          <p:spTgt spid="80948"/>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iterate type="lt">
                                    <p:tmPct val="0"/>
                                  </p:iterate>
                                  <p:childTnLst>
                                    <p:animClr clrSpc="hsl" dir="cw">
                                      <p:cBhvr override="childStyle">
                                        <p:cTn id="252" dur="500" fill="hold"/>
                                        <p:tgtEl>
                                          <p:spTgt spid="16"/>
                                        </p:tgtEl>
                                        <p:attrNameLst>
                                          <p:attrName>style.color</p:attrName>
                                        </p:attrNameLst>
                                      </p:cBhvr>
                                      <p:by>
                                        <p:hsl h="10842353" s="0" l="0"/>
                                      </p:by>
                                    </p:animClr>
                                    <p:animClr clrSpc="hsl" dir="cw">
                                      <p:cBhvr>
                                        <p:cTn id="253" dur="500" fill="hold"/>
                                        <p:tgtEl>
                                          <p:spTgt spid="16"/>
                                        </p:tgtEl>
                                        <p:attrNameLst>
                                          <p:attrName>fillcolor</p:attrName>
                                        </p:attrNameLst>
                                      </p:cBhvr>
                                      <p:by>
                                        <p:hsl h="10842353" s="0" l="0"/>
                                      </p:by>
                                    </p:animClr>
                                    <p:animClr clrSpc="hsl" dir="cw">
                                      <p:cBhvr>
                                        <p:cTn id="254" dur="500" fill="hold"/>
                                        <p:tgtEl>
                                          <p:spTgt spid="16"/>
                                        </p:tgtEl>
                                        <p:attrNameLst>
                                          <p:attrName>stroke.color</p:attrName>
                                        </p:attrNameLst>
                                      </p:cBhvr>
                                      <p:by>
                                        <p:hsl h="10842353" s="0" l="0"/>
                                      </p:by>
                                    </p:animClr>
                                    <p:set>
                                      <p:cBhvr>
                                        <p:cTn id="255" dur="500" fill="hold"/>
                                        <p:tgtEl>
                                          <p:spTgt spid="16"/>
                                        </p:tgtEl>
                                        <p:attrNameLst>
                                          <p:attrName>fill.type</p:attrName>
                                        </p:attrNameLst>
                                      </p:cBhvr>
                                      <p:to>
                                        <p:strVal val="solid"/>
                                      </p:to>
                                    </p:set>
                                  </p:childTnLst>
                                  <p:subTnLst>
                                    <p:audio>
                                      <p:cMediaNode>
                                        <p:cTn display="0" masterRel="sameClick">
                                          <p:stCondLst>
                                            <p:cond evt="begin" delay="0">
                                              <p:tn val="251"/>
                                            </p:cond>
                                          </p:stCondLst>
                                          <p:endCondLst>
                                            <p:cond evt="onStopAudio" delay="0">
                                              <p:tgtEl>
                                                <p:sldTgt/>
                                              </p:tgtEl>
                                            </p:cond>
                                          </p:endCondLst>
                                        </p:cTn>
                                        <p:tgtEl>
                                          <p:sndTgt r:embed="rId7" name="FELIZ2.WAV"/>
                                        </p:tgtEl>
                                      </p:cMediaNode>
                                    </p:audio>
                                  </p:subTnLst>
                                </p:cTn>
                              </p:par>
                              <p:par>
                                <p:cTn id="256" presetID="34" presetClass="emph" presetSubtype="0" fill="hold" grpId="1" nodeType="withEffect">
                                  <p:stCondLst>
                                    <p:cond delay="0"/>
                                  </p:stCondLst>
                                  <p:iterate type="lt">
                                    <p:tmPct val="10000"/>
                                  </p:iterate>
                                  <p:childTnLst>
                                    <p:animMotion origin="layout" path="M -1.66667E-6 7.40741E-7 L -1.66667E-6 -0.07222 " pathEditMode="relative" rAng="0" ptsTypes="AA">
                                      <p:cBhvr>
                                        <p:cTn id="257" dur="250" accel="50000" decel="50000" autoRev="1" fill="hold">
                                          <p:stCondLst>
                                            <p:cond delay="0"/>
                                          </p:stCondLst>
                                        </p:cTn>
                                        <p:tgtEl>
                                          <p:spTgt spid="16"/>
                                        </p:tgtEl>
                                        <p:attrNameLst>
                                          <p:attrName>ppt_x</p:attrName>
                                          <p:attrName>ppt_y</p:attrName>
                                        </p:attrNameLst>
                                      </p:cBhvr>
                                      <p:rCtr x="0" y="-3611"/>
                                    </p:animMotion>
                                    <p:animRot by="1500000">
                                      <p:cBhvr>
                                        <p:cTn id="258" dur="125" fill="hold">
                                          <p:stCondLst>
                                            <p:cond delay="0"/>
                                          </p:stCondLst>
                                        </p:cTn>
                                        <p:tgtEl>
                                          <p:spTgt spid="16"/>
                                        </p:tgtEl>
                                        <p:attrNameLst>
                                          <p:attrName>r</p:attrName>
                                        </p:attrNameLst>
                                      </p:cBhvr>
                                    </p:animRot>
                                    <p:animRot by="-1500000">
                                      <p:cBhvr>
                                        <p:cTn id="259" dur="125" fill="hold">
                                          <p:stCondLst>
                                            <p:cond delay="125"/>
                                          </p:stCondLst>
                                        </p:cTn>
                                        <p:tgtEl>
                                          <p:spTgt spid="16"/>
                                        </p:tgtEl>
                                        <p:attrNameLst>
                                          <p:attrName>r</p:attrName>
                                        </p:attrNameLst>
                                      </p:cBhvr>
                                    </p:animRot>
                                    <p:animRot by="-1500000">
                                      <p:cBhvr>
                                        <p:cTn id="260" dur="125" fill="hold">
                                          <p:stCondLst>
                                            <p:cond delay="250"/>
                                          </p:stCondLst>
                                        </p:cTn>
                                        <p:tgtEl>
                                          <p:spTgt spid="16"/>
                                        </p:tgtEl>
                                        <p:attrNameLst>
                                          <p:attrName>r</p:attrName>
                                        </p:attrNameLst>
                                      </p:cBhvr>
                                    </p:animRot>
                                    <p:animRot by="1500000">
                                      <p:cBhvr>
                                        <p:cTn id="26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7" grpId="0" animBg="1"/>
      <p:bldP spid="13" grpId="0" animBg="1"/>
      <p:bldP spid="16" grpId="0" animBg="1"/>
      <p:bldP spid="16" grpId="1"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1"/>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19125"/>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Picture1"/>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228975" y="3371850"/>
            <a:ext cx="67818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WordArt 4"/>
          <p:cNvSpPr>
            <a:spLocks noChangeArrowheads="1" noChangeShapeType="1" noTextEdit="1"/>
          </p:cNvSpPr>
          <p:nvPr/>
        </p:nvSpPr>
        <p:spPr bwMode="auto">
          <a:xfrm>
            <a:off x="2286000" y="76200"/>
            <a:ext cx="5181600" cy="6096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10245" name="Picture 5" descr="people008"/>
          <p:cNvPicPr>
            <a:picLocks noChangeAspect="1" noChangeArrowheads="1" noCrop="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8172450" y="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Bellcoll">
            <a:hlinkClick r:id="" action="ppaction://hlinkshowjump?jump=firstslid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200" y="-1778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AutoShape 51"/>
          <p:cNvSpPr>
            <a:spLocks noChangeArrowheads="1"/>
          </p:cNvSpPr>
          <p:nvPr/>
        </p:nvSpPr>
        <p:spPr bwMode="auto">
          <a:xfrm>
            <a:off x="1030288" y="809625"/>
            <a:ext cx="8113712" cy="2162175"/>
          </a:xfrm>
          <a:prstGeom prst="roundRect">
            <a:avLst>
              <a:gd name="adj" fmla="val 16667"/>
            </a:avLst>
          </a:prstGeom>
          <a:solidFill>
            <a:srgbClr val="FF6600"/>
          </a:solidFill>
          <a:ln w="9525">
            <a:solidFill>
              <a:srgbClr val="FFFF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i="0">
                <a:solidFill>
                  <a:schemeClr val="bg1"/>
                </a:solidFill>
                <a:latin typeface="Times New Roman" panose="02020603050405020304" pitchFamily="18" charset="0"/>
              </a:rPr>
              <a:t>   Khi nhắc đến bộ quần áo kaki, đôi dép cao </a:t>
            </a:r>
          </a:p>
          <a:p>
            <a:pPr>
              <a:spcBef>
                <a:spcPct val="0"/>
              </a:spcBef>
              <a:buFontTx/>
              <a:buNone/>
            </a:pPr>
            <a:r>
              <a:rPr lang="en-US" altLang="en-US" b="1" i="0">
                <a:solidFill>
                  <a:schemeClr val="bg1"/>
                </a:solidFill>
                <a:latin typeface="Times New Roman" panose="02020603050405020304" pitchFamily="18" charset="0"/>
              </a:rPr>
              <a:t>   su, cùng đức tính giản dị là ta nhắc đến ai?</a:t>
            </a:r>
          </a:p>
        </p:txBody>
      </p:sp>
      <p:sp>
        <p:nvSpPr>
          <p:cNvPr id="63496" name="AutoShape 8"/>
          <p:cNvSpPr>
            <a:spLocks noChangeArrowheads="1"/>
          </p:cNvSpPr>
          <p:nvPr/>
        </p:nvSpPr>
        <p:spPr bwMode="auto">
          <a:xfrm>
            <a:off x="0" y="1447800"/>
            <a:ext cx="1473200" cy="12700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pic>
        <p:nvPicPr>
          <p:cNvPr id="63498" name="Picture 6" descr="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048000"/>
            <a:ext cx="40259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0" name="Text Box 12"/>
          <p:cNvSpPr txBox="1">
            <a:spLocks noChangeArrowheads="1"/>
          </p:cNvSpPr>
          <p:nvPr/>
        </p:nvSpPr>
        <p:spPr bwMode="auto">
          <a:xfrm>
            <a:off x="4525963" y="6172200"/>
            <a:ext cx="4495800" cy="617538"/>
          </a:xfrm>
          <a:prstGeom prst="rect">
            <a:avLst/>
          </a:prstGeom>
          <a:solidFill>
            <a:srgbClr val="FFCCFF"/>
          </a:solidFill>
          <a:ln w="38100" cmpd="dbl">
            <a:solidFill>
              <a:srgbClr val="FFCC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i="0">
                <a:latin typeface="Times New Roman" panose="02020603050405020304" pitchFamily="18" charset="0"/>
              </a:rPr>
              <a:t>Hồ Chí Minh (Bác Hồ)</a:t>
            </a:r>
          </a:p>
        </p:txBody>
      </p:sp>
      <p:sp>
        <p:nvSpPr>
          <p:cNvPr id="63501" name="WordArt 13"/>
          <p:cNvSpPr>
            <a:spLocks noChangeArrowheads="1" noChangeShapeType="1" noTextEdit="1"/>
          </p:cNvSpPr>
          <p:nvPr/>
        </p:nvSpPr>
        <p:spPr bwMode="auto">
          <a:xfrm>
            <a:off x="323850" y="1824038"/>
            <a:ext cx="742950" cy="1147762"/>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3</a:t>
            </a:r>
          </a:p>
          <a:p>
            <a:pPr algn="ctr"/>
            <a:endPar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endParaRPr>
          </a:p>
        </p:txBody>
      </p:sp>
      <p:sp>
        <p:nvSpPr>
          <p:cNvPr id="63502" name="WordArt 14"/>
          <p:cNvSpPr>
            <a:spLocks noChangeArrowheads="1" noChangeShapeType="1" noTextEdit="1"/>
          </p:cNvSpPr>
          <p:nvPr/>
        </p:nvSpPr>
        <p:spPr bwMode="auto">
          <a:xfrm>
            <a:off x="7515225" y="4972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3503" name="WordArt 15"/>
          <p:cNvSpPr>
            <a:spLocks noChangeArrowheads="1" noChangeShapeType="1" noTextEdit="1"/>
          </p:cNvSpPr>
          <p:nvPr/>
        </p:nvSpPr>
        <p:spPr bwMode="auto">
          <a:xfrm>
            <a:off x="7515225" y="4972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3504" name="WordArt 16"/>
          <p:cNvSpPr>
            <a:spLocks noChangeArrowheads="1" noChangeShapeType="1" noTextEdit="1"/>
          </p:cNvSpPr>
          <p:nvPr/>
        </p:nvSpPr>
        <p:spPr bwMode="auto">
          <a:xfrm>
            <a:off x="7519988" y="49434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3505" name="WordArt 17"/>
          <p:cNvSpPr>
            <a:spLocks noChangeArrowheads="1" noChangeShapeType="1" noTextEdit="1"/>
          </p:cNvSpPr>
          <p:nvPr/>
        </p:nvSpPr>
        <p:spPr bwMode="auto">
          <a:xfrm>
            <a:off x="7515225" y="4972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3506" name="WordArt 18"/>
          <p:cNvSpPr>
            <a:spLocks noChangeArrowheads="1" noChangeShapeType="1" noTextEdit="1"/>
          </p:cNvSpPr>
          <p:nvPr/>
        </p:nvSpPr>
        <p:spPr bwMode="auto">
          <a:xfrm>
            <a:off x="7562850" y="4972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3507" name="WordArt 19"/>
          <p:cNvSpPr>
            <a:spLocks noChangeArrowheads="1" noChangeShapeType="1" noTextEdit="1"/>
          </p:cNvSpPr>
          <p:nvPr/>
        </p:nvSpPr>
        <p:spPr bwMode="auto">
          <a:xfrm>
            <a:off x="7529513" y="4972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3508" name="WordArt 20"/>
          <p:cNvSpPr>
            <a:spLocks noChangeArrowheads="1" noChangeShapeType="1" noTextEdit="1"/>
          </p:cNvSpPr>
          <p:nvPr/>
        </p:nvSpPr>
        <p:spPr bwMode="auto">
          <a:xfrm>
            <a:off x="7515225" y="4972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63509" name="WordArt 21"/>
          <p:cNvSpPr>
            <a:spLocks noChangeArrowheads="1" noChangeShapeType="1" noTextEdit="1"/>
          </p:cNvSpPr>
          <p:nvPr/>
        </p:nvSpPr>
        <p:spPr bwMode="auto">
          <a:xfrm>
            <a:off x="7515225" y="4972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63510" name="WordArt 22"/>
          <p:cNvSpPr>
            <a:spLocks noChangeArrowheads="1" noChangeShapeType="1" noTextEdit="1"/>
          </p:cNvSpPr>
          <p:nvPr/>
        </p:nvSpPr>
        <p:spPr bwMode="auto">
          <a:xfrm>
            <a:off x="7519988" y="49577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63511" name="WordArt 23"/>
          <p:cNvSpPr>
            <a:spLocks noChangeArrowheads="1" noChangeShapeType="1" noTextEdit="1"/>
          </p:cNvSpPr>
          <p:nvPr/>
        </p:nvSpPr>
        <p:spPr bwMode="auto">
          <a:xfrm>
            <a:off x="7515225" y="4972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63512" name="WordArt 24"/>
          <p:cNvSpPr>
            <a:spLocks noChangeArrowheads="1" noChangeShapeType="1" noTextEdit="1"/>
          </p:cNvSpPr>
          <p:nvPr/>
        </p:nvSpPr>
        <p:spPr bwMode="auto">
          <a:xfrm>
            <a:off x="7515225" y="4972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63513" name="WordArt 25"/>
          <p:cNvSpPr>
            <a:spLocks noChangeArrowheads="1" noChangeShapeType="1" noTextEdit="1"/>
          </p:cNvSpPr>
          <p:nvPr/>
        </p:nvSpPr>
        <p:spPr bwMode="auto">
          <a:xfrm>
            <a:off x="7515225" y="4972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63514" name="WordArt 26"/>
          <p:cNvSpPr>
            <a:spLocks noChangeArrowheads="1" noChangeShapeType="1" noTextEdit="1"/>
          </p:cNvSpPr>
          <p:nvPr/>
        </p:nvSpPr>
        <p:spPr bwMode="auto">
          <a:xfrm>
            <a:off x="7515225" y="4972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63515" name="WordArt 27"/>
          <p:cNvSpPr>
            <a:spLocks noChangeArrowheads="1" noChangeShapeType="1" noTextEdit="1"/>
          </p:cNvSpPr>
          <p:nvPr/>
        </p:nvSpPr>
        <p:spPr bwMode="auto">
          <a:xfrm>
            <a:off x="7505700" y="49530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63516" name="WordArt 28"/>
          <p:cNvSpPr>
            <a:spLocks noChangeArrowheads="1" noChangeShapeType="1" noTextEdit="1"/>
          </p:cNvSpPr>
          <p:nvPr/>
        </p:nvSpPr>
        <p:spPr bwMode="auto">
          <a:xfrm>
            <a:off x="7515225" y="4972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63517" name="WordArt 29"/>
          <p:cNvSpPr>
            <a:spLocks noChangeArrowheads="1" noChangeShapeType="1" noTextEdit="1"/>
          </p:cNvSpPr>
          <p:nvPr/>
        </p:nvSpPr>
        <p:spPr bwMode="auto">
          <a:xfrm>
            <a:off x="7515225" y="49720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63518" name="Group 30"/>
          <p:cNvGrpSpPr>
            <a:grpSpLocks/>
          </p:cNvGrpSpPr>
          <p:nvPr/>
        </p:nvGrpSpPr>
        <p:grpSpPr bwMode="auto">
          <a:xfrm>
            <a:off x="7010400" y="2971800"/>
            <a:ext cx="1752600" cy="1752600"/>
            <a:chOff x="4320" y="2928"/>
            <a:chExt cx="1104" cy="1104"/>
          </a:xfrm>
        </p:grpSpPr>
        <p:sp>
          <p:nvSpPr>
            <p:cNvPr id="10269" name="AutoShape 31"/>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10270" name="WordArt 32"/>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63496"/>
                                        </p:tgtEl>
                                        <p:attrNameLst>
                                          <p:attrName>style.visibility</p:attrName>
                                        </p:attrNameLst>
                                      </p:cBhvr>
                                      <p:to>
                                        <p:strVal val="visible"/>
                                      </p:to>
                                    </p:set>
                                    <p:animEffect transition="in" filter="fade">
                                      <p:cBhvr>
                                        <p:cTn id="7" dur="500"/>
                                        <p:tgtEl>
                                          <p:spTgt spid="63496"/>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6" presetClass="entr" presetSubtype="16" fill="hold" nodeType="withEffect">
                                  <p:stCondLst>
                                    <p:cond delay="500"/>
                                  </p:stCondLst>
                                  <p:childTnLst>
                                    <p:set>
                                      <p:cBhvr>
                                        <p:cTn id="9" dur="1" fill="hold">
                                          <p:stCondLst>
                                            <p:cond delay="0"/>
                                          </p:stCondLst>
                                        </p:cTn>
                                        <p:tgtEl>
                                          <p:spTgt spid="63501"/>
                                        </p:tgtEl>
                                        <p:attrNameLst>
                                          <p:attrName>style.visibility</p:attrName>
                                        </p:attrNameLst>
                                      </p:cBhvr>
                                      <p:to>
                                        <p:strVal val="visible"/>
                                      </p:to>
                                    </p:set>
                                    <p:animEffect transition="in" filter="circle(in)">
                                      <p:cBhvr>
                                        <p:cTn id="10" dur="500"/>
                                        <p:tgtEl>
                                          <p:spTgt spid="63501"/>
                                        </p:tgtEl>
                                      </p:cBhvr>
                                    </p:animEffect>
                                  </p:childTnLst>
                                </p:cTn>
                              </p:par>
                              <p:par>
                                <p:cTn id="11" presetID="8" presetClass="emph" presetSubtype="0" repeatCount="indefinite" fill="hold" nodeType="withEffect">
                                  <p:stCondLst>
                                    <p:cond delay="500"/>
                                  </p:stCondLst>
                                  <p:childTnLst>
                                    <p:animRot by="21600000">
                                      <p:cBhvr>
                                        <p:cTn id="12" dur="1500" fill="hold"/>
                                        <p:tgtEl>
                                          <p:spTgt spid="63496"/>
                                        </p:tgtEl>
                                        <p:attrNameLst>
                                          <p:attrName>r</p:attrName>
                                        </p:attrNameLst>
                                      </p:cBhvr>
                                    </p:animRot>
                                  </p:childTnLst>
                                </p:cTn>
                              </p:par>
                              <p:par>
                                <p:cTn id="13" presetID="2" presetClass="entr" presetSubtype="8" fill="hold" grpId="0" nodeType="withEffect">
                                  <p:stCondLst>
                                    <p:cond delay="5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Jet Fighter 2-DVDH.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63517"/>
                                        </p:tgtEl>
                                        <p:attrNameLst>
                                          <p:attrName>style.visibility</p:attrName>
                                        </p:attrNameLst>
                                      </p:cBhvr>
                                      <p:to>
                                        <p:strVal val="visible"/>
                                      </p:to>
                                    </p:set>
                                    <p:animEffect transition="in" filter="dissolve">
                                      <p:cBhvr>
                                        <p:cTn id="21" dur="500"/>
                                        <p:tgtEl>
                                          <p:spTgt spid="63517"/>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500"/>
                            </p:stCondLst>
                            <p:childTnLst>
                              <p:par>
                                <p:cTn id="23" presetID="53" presetClass="exit" presetSubtype="0" fill="hold" nodeType="afterEffect">
                                  <p:stCondLst>
                                    <p:cond delay="0"/>
                                  </p:stCondLst>
                                  <p:childTnLst>
                                    <p:anim calcmode="lin" valueType="num">
                                      <p:cBhvr>
                                        <p:cTn id="24" dur="500"/>
                                        <p:tgtEl>
                                          <p:spTgt spid="63517"/>
                                        </p:tgtEl>
                                        <p:attrNameLst>
                                          <p:attrName>ppt_w</p:attrName>
                                        </p:attrNameLst>
                                      </p:cBhvr>
                                      <p:tavLst>
                                        <p:tav tm="0">
                                          <p:val>
                                            <p:strVal val="ppt_w"/>
                                          </p:val>
                                        </p:tav>
                                        <p:tav tm="100000">
                                          <p:val>
                                            <p:fltVal val="0"/>
                                          </p:val>
                                        </p:tav>
                                      </p:tavLst>
                                    </p:anim>
                                    <p:anim calcmode="lin" valueType="num">
                                      <p:cBhvr>
                                        <p:cTn id="25" dur="500"/>
                                        <p:tgtEl>
                                          <p:spTgt spid="63517"/>
                                        </p:tgtEl>
                                        <p:attrNameLst>
                                          <p:attrName>ppt_h</p:attrName>
                                        </p:attrNameLst>
                                      </p:cBhvr>
                                      <p:tavLst>
                                        <p:tav tm="0">
                                          <p:val>
                                            <p:strVal val="ppt_h"/>
                                          </p:val>
                                        </p:tav>
                                        <p:tav tm="100000">
                                          <p:val>
                                            <p:fltVal val="0"/>
                                          </p:val>
                                        </p:tav>
                                      </p:tavLst>
                                    </p:anim>
                                    <p:animEffect transition="out" filter="fade">
                                      <p:cBhvr>
                                        <p:cTn id="26" dur="500"/>
                                        <p:tgtEl>
                                          <p:spTgt spid="63517"/>
                                        </p:tgtEl>
                                      </p:cBhvr>
                                    </p:animEffect>
                                    <p:set>
                                      <p:cBhvr>
                                        <p:cTn id="27" dur="1" fill="hold">
                                          <p:stCondLst>
                                            <p:cond delay="499"/>
                                          </p:stCondLst>
                                        </p:cTn>
                                        <p:tgtEl>
                                          <p:spTgt spid="63517"/>
                                        </p:tgtEl>
                                        <p:attrNameLst>
                                          <p:attrName>style.visibility</p:attrName>
                                        </p:attrNameLst>
                                      </p:cBhvr>
                                      <p:to>
                                        <p:strVal val="hidden"/>
                                      </p:to>
                                    </p:set>
                                  </p:childTnLst>
                                </p:cTn>
                              </p:par>
                            </p:childTnLst>
                          </p:cTn>
                        </p:par>
                        <p:par>
                          <p:cTn id="28" fill="hold" nodeType="afterGroup">
                            <p:stCondLst>
                              <p:cond delay="1000"/>
                            </p:stCondLst>
                            <p:childTnLst>
                              <p:par>
                                <p:cTn id="29" presetID="9" presetClass="entr" presetSubtype="0" fill="hold" nodeType="afterEffect">
                                  <p:stCondLst>
                                    <p:cond delay="0"/>
                                  </p:stCondLst>
                                  <p:childTnLst>
                                    <p:set>
                                      <p:cBhvr>
                                        <p:cTn id="30" dur="1" fill="hold">
                                          <p:stCondLst>
                                            <p:cond delay="0"/>
                                          </p:stCondLst>
                                        </p:cTn>
                                        <p:tgtEl>
                                          <p:spTgt spid="63516"/>
                                        </p:tgtEl>
                                        <p:attrNameLst>
                                          <p:attrName>style.visibility</p:attrName>
                                        </p:attrNameLst>
                                      </p:cBhvr>
                                      <p:to>
                                        <p:strVal val="visible"/>
                                      </p:to>
                                    </p:set>
                                    <p:animEffect transition="in" filter="dissolve">
                                      <p:cBhvr>
                                        <p:cTn id="31" dur="500"/>
                                        <p:tgtEl>
                                          <p:spTgt spid="63516"/>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par>
                          <p:cTn id="32" fill="hold" nodeType="afterGroup">
                            <p:stCondLst>
                              <p:cond delay="1500"/>
                            </p:stCondLst>
                            <p:childTnLst>
                              <p:par>
                                <p:cTn id="33" presetID="53" presetClass="exit" presetSubtype="0" fill="hold" nodeType="afterEffect">
                                  <p:stCondLst>
                                    <p:cond delay="0"/>
                                  </p:stCondLst>
                                  <p:childTnLst>
                                    <p:anim calcmode="lin" valueType="num">
                                      <p:cBhvr>
                                        <p:cTn id="34" dur="500"/>
                                        <p:tgtEl>
                                          <p:spTgt spid="63516"/>
                                        </p:tgtEl>
                                        <p:attrNameLst>
                                          <p:attrName>ppt_w</p:attrName>
                                        </p:attrNameLst>
                                      </p:cBhvr>
                                      <p:tavLst>
                                        <p:tav tm="0">
                                          <p:val>
                                            <p:strVal val="ppt_w"/>
                                          </p:val>
                                        </p:tav>
                                        <p:tav tm="100000">
                                          <p:val>
                                            <p:fltVal val="0"/>
                                          </p:val>
                                        </p:tav>
                                      </p:tavLst>
                                    </p:anim>
                                    <p:anim calcmode="lin" valueType="num">
                                      <p:cBhvr>
                                        <p:cTn id="35" dur="500"/>
                                        <p:tgtEl>
                                          <p:spTgt spid="63516"/>
                                        </p:tgtEl>
                                        <p:attrNameLst>
                                          <p:attrName>ppt_h</p:attrName>
                                        </p:attrNameLst>
                                      </p:cBhvr>
                                      <p:tavLst>
                                        <p:tav tm="0">
                                          <p:val>
                                            <p:strVal val="ppt_h"/>
                                          </p:val>
                                        </p:tav>
                                        <p:tav tm="100000">
                                          <p:val>
                                            <p:fltVal val="0"/>
                                          </p:val>
                                        </p:tav>
                                      </p:tavLst>
                                    </p:anim>
                                    <p:animEffect transition="out" filter="fade">
                                      <p:cBhvr>
                                        <p:cTn id="36" dur="500"/>
                                        <p:tgtEl>
                                          <p:spTgt spid="63516"/>
                                        </p:tgtEl>
                                      </p:cBhvr>
                                    </p:animEffect>
                                    <p:set>
                                      <p:cBhvr>
                                        <p:cTn id="37" dur="1" fill="hold">
                                          <p:stCondLst>
                                            <p:cond delay="499"/>
                                          </p:stCondLst>
                                        </p:cTn>
                                        <p:tgtEl>
                                          <p:spTgt spid="63516"/>
                                        </p:tgtEl>
                                        <p:attrNameLst>
                                          <p:attrName>style.visibility</p:attrName>
                                        </p:attrNameLst>
                                      </p:cBhvr>
                                      <p:to>
                                        <p:strVal val="hidden"/>
                                      </p:to>
                                    </p:set>
                                  </p:childTnLst>
                                </p:cTn>
                              </p:par>
                            </p:childTnLst>
                          </p:cTn>
                        </p:par>
                        <p:par>
                          <p:cTn id="38" fill="hold" nodeType="afterGroup">
                            <p:stCondLst>
                              <p:cond delay="2000"/>
                            </p:stCondLst>
                            <p:childTnLst>
                              <p:par>
                                <p:cTn id="39" presetID="9" presetClass="entr" presetSubtype="0" fill="hold" nodeType="afterEffect">
                                  <p:stCondLst>
                                    <p:cond delay="0"/>
                                  </p:stCondLst>
                                  <p:childTnLst>
                                    <p:set>
                                      <p:cBhvr>
                                        <p:cTn id="40" dur="1" fill="hold">
                                          <p:stCondLst>
                                            <p:cond delay="0"/>
                                          </p:stCondLst>
                                        </p:cTn>
                                        <p:tgtEl>
                                          <p:spTgt spid="63515"/>
                                        </p:tgtEl>
                                        <p:attrNameLst>
                                          <p:attrName>style.visibility</p:attrName>
                                        </p:attrNameLst>
                                      </p:cBhvr>
                                      <p:to>
                                        <p:strVal val="visible"/>
                                      </p:to>
                                    </p:set>
                                    <p:animEffect transition="in" filter="dissolve">
                                      <p:cBhvr>
                                        <p:cTn id="41" dur="500"/>
                                        <p:tgtEl>
                                          <p:spTgt spid="63515"/>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par>
                          <p:cTn id="42" fill="hold" nodeType="afterGroup">
                            <p:stCondLst>
                              <p:cond delay="2500"/>
                            </p:stCondLst>
                            <p:childTnLst>
                              <p:par>
                                <p:cTn id="43" presetID="53" presetClass="exit" presetSubtype="0" fill="hold" nodeType="afterEffect">
                                  <p:stCondLst>
                                    <p:cond delay="0"/>
                                  </p:stCondLst>
                                  <p:childTnLst>
                                    <p:anim calcmode="lin" valueType="num">
                                      <p:cBhvr>
                                        <p:cTn id="44" dur="500"/>
                                        <p:tgtEl>
                                          <p:spTgt spid="63515"/>
                                        </p:tgtEl>
                                        <p:attrNameLst>
                                          <p:attrName>ppt_w</p:attrName>
                                        </p:attrNameLst>
                                      </p:cBhvr>
                                      <p:tavLst>
                                        <p:tav tm="0">
                                          <p:val>
                                            <p:strVal val="ppt_w"/>
                                          </p:val>
                                        </p:tav>
                                        <p:tav tm="100000">
                                          <p:val>
                                            <p:fltVal val="0"/>
                                          </p:val>
                                        </p:tav>
                                      </p:tavLst>
                                    </p:anim>
                                    <p:anim calcmode="lin" valueType="num">
                                      <p:cBhvr>
                                        <p:cTn id="45" dur="500"/>
                                        <p:tgtEl>
                                          <p:spTgt spid="63515"/>
                                        </p:tgtEl>
                                        <p:attrNameLst>
                                          <p:attrName>ppt_h</p:attrName>
                                        </p:attrNameLst>
                                      </p:cBhvr>
                                      <p:tavLst>
                                        <p:tav tm="0">
                                          <p:val>
                                            <p:strVal val="ppt_h"/>
                                          </p:val>
                                        </p:tav>
                                        <p:tav tm="100000">
                                          <p:val>
                                            <p:fltVal val="0"/>
                                          </p:val>
                                        </p:tav>
                                      </p:tavLst>
                                    </p:anim>
                                    <p:animEffect transition="out" filter="fade">
                                      <p:cBhvr>
                                        <p:cTn id="46" dur="500"/>
                                        <p:tgtEl>
                                          <p:spTgt spid="63515"/>
                                        </p:tgtEl>
                                      </p:cBhvr>
                                    </p:animEffect>
                                    <p:set>
                                      <p:cBhvr>
                                        <p:cTn id="47" dur="1" fill="hold">
                                          <p:stCondLst>
                                            <p:cond delay="499"/>
                                          </p:stCondLst>
                                        </p:cTn>
                                        <p:tgtEl>
                                          <p:spTgt spid="63515"/>
                                        </p:tgtEl>
                                        <p:attrNameLst>
                                          <p:attrName>style.visibility</p:attrName>
                                        </p:attrNameLst>
                                      </p:cBhvr>
                                      <p:to>
                                        <p:strVal val="hidden"/>
                                      </p:to>
                                    </p:set>
                                  </p:childTnLst>
                                </p:cTn>
                              </p:par>
                            </p:childTnLst>
                          </p:cTn>
                        </p:par>
                        <p:par>
                          <p:cTn id="48" fill="hold" nodeType="afterGroup">
                            <p:stCondLst>
                              <p:cond delay="3000"/>
                            </p:stCondLst>
                            <p:childTnLst>
                              <p:par>
                                <p:cTn id="49" presetID="9" presetClass="entr" presetSubtype="0" fill="hold" nodeType="afterEffect">
                                  <p:stCondLst>
                                    <p:cond delay="0"/>
                                  </p:stCondLst>
                                  <p:childTnLst>
                                    <p:set>
                                      <p:cBhvr>
                                        <p:cTn id="50" dur="1" fill="hold">
                                          <p:stCondLst>
                                            <p:cond delay="0"/>
                                          </p:stCondLst>
                                        </p:cTn>
                                        <p:tgtEl>
                                          <p:spTgt spid="63514"/>
                                        </p:tgtEl>
                                        <p:attrNameLst>
                                          <p:attrName>style.visibility</p:attrName>
                                        </p:attrNameLst>
                                      </p:cBhvr>
                                      <p:to>
                                        <p:strVal val="visible"/>
                                      </p:to>
                                    </p:set>
                                    <p:animEffect transition="in" filter="dissolve">
                                      <p:cBhvr>
                                        <p:cTn id="51" dur="500"/>
                                        <p:tgtEl>
                                          <p:spTgt spid="63514"/>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par>
                          <p:cTn id="52" fill="hold" nodeType="afterGroup">
                            <p:stCondLst>
                              <p:cond delay="3500"/>
                            </p:stCondLst>
                            <p:childTnLst>
                              <p:par>
                                <p:cTn id="53" presetID="53" presetClass="exit" presetSubtype="0" fill="hold" nodeType="afterEffect">
                                  <p:stCondLst>
                                    <p:cond delay="0"/>
                                  </p:stCondLst>
                                  <p:childTnLst>
                                    <p:anim calcmode="lin" valueType="num">
                                      <p:cBhvr>
                                        <p:cTn id="54" dur="500"/>
                                        <p:tgtEl>
                                          <p:spTgt spid="63514"/>
                                        </p:tgtEl>
                                        <p:attrNameLst>
                                          <p:attrName>ppt_w</p:attrName>
                                        </p:attrNameLst>
                                      </p:cBhvr>
                                      <p:tavLst>
                                        <p:tav tm="0">
                                          <p:val>
                                            <p:strVal val="ppt_w"/>
                                          </p:val>
                                        </p:tav>
                                        <p:tav tm="100000">
                                          <p:val>
                                            <p:fltVal val="0"/>
                                          </p:val>
                                        </p:tav>
                                      </p:tavLst>
                                    </p:anim>
                                    <p:anim calcmode="lin" valueType="num">
                                      <p:cBhvr>
                                        <p:cTn id="55" dur="500"/>
                                        <p:tgtEl>
                                          <p:spTgt spid="63514"/>
                                        </p:tgtEl>
                                        <p:attrNameLst>
                                          <p:attrName>ppt_h</p:attrName>
                                        </p:attrNameLst>
                                      </p:cBhvr>
                                      <p:tavLst>
                                        <p:tav tm="0">
                                          <p:val>
                                            <p:strVal val="ppt_h"/>
                                          </p:val>
                                        </p:tav>
                                        <p:tav tm="100000">
                                          <p:val>
                                            <p:fltVal val="0"/>
                                          </p:val>
                                        </p:tav>
                                      </p:tavLst>
                                    </p:anim>
                                    <p:animEffect transition="out" filter="fade">
                                      <p:cBhvr>
                                        <p:cTn id="56" dur="500"/>
                                        <p:tgtEl>
                                          <p:spTgt spid="63514"/>
                                        </p:tgtEl>
                                      </p:cBhvr>
                                    </p:animEffect>
                                    <p:set>
                                      <p:cBhvr>
                                        <p:cTn id="57" dur="1" fill="hold">
                                          <p:stCondLst>
                                            <p:cond delay="499"/>
                                          </p:stCondLst>
                                        </p:cTn>
                                        <p:tgtEl>
                                          <p:spTgt spid="63514"/>
                                        </p:tgtEl>
                                        <p:attrNameLst>
                                          <p:attrName>style.visibility</p:attrName>
                                        </p:attrNameLst>
                                      </p:cBhvr>
                                      <p:to>
                                        <p:strVal val="hidden"/>
                                      </p:to>
                                    </p:set>
                                  </p:childTnLst>
                                </p:cTn>
                              </p:par>
                            </p:childTnLst>
                          </p:cTn>
                        </p:par>
                        <p:par>
                          <p:cTn id="58" fill="hold" nodeType="afterGroup">
                            <p:stCondLst>
                              <p:cond delay="4000"/>
                            </p:stCondLst>
                            <p:childTnLst>
                              <p:par>
                                <p:cTn id="59" presetID="9" presetClass="entr" presetSubtype="0" fill="hold" nodeType="afterEffect">
                                  <p:stCondLst>
                                    <p:cond delay="0"/>
                                  </p:stCondLst>
                                  <p:childTnLst>
                                    <p:set>
                                      <p:cBhvr>
                                        <p:cTn id="60" dur="1" fill="hold">
                                          <p:stCondLst>
                                            <p:cond delay="0"/>
                                          </p:stCondLst>
                                        </p:cTn>
                                        <p:tgtEl>
                                          <p:spTgt spid="63513"/>
                                        </p:tgtEl>
                                        <p:attrNameLst>
                                          <p:attrName>style.visibility</p:attrName>
                                        </p:attrNameLst>
                                      </p:cBhvr>
                                      <p:to>
                                        <p:strVal val="visible"/>
                                      </p:to>
                                    </p:set>
                                    <p:animEffect transition="in" filter="dissolve">
                                      <p:cBhvr>
                                        <p:cTn id="61" dur="500"/>
                                        <p:tgtEl>
                                          <p:spTgt spid="63513"/>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par>
                          <p:cTn id="62" fill="hold" nodeType="afterGroup">
                            <p:stCondLst>
                              <p:cond delay="4500"/>
                            </p:stCondLst>
                            <p:childTnLst>
                              <p:par>
                                <p:cTn id="63" presetID="53" presetClass="exit" presetSubtype="0" fill="hold" nodeType="afterEffect">
                                  <p:stCondLst>
                                    <p:cond delay="0"/>
                                  </p:stCondLst>
                                  <p:childTnLst>
                                    <p:anim calcmode="lin" valueType="num">
                                      <p:cBhvr>
                                        <p:cTn id="64" dur="500"/>
                                        <p:tgtEl>
                                          <p:spTgt spid="63513"/>
                                        </p:tgtEl>
                                        <p:attrNameLst>
                                          <p:attrName>ppt_w</p:attrName>
                                        </p:attrNameLst>
                                      </p:cBhvr>
                                      <p:tavLst>
                                        <p:tav tm="0">
                                          <p:val>
                                            <p:strVal val="ppt_w"/>
                                          </p:val>
                                        </p:tav>
                                        <p:tav tm="100000">
                                          <p:val>
                                            <p:fltVal val="0"/>
                                          </p:val>
                                        </p:tav>
                                      </p:tavLst>
                                    </p:anim>
                                    <p:anim calcmode="lin" valueType="num">
                                      <p:cBhvr>
                                        <p:cTn id="65" dur="500"/>
                                        <p:tgtEl>
                                          <p:spTgt spid="63513"/>
                                        </p:tgtEl>
                                        <p:attrNameLst>
                                          <p:attrName>ppt_h</p:attrName>
                                        </p:attrNameLst>
                                      </p:cBhvr>
                                      <p:tavLst>
                                        <p:tav tm="0">
                                          <p:val>
                                            <p:strVal val="ppt_h"/>
                                          </p:val>
                                        </p:tav>
                                        <p:tav tm="100000">
                                          <p:val>
                                            <p:fltVal val="0"/>
                                          </p:val>
                                        </p:tav>
                                      </p:tavLst>
                                    </p:anim>
                                    <p:animEffect transition="out" filter="fade">
                                      <p:cBhvr>
                                        <p:cTn id="66" dur="500"/>
                                        <p:tgtEl>
                                          <p:spTgt spid="63513"/>
                                        </p:tgtEl>
                                      </p:cBhvr>
                                    </p:animEffect>
                                    <p:set>
                                      <p:cBhvr>
                                        <p:cTn id="67" dur="1" fill="hold">
                                          <p:stCondLst>
                                            <p:cond delay="499"/>
                                          </p:stCondLst>
                                        </p:cTn>
                                        <p:tgtEl>
                                          <p:spTgt spid="63513"/>
                                        </p:tgtEl>
                                        <p:attrNameLst>
                                          <p:attrName>style.visibility</p:attrName>
                                        </p:attrNameLst>
                                      </p:cBhvr>
                                      <p:to>
                                        <p:strVal val="hidden"/>
                                      </p:to>
                                    </p:set>
                                  </p:childTnLst>
                                </p:cTn>
                              </p:par>
                            </p:childTnLst>
                          </p:cTn>
                        </p:par>
                        <p:par>
                          <p:cTn id="68" fill="hold" nodeType="afterGroup">
                            <p:stCondLst>
                              <p:cond delay="5000"/>
                            </p:stCondLst>
                            <p:childTnLst>
                              <p:par>
                                <p:cTn id="69" presetID="9" presetClass="entr" presetSubtype="0" fill="hold" nodeType="afterEffect">
                                  <p:stCondLst>
                                    <p:cond delay="0"/>
                                  </p:stCondLst>
                                  <p:childTnLst>
                                    <p:set>
                                      <p:cBhvr>
                                        <p:cTn id="70" dur="1" fill="hold">
                                          <p:stCondLst>
                                            <p:cond delay="0"/>
                                          </p:stCondLst>
                                        </p:cTn>
                                        <p:tgtEl>
                                          <p:spTgt spid="63512"/>
                                        </p:tgtEl>
                                        <p:attrNameLst>
                                          <p:attrName>style.visibility</p:attrName>
                                        </p:attrNameLst>
                                      </p:cBhvr>
                                      <p:to>
                                        <p:strVal val="visible"/>
                                      </p:to>
                                    </p:set>
                                    <p:animEffect transition="in" filter="dissolve">
                                      <p:cBhvr>
                                        <p:cTn id="71" dur="500"/>
                                        <p:tgtEl>
                                          <p:spTgt spid="63512"/>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par>
                          <p:cTn id="72" fill="hold" nodeType="afterGroup">
                            <p:stCondLst>
                              <p:cond delay="5500"/>
                            </p:stCondLst>
                            <p:childTnLst>
                              <p:par>
                                <p:cTn id="73" presetID="53" presetClass="exit" presetSubtype="0" fill="hold" nodeType="afterEffect">
                                  <p:stCondLst>
                                    <p:cond delay="0"/>
                                  </p:stCondLst>
                                  <p:childTnLst>
                                    <p:anim calcmode="lin" valueType="num">
                                      <p:cBhvr>
                                        <p:cTn id="74" dur="500"/>
                                        <p:tgtEl>
                                          <p:spTgt spid="63512"/>
                                        </p:tgtEl>
                                        <p:attrNameLst>
                                          <p:attrName>ppt_w</p:attrName>
                                        </p:attrNameLst>
                                      </p:cBhvr>
                                      <p:tavLst>
                                        <p:tav tm="0">
                                          <p:val>
                                            <p:strVal val="ppt_w"/>
                                          </p:val>
                                        </p:tav>
                                        <p:tav tm="100000">
                                          <p:val>
                                            <p:fltVal val="0"/>
                                          </p:val>
                                        </p:tav>
                                      </p:tavLst>
                                    </p:anim>
                                    <p:anim calcmode="lin" valueType="num">
                                      <p:cBhvr>
                                        <p:cTn id="75" dur="500"/>
                                        <p:tgtEl>
                                          <p:spTgt spid="63512"/>
                                        </p:tgtEl>
                                        <p:attrNameLst>
                                          <p:attrName>ppt_h</p:attrName>
                                        </p:attrNameLst>
                                      </p:cBhvr>
                                      <p:tavLst>
                                        <p:tav tm="0">
                                          <p:val>
                                            <p:strVal val="ppt_h"/>
                                          </p:val>
                                        </p:tav>
                                        <p:tav tm="100000">
                                          <p:val>
                                            <p:fltVal val="0"/>
                                          </p:val>
                                        </p:tav>
                                      </p:tavLst>
                                    </p:anim>
                                    <p:animEffect transition="out" filter="fade">
                                      <p:cBhvr>
                                        <p:cTn id="76" dur="500"/>
                                        <p:tgtEl>
                                          <p:spTgt spid="63512"/>
                                        </p:tgtEl>
                                      </p:cBhvr>
                                    </p:animEffect>
                                    <p:set>
                                      <p:cBhvr>
                                        <p:cTn id="77" dur="1" fill="hold">
                                          <p:stCondLst>
                                            <p:cond delay="499"/>
                                          </p:stCondLst>
                                        </p:cTn>
                                        <p:tgtEl>
                                          <p:spTgt spid="63512"/>
                                        </p:tgtEl>
                                        <p:attrNameLst>
                                          <p:attrName>style.visibility</p:attrName>
                                        </p:attrNameLst>
                                      </p:cBhvr>
                                      <p:to>
                                        <p:strVal val="hidden"/>
                                      </p:to>
                                    </p:set>
                                  </p:childTnLst>
                                </p:cTn>
                              </p:par>
                            </p:childTnLst>
                          </p:cTn>
                        </p:par>
                        <p:par>
                          <p:cTn id="78" fill="hold" nodeType="afterGroup">
                            <p:stCondLst>
                              <p:cond delay="6000"/>
                            </p:stCondLst>
                            <p:childTnLst>
                              <p:par>
                                <p:cTn id="79" presetID="9" presetClass="entr" presetSubtype="0" fill="hold" nodeType="afterEffect">
                                  <p:stCondLst>
                                    <p:cond delay="0"/>
                                  </p:stCondLst>
                                  <p:childTnLst>
                                    <p:set>
                                      <p:cBhvr>
                                        <p:cTn id="80" dur="1" fill="hold">
                                          <p:stCondLst>
                                            <p:cond delay="0"/>
                                          </p:stCondLst>
                                        </p:cTn>
                                        <p:tgtEl>
                                          <p:spTgt spid="63511"/>
                                        </p:tgtEl>
                                        <p:attrNameLst>
                                          <p:attrName>style.visibility</p:attrName>
                                        </p:attrNameLst>
                                      </p:cBhvr>
                                      <p:to>
                                        <p:strVal val="visible"/>
                                      </p:to>
                                    </p:set>
                                    <p:animEffect transition="in" filter="dissolve">
                                      <p:cBhvr>
                                        <p:cTn id="81" dur="500"/>
                                        <p:tgtEl>
                                          <p:spTgt spid="63511"/>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par>
                          <p:cTn id="82" fill="hold" nodeType="afterGroup">
                            <p:stCondLst>
                              <p:cond delay="6500"/>
                            </p:stCondLst>
                            <p:childTnLst>
                              <p:par>
                                <p:cTn id="83" presetID="53" presetClass="exit" presetSubtype="0" fill="hold" nodeType="afterEffect">
                                  <p:stCondLst>
                                    <p:cond delay="0"/>
                                  </p:stCondLst>
                                  <p:childTnLst>
                                    <p:anim calcmode="lin" valueType="num">
                                      <p:cBhvr>
                                        <p:cTn id="84" dur="500"/>
                                        <p:tgtEl>
                                          <p:spTgt spid="63511"/>
                                        </p:tgtEl>
                                        <p:attrNameLst>
                                          <p:attrName>ppt_w</p:attrName>
                                        </p:attrNameLst>
                                      </p:cBhvr>
                                      <p:tavLst>
                                        <p:tav tm="0">
                                          <p:val>
                                            <p:strVal val="ppt_w"/>
                                          </p:val>
                                        </p:tav>
                                        <p:tav tm="100000">
                                          <p:val>
                                            <p:fltVal val="0"/>
                                          </p:val>
                                        </p:tav>
                                      </p:tavLst>
                                    </p:anim>
                                    <p:anim calcmode="lin" valueType="num">
                                      <p:cBhvr>
                                        <p:cTn id="85" dur="500"/>
                                        <p:tgtEl>
                                          <p:spTgt spid="63511"/>
                                        </p:tgtEl>
                                        <p:attrNameLst>
                                          <p:attrName>ppt_h</p:attrName>
                                        </p:attrNameLst>
                                      </p:cBhvr>
                                      <p:tavLst>
                                        <p:tav tm="0">
                                          <p:val>
                                            <p:strVal val="ppt_h"/>
                                          </p:val>
                                        </p:tav>
                                        <p:tav tm="100000">
                                          <p:val>
                                            <p:fltVal val="0"/>
                                          </p:val>
                                        </p:tav>
                                      </p:tavLst>
                                    </p:anim>
                                    <p:animEffect transition="out" filter="fade">
                                      <p:cBhvr>
                                        <p:cTn id="86" dur="500"/>
                                        <p:tgtEl>
                                          <p:spTgt spid="63511"/>
                                        </p:tgtEl>
                                      </p:cBhvr>
                                    </p:animEffect>
                                    <p:set>
                                      <p:cBhvr>
                                        <p:cTn id="87" dur="1" fill="hold">
                                          <p:stCondLst>
                                            <p:cond delay="499"/>
                                          </p:stCondLst>
                                        </p:cTn>
                                        <p:tgtEl>
                                          <p:spTgt spid="63511"/>
                                        </p:tgtEl>
                                        <p:attrNameLst>
                                          <p:attrName>style.visibility</p:attrName>
                                        </p:attrNameLst>
                                      </p:cBhvr>
                                      <p:to>
                                        <p:strVal val="hidden"/>
                                      </p:to>
                                    </p:set>
                                  </p:childTnLst>
                                </p:cTn>
                              </p:par>
                            </p:childTnLst>
                          </p:cTn>
                        </p:par>
                        <p:par>
                          <p:cTn id="88" fill="hold" nodeType="afterGroup">
                            <p:stCondLst>
                              <p:cond delay="7000"/>
                            </p:stCondLst>
                            <p:childTnLst>
                              <p:par>
                                <p:cTn id="89" presetID="9" presetClass="entr" presetSubtype="0" fill="hold" nodeType="afterEffect">
                                  <p:stCondLst>
                                    <p:cond delay="0"/>
                                  </p:stCondLst>
                                  <p:childTnLst>
                                    <p:set>
                                      <p:cBhvr>
                                        <p:cTn id="90" dur="1" fill="hold">
                                          <p:stCondLst>
                                            <p:cond delay="0"/>
                                          </p:stCondLst>
                                        </p:cTn>
                                        <p:tgtEl>
                                          <p:spTgt spid="63510"/>
                                        </p:tgtEl>
                                        <p:attrNameLst>
                                          <p:attrName>style.visibility</p:attrName>
                                        </p:attrNameLst>
                                      </p:cBhvr>
                                      <p:to>
                                        <p:strVal val="visible"/>
                                      </p:to>
                                    </p:set>
                                    <p:animEffect transition="in" filter="dissolve">
                                      <p:cBhvr>
                                        <p:cTn id="91" dur="500"/>
                                        <p:tgtEl>
                                          <p:spTgt spid="63510"/>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par>
                          <p:cTn id="92" fill="hold" nodeType="afterGroup">
                            <p:stCondLst>
                              <p:cond delay="7500"/>
                            </p:stCondLst>
                            <p:childTnLst>
                              <p:par>
                                <p:cTn id="93" presetID="53" presetClass="exit" presetSubtype="0" fill="hold" nodeType="afterEffect">
                                  <p:stCondLst>
                                    <p:cond delay="0"/>
                                  </p:stCondLst>
                                  <p:childTnLst>
                                    <p:anim calcmode="lin" valueType="num">
                                      <p:cBhvr>
                                        <p:cTn id="94" dur="500"/>
                                        <p:tgtEl>
                                          <p:spTgt spid="63510"/>
                                        </p:tgtEl>
                                        <p:attrNameLst>
                                          <p:attrName>ppt_w</p:attrName>
                                        </p:attrNameLst>
                                      </p:cBhvr>
                                      <p:tavLst>
                                        <p:tav tm="0">
                                          <p:val>
                                            <p:strVal val="ppt_w"/>
                                          </p:val>
                                        </p:tav>
                                        <p:tav tm="100000">
                                          <p:val>
                                            <p:fltVal val="0"/>
                                          </p:val>
                                        </p:tav>
                                      </p:tavLst>
                                    </p:anim>
                                    <p:anim calcmode="lin" valueType="num">
                                      <p:cBhvr>
                                        <p:cTn id="95" dur="500"/>
                                        <p:tgtEl>
                                          <p:spTgt spid="63510"/>
                                        </p:tgtEl>
                                        <p:attrNameLst>
                                          <p:attrName>ppt_h</p:attrName>
                                        </p:attrNameLst>
                                      </p:cBhvr>
                                      <p:tavLst>
                                        <p:tav tm="0">
                                          <p:val>
                                            <p:strVal val="ppt_h"/>
                                          </p:val>
                                        </p:tav>
                                        <p:tav tm="100000">
                                          <p:val>
                                            <p:fltVal val="0"/>
                                          </p:val>
                                        </p:tav>
                                      </p:tavLst>
                                    </p:anim>
                                    <p:animEffect transition="out" filter="fade">
                                      <p:cBhvr>
                                        <p:cTn id="96" dur="500"/>
                                        <p:tgtEl>
                                          <p:spTgt spid="63510"/>
                                        </p:tgtEl>
                                      </p:cBhvr>
                                    </p:animEffect>
                                    <p:set>
                                      <p:cBhvr>
                                        <p:cTn id="97" dur="1" fill="hold">
                                          <p:stCondLst>
                                            <p:cond delay="499"/>
                                          </p:stCondLst>
                                        </p:cTn>
                                        <p:tgtEl>
                                          <p:spTgt spid="63510"/>
                                        </p:tgtEl>
                                        <p:attrNameLst>
                                          <p:attrName>style.visibility</p:attrName>
                                        </p:attrNameLst>
                                      </p:cBhvr>
                                      <p:to>
                                        <p:strVal val="hidden"/>
                                      </p:to>
                                    </p:set>
                                  </p:childTnLst>
                                </p:cTn>
                              </p:par>
                            </p:childTnLst>
                          </p:cTn>
                        </p:par>
                        <p:par>
                          <p:cTn id="98" fill="hold" nodeType="afterGroup">
                            <p:stCondLst>
                              <p:cond delay="8000"/>
                            </p:stCondLst>
                            <p:childTnLst>
                              <p:par>
                                <p:cTn id="99" presetID="9" presetClass="entr" presetSubtype="0" fill="hold" nodeType="afterEffect">
                                  <p:stCondLst>
                                    <p:cond delay="0"/>
                                  </p:stCondLst>
                                  <p:childTnLst>
                                    <p:set>
                                      <p:cBhvr>
                                        <p:cTn id="100" dur="1" fill="hold">
                                          <p:stCondLst>
                                            <p:cond delay="0"/>
                                          </p:stCondLst>
                                        </p:cTn>
                                        <p:tgtEl>
                                          <p:spTgt spid="63509"/>
                                        </p:tgtEl>
                                        <p:attrNameLst>
                                          <p:attrName>style.visibility</p:attrName>
                                        </p:attrNameLst>
                                      </p:cBhvr>
                                      <p:to>
                                        <p:strVal val="visible"/>
                                      </p:to>
                                    </p:set>
                                    <p:animEffect transition="in" filter="dissolve">
                                      <p:cBhvr>
                                        <p:cTn id="101" dur="500"/>
                                        <p:tgtEl>
                                          <p:spTgt spid="63509"/>
                                        </p:tgtEl>
                                      </p:cBhvr>
                                    </p:animEffect>
                                  </p:childTnLst>
                                  <p:subTnLst>
                                    <p:audio>
                                      <p:cMediaNode>
                                        <p:cTn display="0" masterRel="sameClick">
                                          <p:stCondLst>
                                            <p:cond evt="begin" delay="0">
                                              <p:tn val="99"/>
                                            </p:cond>
                                          </p:stCondLst>
                                          <p:endCondLst>
                                            <p:cond evt="onStopAudio" delay="0">
                                              <p:tgtEl>
                                                <p:sldTgt/>
                                              </p:tgtEl>
                                            </p:cond>
                                          </p:endCondLst>
                                        </p:cTn>
                                        <p:tgtEl>
                                          <p:sndTgt r:embed="rId3" name="camera.wav"/>
                                        </p:tgtEl>
                                      </p:cMediaNode>
                                    </p:audio>
                                  </p:subTnLst>
                                </p:cTn>
                              </p:par>
                            </p:childTnLst>
                          </p:cTn>
                        </p:par>
                        <p:par>
                          <p:cTn id="102" fill="hold" nodeType="afterGroup">
                            <p:stCondLst>
                              <p:cond delay="8500"/>
                            </p:stCondLst>
                            <p:childTnLst>
                              <p:par>
                                <p:cTn id="103" presetID="53" presetClass="exit" presetSubtype="0" fill="hold" nodeType="afterEffect">
                                  <p:stCondLst>
                                    <p:cond delay="0"/>
                                  </p:stCondLst>
                                  <p:childTnLst>
                                    <p:anim calcmode="lin" valueType="num">
                                      <p:cBhvr>
                                        <p:cTn id="104" dur="500"/>
                                        <p:tgtEl>
                                          <p:spTgt spid="63509"/>
                                        </p:tgtEl>
                                        <p:attrNameLst>
                                          <p:attrName>ppt_w</p:attrName>
                                        </p:attrNameLst>
                                      </p:cBhvr>
                                      <p:tavLst>
                                        <p:tav tm="0">
                                          <p:val>
                                            <p:strVal val="ppt_w"/>
                                          </p:val>
                                        </p:tav>
                                        <p:tav tm="100000">
                                          <p:val>
                                            <p:fltVal val="0"/>
                                          </p:val>
                                        </p:tav>
                                      </p:tavLst>
                                    </p:anim>
                                    <p:anim calcmode="lin" valueType="num">
                                      <p:cBhvr>
                                        <p:cTn id="105" dur="500"/>
                                        <p:tgtEl>
                                          <p:spTgt spid="63509"/>
                                        </p:tgtEl>
                                        <p:attrNameLst>
                                          <p:attrName>ppt_h</p:attrName>
                                        </p:attrNameLst>
                                      </p:cBhvr>
                                      <p:tavLst>
                                        <p:tav tm="0">
                                          <p:val>
                                            <p:strVal val="ppt_h"/>
                                          </p:val>
                                        </p:tav>
                                        <p:tav tm="100000">
                                          <p:val>
                                            <p:fltVal val="0"/>
                                          </p:val>
                                        </p:tav>
                                      </p:tavLst>
                                    </p:anim>
                                    <p:animEffect transition="out" filter="fade">
                                      <p:cBhvr>
                                        <p:cTn id="106" dur="500"/>
                                        <p:tgtEl>
                                          <p:spTgt spid="63509"/>
                                        </p:tgtEl>
                                      </p:cBhvr>
                                    </p:animEffect>
                                    <p:set>
                                      <p:cBhvr>
                                        <p:cTn id="107" dur="1" fill="hold">
                                          <p:stCondLst>
                                            <p:cond delay="499"/>
                                          </p:stCondLst>
                                        </p:cTn>
                                        <p:tgtEl>
                                          <p:spTgt spid="63509"/>
                                        </p:tgtEl>
                                        <p:attrNameLst>
                                          <p:attrName>style.visibility</p:attrName>
                                        </p:attrNameLst>
                                      </p:cBhvr>
                                      <p:to>
                                        <p:strVal val="hidden"/>
                                      </p:to>
                                    </p:set>
                                  </p:childTnLst>
                                </p:cTn>
                              </p:par>
                            </p:childTnLst>
                          </p:cTn>
                        </p:par>
                        <p:par>
                          <p:cTn id="108" fill="hold" nodeType="afterGroup">
                            <p:stCondLst>
                              <p:cond delay="9000"/>
                            </p:stCondLst>
                            <p:childTnLst>
                              <p:par>
                                <p:cTn id="109" presetID="9" presetClass="entr" presetSubtype="0" fill="hold" nodeType="afterEffect">
                                  <p:stCondLst>
                                    <p:cond delay="0"/>
                                  </p:stCondLst>
                                  <p:childTnLst>
                                    <p:set>
                                      <p:cBhvr>
                                        <p:cTn id="110" dur="1" fill="hold">
                                          <p:stCondLst>
                                            <p:cond delay="0"/>
                                          </p:stCondLst>
                                        </p:cTn>
                                        <p:tgtEl>
                                          <p:spTgt spid="63508"/>
                                        </p:tgtEl>
                                        <p:attrNameLst>
                                          <p:attrName>style.visibility</p:attrName>
                                        </p:attrNameLst>
                                      </p:cBhvr>
                                      <p:to>
                                        <p:strVal val="visible"/>
                                      </p:to>
                                    </p:set>
                                    <p:animEffect transition="in" filter="dissolve">
                                      <p:cBhvr>
                                        <p:cTn id="111" dur="500"/>
                                        <p:tgtEl>
                                          <p:spTgt spid="63508"/>
                                        </p:tgtEl>
                                      </p:cBhvr>
                                    </p:animEffect>
                                  </p:childTnLst>
                                  <p:subTnLst>
                                    <p:audio>
                                      <p:cMediaNode>
                                        <p:cTn display="0" masterRel="sameClick">
                                          <p:stCondLst>
                                            <p:cond evt="begin" delay="0">
                                              <p:tn val="109"/>
                                            </p:cond>
                                          </p:stCondLst>
                                          <p:endCondLst>
                                            <p:cond evt="onStopAudio" delay="0">
                                              <p:tgtEl>
                                                <p:sldTgt/>
                                              </p:tgtEl>
                                            </p:cond>
                                          </p:endCondLst>
                                        </p:cTn>
                                        <p:tgtEl>
                                          <p:sndTgt r:embed="rId3" name="camera.wav"/>
                                        </p:tgtEl>
                                      </p:cMediaNode>
                                    </p:audio>
                                  </p:subTnLst>
                                </p:cTn>
                              </p:par>
                            </p:childTnLst>
                          </p:cTn>
                        </p:par>
                        <p:par>
                          <p:cTn id="112" fill="hold" nodeType="afterGroup">
                            <p:stCondLst>
                              <p:cond delay="9500"/>
                            </p:stCondLst>
                            <p:childTnLst>
                              <p:par>
                                <p:cTn id="113" presetID="53" presetClass="exit" presetSubtype="0" fill="hold" nodeType="afterEffect">
                                  <p:stCondLst>
                                    <p:cond delay="0"/>
                                  </p:stCondLst>
                                  <p:childTnLst>
                                    <p:anim calcmode="lin" valueType="num">
                                      <p:cBhvr>
                                        <p:cTn id="114" dur="500"/>
                                        <p:tgtEl>
                                          <p:spTgt spid="63508"/>
                                        </p:tgtEl>
                                        <p:attrNameLst>
                                          <p:attrName>ppt_w</p:attrName>
                                        </p:attrNameLst>
                                      </p:cBhvr>
                                      <p:tavLst>
                                        <p:tav tm="0">
                                          <p:val>
                                            <p:strVal val="ppt_w"/>
                                          </p:val>
                                        </p:tav>
                                        <p:tav tm="100000">
                                          <p:val>
                                            <p:fltVal val="0"/>
                                          </p:val>
                                        </p:tav>
                                      </p:tavLst>
                                    </p:anim>
                                    <p:anim calcmode="lin" valueType="num">
                                      <p:cBhvr>
                                        <p:cTn id="115" dur="500"/>
                                        <p:tgtEl>
                                          <p:spTgt spid="63508"/>
                                        </p:tgtEl>
                                        <p:attrNameLst>
                                          <p:attrName>ppt_h</p:attrName>
                                        </p:attrNameLst>
                                      </p:cBhvr>
                                      <p:tavLst>
                                        <p:tav tm="0">
                                          <p:val>
                                            <p:strVal val="ppt_h"/>
                                          </p:val>
                                        </p:tav>
                                        <p:tav tm="100000">
                                          <p:val>
                                            <p:fltVal val="0"/>
                                          </p:val>
                                        </p:tav>
                                      </p:tavLst>
                                    </p:anim>
                                    <p:animEffect transition="out" filter="fade">
                                      <p:cBhvr>
                                        <p:cTn id="116" dur="500"/>
                                        <p:tgtEl>
                                          <p:spTgt spid="63508"/>
                                        </p:tgtEl>
                                      </p:cBhvr>
                                    </p:animEffect>
                                    <p:set>
                                      <p:cBhvr>
                                        <p:cTn id="117" dur="1" fill="hold">
                                          <p:stCondLst>
                                            <p:cond delay="499"/>
                                          </p:stCondLst>
                                        </p:cTn>
                                        <p:tgtEl>
                                          <p:spTgt spid="63508"/>
                                        </p:tgtEl>
                                        <p:attrNameLst>
                                          <p:attrName>style.visibility</p:attrName>
                                        </p:attrNameLst>
                                      </p:cBhvr>
                                      <p:to>
                                        <p:strVal val="hidden"/>
                                      </p:to>
                                    </p:set>
                                  </p:childTnLst>
                                </p:cTn>
                              </p:par>
                            </p:childTnLst>
                          </p:cTn>
                        </p:par>
                        <p:par>
                          <p:cTn id="118" fill="hold" nodeType="afterGroup">
                            <p:stCondLst>
                              <p:cond delay="10000"/>
                            </p:stCondLst>
                            <p:childTnLst>
                              <p:par>
                                <p:cTn id="119" presetID="9" presetClass="entr" presetSubtype="0" fill="hold" nodeType="afterEffect">
                                  <p:stCondLst>
                                    <p:cond delay="0"/>
                                  </p:stCondLst>
                                  <p:childTnLst>
                                    <p:set>
                                      <p:cBhvr>
                                        <p:cTn id="120" dur="1" fill="hold">
                                          <p:stCondLst>
                                            <p:cond delay="0"/>
                                          </p:stCondLst>
                                        </p:cTn>
                                        <p:tgtEl>
                                          <p:spTgt spid="63507"/>
                                        </p:tgtEl>
                                        <p:attrNameLst>
                                          <p:attrName>style.visibility</p:attrName>
                                        </p:attrNameLst>
                                      </p:cBhvr>
                                      <p:to>
                                        <p:strVal val="visible"/>
                                      </p:to>
                                    </p:set>
                                    <p:animEffect transition="in" filter="dissolve">
                                      <p:cBhvr>
                                        <p:cTn id="121" dur="500"/>
                                        <p:tgtEl>
                                          <p:spTgt spid="63507"/>
                                        </p:tgtEl>
                                      </p:cBhvr>
                                    </p:animEffect>
                                  </p:childTnLst>
                                  <p:subTnLst>
                                    <p:audio>
                                      <p:cMediaNode>
                                        <p:cTn display="0" masterRel="sameClick">
                                          <p:stCondLst>
                                            <p:cond evt="begin" delay="0">
                                              <p:tn val="119"/>
                                            </p:cond>
                                          </p:stCondLst>
                                          <p:endCondLst>
                                            <p:cond evt="onStopAudio" delay="0">
                                              <p:tgtEl>
                                                <p:sldTgt/>
                                              </p:tgtEl>
                                            </p:cond>
                                          </p:endCondLst>
                                        </p:cTn>
                                        <p:tgtEl>
                                          <p:sndTgt r:embed="rId3" name="camera.wav"/>
                                        </p:tgtEl>
                                      </p:cMediaNode>
                                    </p:audio>
                                  </p:subTnLst>
                                </p:cTn>
                              </p:par>
                            </p:childTnLst>
                          </p:cTn>
                        </p:par>
                        <p:par>
                          <p:cTn id="122" fill="hold" nodeType="afterGroup">
                            <p:stCondLst>
                              <p:cond delay="10500"/>
                            </p:stCondLst>
                            <p:childTnLst>
                              <p:par>
                                <p:cTn id="123" presetID="53" presetClass="exit" presetSubtype="0" fill="hold" nodeType="afterEffect">
                                  <p:stCondLst>
                                    <p:cond delay="0"/>
                                  </p:stCondLst>
                                  <p:childTnLst>
                                    <p:anim calcmode="lin" valueType="num">
                                      <p:cBhvr>
                                        <p:cTn id="124" dur="500"/>
                                        <p:tgtEl>
                                          <p:spTgt spid="63507"/>
                                        </p:tgtEl>
                                        <p:attrNameLst>
                                          <p:attrName>ppt_w</p:attrName>
                                        </p:attrNameLst>
                                      </p:cBhvr>
                                      <p:tavLst>
                                        <p:tav tm="0">
                                          <p:val>
                                            <p:strVal val="ppt_w"/>
                                          </p:val>
                                        </p:tav>
                                        <p:tav tm="100000">
                                          <p:val>
                                            <p:fltVal val="0"/>
                                          </p:val>
                                        </p:tav>
                                      </p:tavLst>
                                    </p:anim>
                                    <p:anim calcmode="lin" valueType="num">
                                      <p:cBhvr>
                                        <p:cTn id="125" dur="500"/>
                                        <p:tgtEl>
                                          <p:spTgt spid="63507"/>
                                        </p:tgtEl>
                                        <p:attrNameLst>
                                          <p:attrName>ppt_h</p:attrName>
                                        </p:attrNameLst>
                                      </p:cBhvr>
                                      <p:tavLst>
                                        <p:tav tm="0">
                                          <p:val>
                                            <p:strVal val="ppt_h"/>
                                          </p:val>
                                        </p:tav>
                                        <p:tav tm="100000">
                                          <p:val>
                                            <p:fltVal val="0"/>
                                          </p:val>
                                        </p:tav>
                                      </p:tavLst>
                                    </p:anim>
                                    <p:animEffect transition="out" filter="fade">
                                      <p:cBhvr>
                                        <p:cTn id="126" dur="500"/>
                                        <p:tgtEl>
                                          <p:spTgt spid="63507"/>
                                        </p:tgtEl>
                                      </p:cBhvr>
                                    </p:animEffect>
                                    <p:set>
                                      <p:cBhvr>
                                        <p:cTn id="127" dur="1" fill="hold">
                                          <p:stCondLst>
                                            <p:cond delay="499"/>
                                          </p:stCondLst>
                                        </p:cTn>
                                        <p:tgtEl>
                                          <p:spTgt spid="63507"/>
                                        </p:tgtEl>
                                        <p:attrNameLst>
                                          <p:attrName>style.visibility</p:attrName>
                                        </p:attrNameLst>
                                      </p:cBhvr>
                                      <p:to>
                                        <p:strVal val="hidden"/>
                                      </p:to>
                                    </p:set>
                                  </p:childTnLst>
                                </p:cTn>
                              </p:par>
                            </p:childTnLst>
                          </p:cTn>
                        </p:par>
                        <p:par>
                          <p:cTn id="128" fill="hold" nodeType="afterGroup">
                            <p:stCondLst>
                              <p:cond delay="11000"/>
                            </p:stCondLst>
                            <p:childTnLst>
                              <p:par>
                                <p:cTn id="129" presetID="9" presetClass="entr" presetSubtype="0" fill="hold" nodeType="afterEffect">
                                  <p:stCondLst>
                                    <p:cond delay="0"/>
                                  </p:stCondLst>
                                  <p:childTnLst>
                                    <p:set>
                                      <p:cBhvr>
                                        <p:cTn id="130" dur="1" fill="hold">
                                          <p:stCondLst>
                                            <p:cond delay="0"/>
                                          </p:stCondLst>
                                        </p:cTn>
                                        <p:tgtEl>
                                          <p:spTgt spid="63506"/>
                                        </p:tgtEl>
                                        <p:attrNameLst>
                                          <p:attrName>style.visibility</p:attrName>
                                        </p:attrNameLst>
                                      </p:cBhvr>
                                      <p:to>
                                        <p:strVal val="visible"/>
                                      </p:to>
                                    </p:set>
                                    <p:animEffect transition="in" filter="dissolve">
                                      <p:cBhvr>
                                        <p:cTn id="131" dur="500"/>
                                        <p:tgtEl>
                                          <p:spTgt spid="63506"/>
                                        </p:tgtEl>
                                      </p:cBhvr>
                                    </p:animEffect>
                                  </p:childTnLst>
                                  <p:subTnLst>
                                    <p:audio>
                                      <p:cMediaNode>
                                        <p:cTn display="0" masterRel="sameClick">
                                          <p:stCondLst>
                                            <p:cond evt="begin" delay="0">
                                              <p:tn val="129"/>
                                            </p:cond>
                                          </p:stCondLst>
                                          <p:endCondLst>
                                            <p:cond evt="onStopAudio" delay="0">
                                              <p:tgtEl>
                                                <p:sldTgt/>
                                              </p:tgtEl>
                                            </p:cond>
                                          </p:endCondLst>
                                        </p:cTn>
                                        <p:tgtEl>
                                          <p:sndTgt r:embed="rId3" name="camera.wav"/>
                                        </p:tgtEl>
                                      </p:cMediaNode>
                                    </p:audio>
                                  </p:subTnLst>
                                </p:cTn>
                              </p:par>
                            </p:childTnLst>
                          </p:cTn>
                        </p:par>
                        <p:par>
                          <p:cTn id="132" fill="hold" nodeType="afterGroup">
                            <p:stCondLst>
                              <p:cond delay="11500"/>
                            </p:stCondLst>
                            <p:childTnLst>
                              <p:par>
                                <p:cTn id="133" presetID="53" presetClass="exit" presetSubtype="0" fill="hold" nodeType="afterEffect">
                                  <p:stCondLst>
                                    <p:cond delay="0"/>
                                  </p:stCondLst>
                                  <p:childTnLst>
                                    <p:anim calcmode="lin" valueType="num">
                                      <p:cBhvr>
                                        <p:cTn id="134" dur="500"/>
                                        <p:tgtEl>
                                          <p:spTgt spid="63506"/>
                                        </p:tgtEl>
                                        <p:attrNameLst>
                                          <p:attrName>ppt_w</p:attrName>
                                        </p:attrNameLst>
                                      </p:cBhvr>
                                      <p:tavLst>
                                        <p:tav tm="0">
                                          <p:val>
                                            <p:strVal val="ppt_w"/>
                                          </p:val>
                                        </p:tav>
                                        <p:tav tm="100000">
                                          <p:val>
                                            <p:fltVal val="0"/>
                                          </p:val>
                                        </p:tav>
                                      </p:tavLst>
                                    </p:anim>
                                    <p:anim calcmode="lin" valueType="num">
                                      <p:cBhvr>
                                        <p:cTn id="135" dur="500"/>
                                        <p:tgtEl>
                                          <p:spTgt spid="63506"/>
                                        </p:tgtEl>
                                        <p:attrNameLst>
                                          <p:attrName>ppt_h</p:attrName>
                                        </p:attrNameLst>
                                      </p:cBhvr>
                                      <p:tavLst>
                                        <p:tav tm="0">
                                          <p:val>
                                            <p:strVal val="ppt_h"/>
                                          </p:val>
                                        </p:tav>
                                        <p:tav tm="100000">
                                          <p:val>
                                            <p:fltVal val="0"/>
                                          </p:val>
                                        </p:tav>
                                      </p:tavLst>
                                    </p:anim>
                                    <p:animEffect transition="out" filter="fade">
                                      <p:cBhvr>
                                        <p:cTn id="136" dur="500"/>
                                        <p:tgtEl>
                                          <p:spTgt spid="63506"/>
                                        </p:tgtEl>
                                      </p:cBhvr>
                                    </p:animEffect>
                                    <p:set>
                                      <p:cBhvr>
                                        <p:cTn id="137" dur="1" fill="hold">
                                          <p:stCondLst>
                                            <p:cond delay="499"/>
                                          </p:stCondLst>
                                        </p:cTn>
                                        <p:tgtEl>
                                          <p:spTgt spid="63506"/>
                                        </p:tgtEl>
                                        <p:attrNameLst>
                                          <p:attrName>style.visibility</p:attrName>
                                        </p:attrNameLst>
                                      </p:cBhvr>
                                      <p:to>
                                        <p:strVal val="hidden"/>
                                      </p:to>
                                    </p:set>
                                  </p:childTnLst>
                                </p:cTn>
                              </p:par>
                            </p:childTnLst>
                          </p:cTn>
                        </p:par>
                        <p:par>
                          <p:cTn id="138" fill="hold" nodeType="afterGroup">
                            <p:stCondLst>
                              <p:cond delay="12000"/>
                            </p:stCondLst>
                            <p:childTnLst>
                              <p:par>
                                <p:cTn id="139" presetID="9" presetClass="entr" presetSubtype="0" fill="hold" nodeType="afterEffect">
                                  <p:stCondLst>
                                    <p:cond delay="0"/>
                                  </p:stCondLst>
                                  <p:childTnLst>
                                    <p:set>
                                      <p:cBhvr>
                                        <p:cTn id="140" dur="1" fill="hold">
                                          <p:stCondLst>
                                            <p:cond delay="0"/>
                                          </p:stCondLst>
                                        </p:cTn>
                                        <p:tgtEl>
                                          <p:spTgt spid="63505"/>
                                        </p:tgtEl>
                                        <p:attrNameLst>
                                          <p:attrName>style.visibility</p:attrName>
                                        </p:attrNameLst>
                                      </p:cBhvr>
                                      <p:to>
                                        <p:strVal val="visible"/>
                                      </p:to>
                                    </p:set>
                                    <p:animEffect transition="in" filter="dissolve">
                                      <p:cBhvr>
                                        <p:cTn id="141" dur="500"/>
                                        <p:tgtEl>
                                          <p:spTgt spid="63505"/>
                                        </p:tgtEl>
                                      </p:cBhvr>
                                    </p:animEffect>
                                  </p:childTnLst>
                                  <p:subTnLst>
                                    <p:audio>
                                      <p:cMediaNode>
                                        <p:cTn display="0" masterRel="sameClick">
                                          <p:stCondLst>
                                            <p:cond evt="begin" delay="0">
                                              <p:tn val="139"/>
                                            </p:cond>
                                          </p:stCondLst>
                                          <p:endCondLst>
                                            <p:cond evt="onStopAudio" delay="0">
                                              <p:tgtEl>
                                                <p:sldTgt/>
                                              </p:tgtEl>
                                            </p:cond>
                                          </p:endCondLst>
                                        </p:cTn>
                                        <p:tgtEl>
                                          <p:sndTgt r:embed="rId3" name="camera.wav"/>
                                        </p:tgtEl>
                                      </p:cMediaNode>
                                    </p:audio>
                                  </p:subTnLst>
                                </p:cTn>
                              </p:par>
                            </p:childTnLst>
                          </p:cTn>
                        </p:par>
                        <p:par>
                          <p:cTn id="142" fill="hold" nodeType="afterGroup">
                            <p:stCondLst>
                              <p:cond delay="12500"/>
                            </p:stCondLst>
                            <p:childTnLst>
                              <p:par>
                                <p:cTn id="143" presetID="53" presetClass="exit" presetSubtype="0" fill="hold" nodeType="afterEffect">
                                  <p:stCondLst>
                                    <p:cond delay="0"/>
                                  </p:stCondLst>
                                  <p:childTnLst>
                                    <p:anim calcmode="lin" valueType="num">
                                      <p:cBhvr>
                                        <p:cTn id="144" dur="500"/>
                                        <p:tgtEl>
                                          <p:spTgt spid="63505"/>
                                        </p:tgtEl>
                                        <p:attrNameLst>
                                          <p:attrName>ppt_w</p:attrName>
                                        </p:attrNameLst>
                                      </p:cBhvr>
                                      <p:tavLst>
                                        <p:tav tm="0">
                                          <p:val>
                                            <p:strVal val="ppt_w"/>
                                          </p:val>
                                        </p:tav>
                                        <p:tav tm="100000">
                                          <p:val>
                                            <p:fltVal val="0"/>
                                          </p:val>
                                        </p:tav>
                                      </p:tavLst>
                                    </p:anim>
                                    <p:anim calcmode="lin" valueType="num">
                                      <p:cBhvr>
                                        <p:cTn id="145" dur="500"/>
                                        <p:tgtEl>
                                          <p:spTgt spid="63505"/>
                                        </p:tgtEl>
                                        <p:attrNameLst>
                                          <p:attrName>ppt_h</p:attrName>
                                        </p:attrNameLst>
                                      </p:cBhvr>
                                      <p:tavLst>
                                        <p:tav tm="0">
                                          <p:val>
                                            <p:strVal val="ppt_h"/>
                                          </p:val>
                                        </p:tav>
                                        <p:tav tm="100000">
                                          <p:val>
                                            <p:fltVal val="0"/>
                                          </p:val>
                                        </p:tav>
                                      </p:tavLst>
                                    </p:anim>
                                    <p:animEffect transition="out" filter="fade">
                                      <p:cBhvr>
                                        <p:cTn id="146" dur="500"/>
                                        <p:tgtEl>
                                          <p:spTgt spid="63505"/>
                                        </p:tgtEl>
                                      </p:cBhvr>
                                    </p:animEffect>
                                    <p:set>
                                      <p:cBhvr>
                                        <p:cTn id="147" dur="1" fill="hold">
                                          <p:stCondLst>
                                            <p:cond delay="499"/>
                                          </p:stCondLst>
                                        </p:cTn>
                                        <p:tgtEl>
                                          <p:spTgt spid="63505"/>
                                        </p:tgtEl>
                                        <p:attrNameLst>
                                          <p:attrName>style.visibility</p:attrName>
                                        </p:attrNameLst>
                                      </p:cBhvr>
                                      <p:to>
                                        <p:strVal val="hidden"/>
                                      </p:to>
                                    </p:set>
                                  </p:childTnLst>
                                </p:cTn>
                              </p:par>
                            </p:childTnLst>
                          </p:cTn>
                        </p:par>
                        <p:par>
                          <p:cTn id="148" fill="hold" nodeType="afterGroup">
                            <p:stCondLst>
                              <p:cond delay="13000"/>
                            </p:stCondLst>
                            <p:childTnLst>
                              <p:par>
                                <p:cTn id="149" presetID="9" presetClass="entr" presetSubtype="0" fill="hold" nodeType="afterEffect">
                                  <p:stCondLst>
                                    <p:cond delay="0"/>
                                  </p:stCondLst>
                                  <p:childTnLst>
                                    <p:set>
                                      <p:cBhvr>
                                        <p:cTn id="150" dur="1" fill="hold">
                                          <p:stCondLst>
                                            <p:cond delay="0"/>
                                          </p:stCondLst>
                                        </p:cTn>
                                        <p:tgtEl>
                                          <p:spTgt spid="63504"/>
                                        </p:tgtEl>
                                        <p:attrNameLst>
                                          <p:attrName>style.visibility</p:attrName>
                                        </p:attrNameLst>
                                      </p:cBhvr>
                                      <p:to>
                                        <p:strVal val="visible"/>
                                      </p:to>
                                    </p:set>
                                    <p:animEffect transition="in" filter="dissolve">
                                      <p:cBhvr>
                                        <p:cTn id="151" dur="500"/>
                                        <p:tgtEl>
                                          <p:spTgt spid="63504"/>
                                        </p:tgtEl>
                                      </p:cBhvr>
                                    </p:animEffect>
                                  </p:childTnLst>
                                  <p:subTnLst>
                                    <p:audio>
                                      <p:cMediaNode>
                                        <p:cTn display="0" masterRel="sameClick">
                                          <p:stCondLst>
                                            <p:cond evt="begin" delay="0">
                                              <p:tn val="149"/>
                                            </p:cond>
                                          </p:stCondLst>
                                          <p:endCondLst>
                                            <p:cond evt="onStopAudio" delay="0">
                                              <p:tgtEl>
                                                <p:sldTgt/>
                                              </p:tgtEl>
                                            </p:cond>
                                          </p:endCondLst>
                                        </p:cTn>
                                        <p:tgtEl>
                                          <p:sndTgt r:embed="rId3" name="camera.wav"/>
                                        </p:tgtEl>
                                      </p:cMediaNode>
                                    </p:audio>
                                  </p:subTnLst>
                                </p:cTn>
                              </p:par>
                            </p:childTnLst>
                          </p:cTn>
                        </p:par>
                        <p:par>
                          <p:cTn id="152" fill="hold" nodeType="afterGroup">
                            <p:stCondLst>
                              <p:cond delay="13500"/>
                            </p:stCondLst>
                            <p:childTnLst>
                              <p:par>
                                <p:cTn id="153" presetID="53" presetClass="exit" presetSubtype="0" fill="hold" nodeType="afterEffect">
                                  <p:stCondLst>
                                    <p:cond delay="0"/>
                                  </p:stCondLst>
                                  <p:childTnLst>
                                    <p:anim calcmode="lin" valueType="num">
                                      <p:cBhvr>
                                        <p:cTn id="154" dur="500"/>
                                        <p:tgtEl>
                                          <p:spTgt spid="63504"/>
                                        </p:tgtEl>
                                        <p:attrNameLst>
                                          <p:attrName>ppt_w</p:attrName>
                                        </p:attrNameLst>
                                      </p:cBhvr>
                                      <p:tavLst>
                                        <p:tav tm="0">
                                          <p:val>
                                            <p:strVal val="ppt_w"/>
                                          </p:val>
                                        </p:tav>
                                        <p:tav tm="100000">
                                          <p:val>
                                            <p:fltVal val="0"/>
                                          </p:val>
                                        </p:tav>
                                      </p:tavLst>
                                    </p:anim>
                                    <p:anim calcmode="lin" valueType="num">
                                      <p:cBhvr>
                                        <p:cTn id="155" dur="500"/>
                                        <p:tgtEl>
                                          <p:spTgt spid="63504"/>
                                        </p:tgtEl>
                                        <p:attrNameLst>
                                          <p:attrName>ppt_h</p:attrName>
                                        </p:attrNameLst>
                                      </p:cBhvr>
                                      <p:tavLst>
                                        <p:tav tm="0">
                                          <p:val>
                                            <p:strVal val="ppt_h"/>
                                          </p:val>
                                        </p:tav>
                                        <p:tav tm="100000">
                                          <p:val>
                                            <p:fltVal val="0"/>
                                          </p:val>
                                        </p:tav>
                                      </p:tavLst>
                                    </p:anim>
                                    <p:animEffect transition="out" filter="fade">
                                      <p:cBhvr>
                                        <p:cTn id="156" dur="500"/>
                                        <p:tgtEl>
                                          <p:spTgt spid="63504"/>
                                        </p:tgtEl>
                                      </p:cBhvr>
                                    </p:animEffect>
                                    <p:set>
                                      <p:cBhvr>
                                        <p:cTn id="157" dur="1" fill="hold">
                                          <p:stCondLst>
                                            <p:cond delay="499"/>
                                          </p:stCondLst>
                                        </p:cTn>
                                        <p:tgtEl>
                                          <p:spTgt spid="63504"/>
                                        </p:tgtEl>
                                        <p:attrNameLst>
                                          <p:attrName>style.visibility</p:attrName>
                                        </p:attrNameLst>
                                      </p:cBhvr>
                                      <p:to>
                                        <p:strVal val="hidden"/>
                                      </p:to>
                                    </p:set>
                                  </p:childTnLst>
                                </p:cTn>
                              </p:par>
                            </p:childTnLst>
                          </p:cTn>
                        </p:par>
                        <p:par>
                          <p:cTn id="158" fill="hold" nodeType="afterGroup">
                            <p:stCondLst>
                              <p:cond delay="14000"/>
                            </p:stCondLst>
                            <p:childTnLst>
                              <p:par>
                                <p:cTn id="159" presetID="9" presetClass="entr" presetSubtype="0" fill="hold" nodeType="afterEffect">
                                  <p:stCondLst>
                                    <p:cond delay="0"/>
                                  </p:stCondLst>
                                  <p:childTnLst>
                                    <p:set>
                                      <p:cBhvr>
                                        <p:cTn id="160" dur="1" fill="hold">
                                          <p:stCondLst>
                                            <p:cond delay="0"/>
                                          </p:stCondLst>
                                        </p:cTn>
                                        <p:tgtEl>
                                          <p:spTgt spid="63503"/>
                                        </p:tgtEl>
                                        <p:attrNameLst>
                                          <p:attrName>style.visibility</p:attrName>
                                        </p:attrNameLst>
                                      </p:cBhvr>
                                      <p:to>
                                        <p:strVal val="visible"/>
                                      </p:to>
                                    </p:set>
                                    <p:animEffect transition="in" filter="dissolve">
                                      <p:cBhvr>
                                        <p:cTn id="161" dur="500"/>
                                        <p:tgtEl>
                                          <p:spTgt spid="63503"/>
                                        </p:tgtEl>
                                      </p:cBhvr>
                                    </p:animEffect>
                                  </p:childTnLst>
                                  <p:subTnLst>
                                    <p:audio>
                                      <p:cMediaNode>
                                        <p:cTn display="0" masterRel="sameClick">
                                          <p:stCondLst>
                                            <p:cond evt="begin" delay="0">
                                              <p:tn val="159"/>
                                            </p:cond>
                                          </p:stCondLst>
                                          <p:endCondLst>
                                            <p:cond evt="onStopAudio" delay="0">
                                              <p:tgtEl>
                                                <p:sldTgt/>
                                              </p:tgtEl>
                                            </p:cond>
                                          </p:endCondLst>
                                        </p:cTn>
                                        <p:tgtEl>
                                          <p:sndTgt r:embed="rId3" name="camera.wav"/>
                                        </p:tgtEl>
                                      </p:cMediaNode>
                                    </p:audio>
                                  </p:subTnLst>
                                </p:cTn>
                              </p:par>
                            </p:childTnLst>
                          </p:cTn>
                        </p:par>
                        <p:par>
                          <p:cTn id="162" fill="hold" nodeType="afterGroup">
                            <p:stCondLst>
                              <p:cond delay="14500"/>
                            </p:stCondLst>
                            <p:childTnLst>
                              <p:par>
                                <p:cTn id="163" presetID="53" presetClass="exit" presetSubtype="0" fill="hold" nodeType="afterEffect">
                                  <p:stCondLst>
                                    <p:cond delay="0"/>
                                  </p:stCondLst>
                                  <p:childTnLst>
                                    <p:anim calcmode="lin" valueType="num">
                                      <p:cBhvr>
                                        <p:cTn id="164" dur="500"/>
                                        <p:tgtEl>
                                          <p:spTgt spid="63503"/>
                                        </p:tgtEl>
                                        <p:attrNameLst>
                                          <p:attrName>ppt_w</p:attrName>
                                        </p:attrNameLst>
                                      </p:cBhvr>
                                      <p:tavLst>
                                        <p:tav tm="0">
                                          <p:val>
                                            <p:strVal val="ppt_w"/>
                                          </p:val>
                                        </p:tav>
                                        <p:tav tm="100000">
                                          <p:val>
                                            <p:fltVal val="0"/>
                                          </p:val>
                                        </p:tav>
                                      </p:tavLst>
                                    </p:anim>
                                    <p:anim calcmode="lin" valueType="num">
                                      <p:cBhvr>
                                        <p:cTn id="165" dur="500"/>
                                        <p:tgtEl>
                                          <p:spTgt spid="63503"/>
                                        </p:tgtEl>
                                        <p:attrNameLst>
                                          <p:attrName>ppt_h</p:attrName>
                                        </p:attrNameLst>
                                      </p:cBhvr>
                                      <p:tavLst>
                                        <p:tav tm="0">
                                          <p:val>
                                            <p:strVal val="ppt_h"/>
                                          </p:val>
                                        </p:tav>
                                        <p:tav tm="100000">
                                          <p:val>
                                            <p:fltVal val="0"/>
                                          </p:val>
                                        </p:tav>
                                      </p:tavLst>
                                    </p:anim>
                                    <p:animEffect transition="out" filter="fade">
                                      <p:cBhvr>
                                        <p:cTn id="166" dur="500"/>
                                        <p:tgtEl>
                                          <p:spTgt spid="63503"/>
                                        </p:tgtEl>
                                      </p:cBhvr>
                                    </p:animEffect>
                                    <p:set>
                                      <p:cBhvr>
                                        <p:cTn id="167" dur="1" fill="hold">
                                          <p:stCondLst>
                                            <p:cond delay="499"/>
                                          </p:stCondLst>
                                        </p:cTn>
                                        <p:tgtEl>
                                          <p:spTgt spid="63503"/>
                                        </p:tgtEl>
                                        <p:attrNameLst>
                                          <p:attrName>style.visibility</p:attrName>
                                        </p:attrNameLst>
                                      </p:cBhvr>
                                      <p:to>
                                        <p:strVal val="hidden"/>
                                      </p:to>
                                    </p:set>
                                  </p:childTnLst>
                                </p:cTn>
                              </p:par>
                            </p:childTnLst>
                          </p:cTn>
                        </p:par>
                        <p:par>
                          <p:cTn id="168" fill="hold" nodeType="afterGroup">
                            <p:stCondLst>
                              <p:cond delay="15000"/>
                            </p:stCondLst>
                            <p:childTnLst>
                              <p:par>
                                <p:cTn id="169" presetID="9" presetClass="entr" presetSubtype="0" fill="hold" nodeType="afterEffect">
                                  <p:stCondLst>
                                    <p:cond delay="0"/>
                                  </p:stCondLst>
                                  <p:childTnLst>
                                    <p:set>
                                      <p:cBhvr>
                                        <p:cTn id="170" dur="1" fill="hold">
                                          <p:stCondLst>
                                            <p:cond delay="0"/>
                                          </p:stCondLst>
                                        </p:cTn>
                                        <p:tgtEl>
                                          <p:spTgt spid="63502"/>
                                        </p:tgtEl>
                                        <p:attrNameLst>
                                          <p:attrName>style.visibility</p:attrName>
                                        </p:attrNameLst>
                                      </p:cBhvr>
                                      <p:to>
                                        <p:strVal val="visible"/>
                                      </p:to>
                                    </p:set>
                                    <p:animEffect transition="in" filter="dissolve">
                                      <p:cBhvr>
                                        <p:cTn id="171" dur="500"/>
                                        <p:tgtEl>
                                          <p:spTgt spid="63502"/>
                                        </p:tgtEl>
                                      </p:cBhvr>
                                    </p:animEffect>
                                  </p:childTnLst>
                                  <p:subTnLst>
                                    <p:audio>
                                      <p:cMediaNode>
                                        <p:cTn display="0" masterRel="sameClick">
                                          <p:stCondLst>
                                            <p:cond evt="begin" delay="0">
                                              <p:tn val="169"/>
                                            </p:cond>
                                          </p:stCondLst>
                                          <p:endCondLst>
                                            <p:cond evt="onStopAudio" delay="0">
                                              <p:tgtEl>
                                                <p:sldTgt/>
                                              </p:tgtEl>
                                            </p:cond>
                                          </p:endCondLst>
                                        </p:cTn>
                                        <p:tgtEl>
                                          <p:sndTgt r:embed="rId3" name="camera.wav"/>
                                        </p:tgtEl>
                                      </p:cMediaNode>
                                    </p:audio>
                                  </p:subTnLst>
                                </p:cTn>
                              </p:par>
                            </p:childTnLst>
                          </p:cTn>
                        </p:par>
                        <p:par>
                          <p:cTn id="172" fill="hold" nodeType="afterGroup">
                            <p:stCondLst>
                              <p:cond delay="15500"/>
                            </p:stCondLst>
                            <p:childTnLst>
                              <p:par>
                                <p:cTn id="173" presetID="53" presetClass="exit" presetSubtype="0" fill="hold" nodeType="afterEffect">
                                  <p:stCondLst>
                                    <p:cond delay="0"/>
                                  </p:stCondLst>
                                  <p:childTnLst>
                                    <p:anim calcmode="lin" valueType="num">
                                      <p:cBhvr>
                                        <p:cTn id="174" dur="500"/>
                                        <p:tgtEl>
                                          <p:spTgt spid="63502"/>
                                        </p:tgtEl>
                                        <p:attrNameLst>
                                          <p:attrName>ppt_w</p:attrName>
                                        </p:attrNameLst>
                                      </p:cBhvr>
                                      <p:tavLst>
                                        <p:tav tm="0">
                                          <p:val>
                                            <p:strVal val="ppt_w"/>
                                          </p:val>
                                        </p:tav>
                                        <p:tav tm="100000">
                                          <p:val>
                                            <p:fltVal val="0"/>
                                          </p:val>
                                        </p:tav>
                                      </p:tavLst>
                                    </p:anim>
                                    <p:anim calcmode="lin" valueType="num">
                                      <p:cBhvr>
                                        <p:cTn id="175" dur="500"/>
                                        <p:tgtEl>
                                          <p:spTgt spid="63502"/>
                                        </p:tgtEl>
                                        <p:attrNameLst>
                                          <p:attrName>ppt_h</p:attrName>
                                        </p:attrNameLst>
                                      </p:cBhvr>
                                      <p:tavLst>
                                        <p:tav tm="0">
                                          <p:val>
                                            <p:strVal val="ppt_h"/>
                                          </p:val>
                                        </p:tav>
                                        <p:tav tm="100000">
                                          <p:val>
                                            <p:fltVal val="0"/>
                                          </p:val>
                                        </p:tav>
                                      </p:tavLst>
                                    </p:anim>
                                    <p:animEffect transition="out" filter="fade">
                                      <p:cBhvr>
                                        <p:cTn id="176" dur="500"/>
                                        <p:tgtEl>
                                          <p:spTgt spid="63502"/>
                                        </p:tgtEl>
                                      </p:cBhvr>
                                    </p:animEffect>
                                    <p:set>
                                      <p:cBhvr>
                                        <p:cTn id="177" dur="1" fill="hold">
                                          <p:stCondLst>
                                            <p:cond delay="499"/>
                                          </p:stCondLst>
                                        </p:cTn>
                                        <p:tgtEl>
                                          <p:spTgt spid="63502"/>
                                        </p:tgtEl>
                                        <p:attrNameLst>
                                          <p:attrName>style.visibility</p:attrName>
                                        </p:attrNameLst>
                                      </p:cBhvr>
                                      <p:to>
                                        <p:strVal val="hidden"/>
                                      </p:to>
                                    </p:set>
                                  </p:childTnLst>
                                </p:cTn>
                              </p:par>
                              <p:par>
                                <p:cTn id="178" presetID="53" presetClass="entr" presetSubtype="0" fill="hold" nodeType="withEffect">
                                  <p:stCondLst>
                                    <p:cond delay="0"/>
                                  </p:stCondLst>
                                  <p:childTnLst>
                                    <p:set>
                                      <p:cBhvr>
                                        <p:cTn id="179" dur="1" fill="hold">
                                          <p:stCondLst>
                                            <p:cond delay="0"/>
                                          </p:stCondLst>
                                        </p:cTn>
                                        <p:tgtEl>
                                          <p:spTgt spid="63518"/>
                                        </p:tgtEl>
                                        <p:attrNameLst>
                                          <p:attrName>style.visibility</p:attrName>
                                        </p:attrNameLst>
                                      </p:cBhvr>
                                      <p:to>
                                        <p:strVal val="visible"/>
                                      </p:to>
                                    </p:set>
                                    <p:anim calcmode="lin" valueType="num">
                                      <p:cBhvr>
                                        <p:cTn id="180" dur="500" fill="hold"/>
                                        <p:tgtEl>
                                          <p:spTgt spid="63518"/>
                                        </p:tgtEl>
                                        <p:attrNameLst>
                                          <p:attrName>ppt_w</p:attrName>
                                        </p:attrNameLst>
                                      </p:cBhvr>
                                      <p:tavLst>
                                        <p:tav tm="0">
                                          <p:val>
                                            <p:fltVal val="0"/>
                                          </p:val>
                                        </p:tav>
                                        <p:tav tm="100000">
                                          <p:val>
                                            <p:strVal val="#ppt_w"/>
                                          </p:val>
                                        </p:tav>
                                      </p:tavLst>
                                    </p:anim>
                                    <p:anim calcmode="lin" valueType="num">
                                      <p:cBhvr>
                                        <p:cTn id="181" dur="500" fill="hold"/>
                                        <p:tgtEl>
                                          <p:spTgt spid="63518"/>
                                        </p:tgtEl>
                                        <p:attrNameLst>
                                          <p:attrName>ppt_h</p:attrName>
                                        </p:attrNameLst>
                                      </p:cBhvr>
                                      <p:tavLst>
                                        <p:tav tm="0">
                                          <p:val>
                                            <p:fltVal val="0"/>
                                          </p:val>
                                        </p:tav>
                                        <p:tav tm="100000">
                                          <p:val>
                                            <p:strVal val="#ppt_h"/>
                                          </p:val>
                                        </p:tav>
                                      </p:tavLst>
                                    </p:anim>
                                    <p:animEffect transition="in" filter="fade">
                                      <p:cBhvr>
                                        <p:cTn id="182" dur="500"/>
                                        <p:tgtEl>
                                          <p:spTgt spid="63518"/>
                                        </p:tgtEl>
                                      </p:cBhvr>
                                    </p:animEffect>
                                  </p:childTnLst>
                                  <p:subTnLst>
                                    <p:audio>
                                      <p:cMediaNode>
                                        <p:cTn display="0" masterRel="sameClick">
                                          <p:stCondLst>
                                            <p:cond evt="begin" delay="0">
                                              <p:tn val="178"/>
                                            </p:cond>
                                          </p:stCondLst>
                                          <p:endCondLst>
                                            <p:cond evt="onStopAudio" delay="0">
                                              <p:tgtEl>
                                                <p:sldTgt/>
                                              </p:tgtEl>
                                            </p:cond>
                                          </p:endCondLst>
                                        </p:cTn>
                                        <p:tgtEl>
                                          <p:sndTgt r:embed="rId4" name="chimes.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xit" presetSubtype="2" fill="hold" nodeType="clickEffect">
                                  <p:stCondLst>
                                    <p:cond delay="0"/>
                                  </p:stCondLst>
                                  <p:childTnLst>
                                    <p:anim calcmode="lin" valueType="num">
                                      <p:cBhvr additive="base">
                                        <p:cTn id="186" dur="500"/>
                                        <p:tgtEl>
                                          <p:spTgt spid="63518"/>
                                        </p:tgtEl>
                                        <p:attrNameLst>
                                          <p:attrName>ppt_x</p:attrName>
                                        </p:attrNameLst>
                                      </p:cBhvr>
                                      <p:tavLst>
                                        <p:tav tm="0">
                                          <p:val>
                                            <p:strVal val="ppt_x"/>
                                          </p:val>
                                        </p:tav>
                                        <p:tav tm="100000">
                                          <p:val>
                                            <p:strVal val="1+ppt_w/2"/>
                                          </p:val>
                                        </p:tav>
                                      </p:tavLst>
                                    </p:anim>
                                    <p:anim calcmode="lin" valueType="num">
                                      <p:cBhvr additive="base">
                                        <p:cTn id="187" dur="500"/>
                                        <p:tgtEl>
                                          <p:spTgt spid="63518"/>
                                        </p:tgtEl>
                                        <p:attrNameLst>
                                          <p:attrName>ppt_y</p:attrName>
                                        </p:attrNameLst>
                                      </p:cBhvr>
                                      <p:tavLst>
                                        <p:tav tm="0">
                                          <p:val>
                                            <p:strVal val="ppt_y"/>
                                          </p:val>
                                        </p:tav>
                                        <p:tav tm="100000">
                                          <p:val>
                                            <p:strVal val="ppt_y"/>
                                          </p:val>
                                        </p:tav>
                                      </p:tavLst>
                                    </p:anim>
                                    <p:set>
                                      <p:cBhvr>
                                        <p:cTn id="188" dur="1" fill="hold">
                                          <p:stCondLst>
                                            <p:cond delay="499"/>
                                          </p:stCondLst>
                                        </p:cTn>
                                        <p:tgtEl>
                                          <p:spTgt spid="63518"/>
                                        </p:tgtEl>
                                        <p:attrNameLst>
                                          <p:attrName>style.visibility</p:attrName>
                                        </p:attrNameLst>
                                      </p:cBhvr>
                                      <p:to>
                                        <p:strVal val="hidden"/>
                                      </p:to>
                                    </p:set>
                                  </p:childTnLst>
                                </p:cTn>
                              </p:par>
                              <p:par>
                                <p:cTn id="189" presetID="1" presetClass="entr" presetSubtype="0" fill="hold" nodeType="withEffect">
                                  <p:stCondLst>
                                    <p:cond delay="500"/>
                                  </p:stCondLst>
                                  <p:childTnLst>
                                    <p:set>
                                      <p:cBhvr>
                                        <p:cTn id="190" dur="1" fill="hold">
                                          <p:stCondLst>
                                            <p:cond delay="0"/>
                                          </p:stCondLst>
                                        </p:cTn>
                                        <p:tgtEl>
                                          <p:spTgt spid="63500"/>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5" name="FELIZ2.WAV"/>
                                        </p:tgtEl>
                                      </p:cMediaNode>
                                    </p:audio>
                                  </p:subTnLst>
                                </p:cTn>
                              </p:par>
                              <p:par>
                                <p:cTn id="191" presetID="22" presetClass="emph" presetSubtype="0" repeatCount="10000" fill="remove" grpId="0" nodeType="withEffect">
                                  <p:stCondLst>
                                    <p:cond delay="0"/>
                                  </p:stCondLst>
                                  <p:childTnLst>
                                    <p:animClr clrSpc="hsl" dir="cw">
                                      <p:cBhvr override="childStyle">
                                        <p:cTn id="192" dur="500" fill="hold"/>
                                        <p:tgtEl>
                                          <p:spTgt spid="63500"/>
                                        </p:tgtEl>
                                        <p:attrNameLst>
                                          <p:attrName>style.color</p:attrName>
                                        </p:attrNameLst>
                                      </p:cBhvr>
                                      <p:by>
                                        <p:hsl h="-7200000" s="0" l="0"/>
                                      </p:by>
                                    </p:animClr>
                                    <p:animClr clrSpc="hsl" dir="cw">
                                      <p:cBhvr>
                                        <p:cTn id="193" dur="500" fill="hold"/>
                                        <p:tgtEl>
                                          <p:spTgt spid="63500"/>
                                        </p:tgtEl>
                                        <p:attrNameLst>
                                          <p:attrName>fillcolor</p:attrName>
                                        </p:attrNameLst>
                                      </p:cBhvr>
                                      <p:by>
                                        <p:hsl h="-7200000" s="0" l="0"/>
                                      </p:by>
                                    </p:animClr>
                                    <p:animClr clrSpc="hsl" dir="cw">
                                      <p:cBhvr>
                                        <p:cTn id="194" dur="500" fill="hold"/>
                                        <p:tgtEl>
                                          <p:spTgt spid="63500"/>
                                        </p:tgtEl>
                                        <p:attrNameLst>
                                          <p:attrName>stroke.color</p:attrName>
                                        </p:attrNameLst>
                                      </p:cBhvr>
                                      <p:by>
                                        <p:hsl h="-7200000" s="0" l="0"/>
                                      </p:by>
                                    </p:animClr>
                                    <p:set>
                                      <p:cBhvr>
                                        <p:cTn id="195" dur="500" fill="hold"/>
                                        <p:tgtEl>
                                          <p:spTgt spid="63500"/>
                                        </p:tgtEl>
                                        <p:attrNameLst>
                                          <p:attrName>fill.type</p:attrName>
                                        </p:attrNameLst>
                                      </p:cBhvr>
                                      <p:to>
                                        <p:strVal val="solid"/>
                                      </p:to>
                                    </p:set>
                                  </p:childTnLst>
                                </p:cTn>
                              </p:par>
                              <p:par>
                                <p:cTn id="196" presetID="22" presetClass="entr" presetSubtype="1" fill="hold" nodeType="withEffect">
                                  <p:stCondLst>
                                    <p:cond delay="0"/>
                                  </p:stCondLst>
                                  <p:childTnLst>
                                    <p:set>
                                      <p:cBhvr>
                                        <p:cTn id="197" dur="1" fill="hold">
                                          <p:stCondLst>
                                            <p:cond delay="0"/>
                                          </p:stCondLst>
                                        </p:cTn>
                                        <p:tgtEl>
                                          <p:spTgt spid="63498"/>
                                        </p:tgtEl>
                                        <p:attrNameLst>
                                          <p:attrName>style.visibility</p:attrName>
                                        </p:attrNameLst>
                                      </p:cBhvr>
                                      <p:to>
                                        <p:strVal val="visible"/>
                                      </p:to>
                                    </p:set>
                                    <p:animEffect transition="in" filter="wipe(up)">
                                      <p:cBhvr>
                                        <p:cTn id="198" dur="500"/>
                                        <p:tgtEl>
                                          <p:spTgt spid="63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35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295400" y="1200150"/>
            <a:ext cx="7843838" cy="1217613"/>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0">
                <a:solidFill>
                  <a:schemeClr val="bg1"/>
                </a:solidFill>
                <a:latin typeface="Times New Roman" panose="02020603050405020304" pitchFamily="18" charset="0"/>
              </a:rPr>
              <a:t>Bệnh viêm gian A lây truyền qua đường nào?</a:t>
            </a:r>
          </a:p>
          <a:p>
            <a:pPr algn="ctr" eaLnBrk="1" hangingPunct="1">
              <a:spcBef>
                <a:spcPct val="0"/>
              </a:spcBef>
              <a:buFontTx/>
              <a:buNone/>
            </a:pPr>
            <a:endParaRPr lang="en-US" altLang="en-US" sz="2800" b="1" i="0">
              <a:solidFill>
                <a:schemeClr val="bg1"/>
              </a:solidFill>
              <a:latin typeface="Times New Roman" panose="02020603050405020304" pitchFamily="18" charset="0"/>
            </a:endParaRPr>
          </a:p>
        </p:txBody>
      </p:sp>
      <p:grpSp>
        <p:nvGrpSpPr>
          <p:cNvPr id="11267" name="Group 51"/>
          <p:cNvGrpSpPr>
            <a:grpSpLocks/>
          </p:cNvGrpSpPr>
          <p:nvPr/>
        </p:nvGrpSpPr>
        <p:grpSpPr bwMode="auto">
          <a:xfrm>
            <a:off x="-3175" y="-4763"/>
            <a:ext cx="320675" cy="6858001"/>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1131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1647825" y="2665413"/>
            <a:ext cx="5562600"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i="0">
                <a:solidFill>
                  <a:schemeClr val="bg1"/>
                </a:solidFill>
                <a:latin typeface="Times New Roman" panose="02020603050405020304" pitchFamily="18" charset="0"/>
              </a:rPr>
              <a:t>Da và niêm mạc</a:t>
            </a: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13" y="293846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19088" y="27162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395288" y="27892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044" name="WordArt 226"/>
          <p:cNvSpPr>
            <a:spLocks noChangeArrowheads="1" noChangeShapeType="1" noTextEdit="1"/>
          </p:cNvSpPr>
          <p:nvPr/>
        </p:nvSpPr>
        <p:spPr bwMode="auto">
          <a:xfrm>
            <a:off x="601663"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628775" y="3656013"/>
            <a:ext cx="5578475"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i="0">
                <a:solidFill>
                  <a:schemeClr val="bg1"/>
                </a:solidFill>
                <a:latin typeface="Times New Roman" panose="02020603050405020304" pitchFamily="18" charset="0"/>
              </a:rPr>
              <a:t>Hô hấp</a:t>
            </a: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63" y="392906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00038" y="37068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376238" y="37798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8" name="WordArt 226"/>
          <p:cNvSpPr>
            <a:spLocks noChangeArrowheads="1" noChangeShapeType="1" noTextEdit="1"/>
          </p:cNvSpPr>
          <p:nvPr/>
        </p:nvSpPr>
        <p:spPr bwMode="auto">
          <a:xfrm>
            <a:off x="582613"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628775" y="4646613"/>
            <a:ext cx="5578475"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i="0">
                <a:solidFill>
                  <a:schemeClr val="bg1"/>
                </a:solidFill>
                <a:latin typeface="Times New Roman" panose="02020603050405020304" pitchFamily="18" charset="0"/>
              </a:rPr>
              <a:t>Máu</a:t>
            </a: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63" y="491966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00038" y="46974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376238" y="47704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5" name="WordArt 226"/>
          <p:cNvSpPr>
            <a:spLocks noChangeArrowheads="1" noChangeShapeType="1" noTextEdit="1"/>
          </p:cNvSpPr>
          <p:nvPr/>
        </p:nvSpPr>
        <p:spPr bwMode="auto">
          <a:xfrm>
            <a:off x="582613"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628775" y="5637213"/>
            <a:ext cx="5578475"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i="0">
                <a:solidFill>
                  <a:schemeClr val="bg1"/>
                </a:solidFill>
                <a:latin typeface="Times New Roman" panose="02020603050405020304" pitchFamily="18" charset="0"/>
              </a:rPr>
              <a:t>Tiêu hóa</a:t>
            </a: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63" y="591026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00038" y="56880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376238" y="57610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20" name="WordArt 226"/>
          <p:cNvSpPr>
            <a:spLocks noChangeArrowheads="1" noChangeShapeType="1" noTextEdit="1"/>
          </p:cNvSpPr>
          <p:nvPr/>
        </p:nvSpPr>
        <p:spPr bwMode="auto">
          <a:xfrm>
            <a:off x="582613"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98331" name="AutoShape 27"/>
          <p:cNvSpPr>
            <a:spLocks noChangeArrowheads="1"/>
          </p:cNvSpPr>
          <p:nvPr/>
        </p:nvSpPr>
        <p:spPr bwMode="auto">
          <a:xfrm>
            <a:off x="0" y="12192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98332" name="WordArt 28"/>
          <p:cNvSpPr>
            <a:spLocks noChangeArrowheads="1" noChangeShapeType="1" noTextEdit="1"/>
          </p:cNvSpPr>
          <p:nvPr/>
        </p:nvSpPr>
        <p:spPr bwMode="auto">
          <a:xfrm>
            <a:off x="366713" y="1614488"/>
            <a:ext cx="781050" cy="5334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4</a:t>
            </a:r>
          </a:p>
        </p:txBody>
      </p:sp>
      <p:pic>
        <p:nvPicPr>
          <p:cNvPr id="11290"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763" y="741363"/>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1" name="WordArt 31"/>
          <p:cNvSpPr>
            <a:spLocks noChangeArrowheads="1" noChangeShapeType="1" noTextEdit="1"/>
          </p:cNvSpPr>
          <p:nvPr/>
        </p:nvSpPr>
        <p:spPr bwMode="auto">
          <a:xfrm>
            <a:off x="2038350" y="26988"/>
            <a:ext cx="5973763"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11292" name="Picture 33" descr="Bellcoll">
            <a:hlinkClick r:id="" action="ppaction://hlinkshowjump?jump=firstslide"/>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1275" y="-14287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9" name="WordArt 35"/>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98340" name="WordArt 36"/>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98341" name="WordArt 37"/>
          <p:cNvSpPr>
            <a:spLocks noChangeArrowheads="1" noChangeShapeType="1" noTextEdit="1"/>
          </p:cNvSpPr>
          <p:nvPr/>
        </p:nvSpPr>
        <p:spPr bwMode="auto">
          <a:xfrm>
            <a:off x="7862888" y="4419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98342" name="WordArt 38"/>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98343" name="WordArt 39"/>
          <p:cNvSpPr>
            <a:spLocks noChangeArrowheads="1" noChangeShapeType="1" noTextEdit="1"/>
          </p:cNvSpPr>
          <p:nvPr/>
        </p:nvSpPr>
        <p:spPr bwMode="auto">
          <a:xfrm>
            <a:off x="790575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98344" name="WordArt 40"/>
          <p:cNvSpPr>
            <a:spLocks noChangeArrowheads="1" noChangeShapeType="1" noTextEdit="1"/>
          </p:cNvSpPr>
          <p:nvPr/>
        </p:nvSpPr>
        <p:spPr bwMode="auto">
          <a:xfrm>
            <a:off x="7872413"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98345" name="WordArt 41"/>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98346" name="WordArt 42"/>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98347" name="WordArt 43"/>
          <p:cNvSpPr>
            <a:spLocks noChangeArrowheads="1" noChangeShapeType="1" noTextEdit="1"/>
          </p:cNvSpPr>
          <p:nvPr/>
        </p:nvSpPr>
        <p:spPr bwMode="auto">
          <a:xfrm>
            <a:off x="7862888" y="44338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98348" name="WordArt 44"/>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98349" name="WordArt 45"/>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98350" name="WordArt 46"/>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98351" name="WordArt 47"/>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98352" name="WordArt 48"/>
          <p:cNvSpPr>
            <a:spLocks noChangeArrowheads="1" noChangeShapeType="1" noTextEdit="1"/>
          </p:cNvSpPr>
          <p:nvPr/>
        </p:nvSpPr>
        <p:spPr bwMode="auto">
          <a:xfrm>
            <a:off x="7848600" y="44291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98353" name="WordArt 49"/>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98354" name="WordArt 50"/>
          <p:cNvSpPr>
            <a:spLocks noChangeArrowheads="1" noChangeShapeType="1" noTextEdit="1"/>
          </p:cNvSpPr>
          <p:nvPr/>
        </p:nvSpPr>
        <p:spPr bwMode="auto">
          <a:xfrm>
            <a:off x="7858125"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98358" name="Group 54"/>
          <p:cNvGrpSpPr>
            <a:grpSpLocks/>
          </p:cNvGrpSpPr>
          <p:nvPr/>
        </p:nvGrpSpPr>
        <p:grpSpPr bwMode="auto">
          <a:xfrm>
            <a:off x="7391400" y="2514600"/>
            <a:ext cx="1752600" cy="1752600"/>
            <a:chOff x="4320" y="2928"/>
            <a:chExt cx="1104" cy="1104"/>
          </a:xfrm>
        </p:grpSpPr>
        <p:sp>
          <p:nvSpPr>
            <p:cNvPr id="11311" name="AutoShape 55"/>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11312" name="WordArt 56"/>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pic>
        <p:nvPicPr>
          <p:cNvPr id="11310" name="Picture 58" descr="people008"/>
          <p:cNvPicPr>
            <a:picLocks noChangeAspect="1" noChangeArrowheads="1" noCrop="1"/>
          </p:cNvPicPr>
          <p:nvPr/>
        </p:nvPicPr>
        <p:blipFill>
          <a:blip r:embed="rId13">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31"/>
                                        </p:tgtEl>
                                        <p:attrNameLst>
                                          <p:attrName>style.visibility</p:attrName>
                                        </p:attrNameLst>
                                      </p:cBhvr>
                                      <p:to>
                                        <p:strVal val="visible"/>
                                      </p:to>
                                    </p:set>
                                    <p:animEffect transition="in" filter="fade">
                                      <p:cBhvr>
                                        <p:cTn id="7" dur="2000"/>
                                        <p:tgtEl>
                                          <p:spTgt spid="98331"/>
                                        </p:tgtEl>
                                      </p:cBhvr>
                                    </p:animEffect>
                                  </p:childTnLst>
                                </p:cTn>
                              </p:par>
                              <p:par>
                                <p:cTn id="8" presetID="6" presetClass="entr" presetSubtype="16" fill="hold" nodeType="withEffect">
                                  <p:stCondLst>
                                    <p:cond delay="0"/>
                                  </p:stCondLst>
                                  <p:childTnLst>
                                    <p:set>
                                      <p:cBhvr>
                                        <p:cTn id="9" dur="1" fill="hold">
                                          <p:stCondLst>
                                            <p:cond delay="0"/>
                                          </p:stCondLst>
                                        </p:cTn>
                                        <p:tgtEl>
                                          <p:spTgt spid="98332"/>
                                        </p:tgtEl>
                                        <p:attrNameLst>
                                          <p:attrName>style.visibility</p:attrName>
                                        </p:attrNameLst>
                                      </p:cBhvr>
                                      <p:to>
                                        <p:strVal val="visible"/>
                                      </p:to>
                                    </p:set>
                                    <p:animEffect transition="in" filter="circle(in)">
                                      <p:cBhvr>
                                        <p:cTn id="10" dur="500"/>
                                        <p:tgtEl>
                                          <p:spTgt spid="98332"/>
                                        </p:tgtEl>
                                      </p:cBhvr>
                                    </p:animEffect>
                                  </p:childTnLst>
                                </p:cTn>
                              </p:par>
                              <p:par>
                                <p:cTn id="11" presetID="8" presetClass="emph" presetSubtype="0" repeatCount="indefinite" fill="hold" nodeType="withEffect">
                                  <p:stCondLst>
                                    <p:cond delay="500"/>
                                  </p:stCondLst>
                                  <p:childTnLst>
                                    <p:animRot by="21600000">
                                      <p:cBhvr>
                                        <p:cTn id="12" dur="1500" fill="hold"/>
                                        <p:tgtEl>
                                          <p:spTgt spid="98331"/>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Jet Fighter 2-DVDH.wav"/>
                                        </p:tgtEl>
                                      </p:cMediaNode>
                                    </p:audio>
                                  </p:sub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98354"/>
                                        </p:tgtEl>
                                        <p:attrNameLst>
                                          <p:attrName>style.visibility</p:attrName>
                                        </p:attrNameLst>
                                      </p:cBhvr>
                                      <p:to>
                                        <p:strVal val="visible"/>
                                      </p:to>
                                    </p:set>
                                    <p:animEffect transition="in" filter="dissolve">
                                      <p:cBhvr>
                                        <p:cTn id="81" dur="500"/>
                                        <p:tgtEl>
                                          <p:spTgt spid="98354"/>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98354"/>
                                        </p:tgtEl>
                                        <p:attrNameLst>
                                          <p:attrName>ppt_w</p:attrName>
                                        </p:attrNameLst>
                                      </p:cBhvr>
                                      <p:tavLst>
                                        <p:tav tm="0">
                                          <p:val>
                                            <p:strVal val="ppt_w"/>
                                          </p:val>
                                        </p:tav>
                                        <p:tav tm="100000">
                                          <p:val>
                                            <p:fltVal val="0"/>
                                          </p:val>
                                        </p:tav>
                                      </p:tavLst>
                                    </p:anim>
                                    <p:anim calcmode="lin" valueType="num">
                                      <p:cBhvr>
                                        <p:cTn id="85" dur="500"/>
                                        <p:tgtEl>
                                          <p:spTgt spid="98354"/>
                                        </p:tgtEl>
                                        <p:attrNameLst>
                                          <p:attrName>ppt_h</p:attrName>
                                        </p:attrNameLst>
                                      </p:cBhvr>
                                      <p:tavLst>
                                        <p:tav tm="0">
                                          <p:val>
                                            <p:strVal val="ppt_h"/>
                                          </p:val>
                                        </p:tav>
                                        <p:tav tm="100000">
                                          <p:val>
                                            <p:fltVal val="0"/>
                                          </p:val>
                                        </p:tav>
                                      </p:tavLst>
                                    </p:anim>
                                    <p:animEffect transition="out" filter="fade">
                                      <p:cBhvr>
                                        <p:cTn id="86" dur="500"/>
                                        <p:tgtEl>
                                          <p:spTgt spid="98354"/>
                                        </p:tgtEl>
                                      </p:cBhvr>
                                    </p:animEffect>
                                    <p:set>
                                      <p:cBhvr>
                                        <p:cTn id="87" dur="1" fill="hold">
                                          <p:stCondLst>
                                            <p:cond delay="499"/>
                                          </p:stCondLst>
                                        </p:cTn>
                                        <p:tgtEl>
                                          <p:spTgt spid="98354"/>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98353"/>
                                        </p:tgtEl>
                                        <p:attrNameLst>
                                          <p:attrName>style.visibility</p:attrName>
                                        </p:attrNameLst>
                                      </p:cBhvr>
                                      <p:to>
                                        <p:strVal val="visible"/>
                                      </p:to>
                                    </p:set>
                                    <p:animEffect transition="in" filter="dissolve">
                                      <p:cBhvr>
                                        <p:cTn id="91" dur="500"/>
                                        <p:tgtEl>
                                          <p:spTgt spid="98353"/>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98353"/>
                                        </p:tgtEl>
                                        <p:attrNameLst>
                                          <p:attrName>ppt_w</p:attrName>
                                        </p:attrNameLst>
                                      </p:cBhvr>
                                      <p:tavLst>
                                        <p:tav tm="0">
                                          <p:val>
                                            <p:strVal val="ppt_w"/>
                                          </p:val>
                                        </p:tav>
                                        <p:tav tm="100000">
                                          <p:val>
                                            <p:fltVal val="0"/>
                                          </p:val>
                                        </p:tav>
                                      </p:tavLst>
                                    </p:anim>
                                    <p:anim calcmode="lin" valueType="num">
                                      <p:cBhvr>
                                        <p:cTn id="95" dur="500"/>
                                        <p:tgtEl>
                                          <p:spTgt spid="98353"/>
                                        </p:tgtEl>
                                        <p:attrNameLst>
                                          <p:attrName>ppt_h</p:attrName>
                                        </p:attrNameLst>
                                      </p:cBhvr>
                                      <p:tavLst>
                                        <p:tav tm="0">
                                          <p:val>
                                            <p:strVal val="ppt_h"/>
                                          </p:val>
                                        </p:tav>
                                        <p:tav tm="100000">
                                          <p:val>
                                            <p:fltVal val="0"/>
                                          </p:val>
                                        </p:tav>
                                      </p:tavLst>
                                    </p:anim>
                                    <p:animEffect transition="out" filter="fade">
                                      <p:cBhvr>
                                        <p:cTn id="96" dur="500"/>
                                        <p:tgtEl>
                                          <p:spTgt spid="98353"/>
                                        </p:tgtEl>
                                      </p:cBhvr>
                                    </p:animEffect>
                                    <p:set>
                                      <p:cBhvr>
                                        <p:cTn id="97" dur="1" fill="hold">
                                          <p:stCondLst>
                                            <p:cond delay="499"/>
                                          </p:stCondLst>
                                        </p:cTn>
                                        <p:tgtEl>
                                          <p:spTgt spid="98353"/>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98352"/>
                                        </p:tgtEl>
                                        <p:attrNameLst>
                                          <p:attrName>style.visibility</p:attrName>
                                        </p:attrNameLst>
                                      </p:cBhvr>
                                      <p:to>
                                        <p:strVal val="visible"/>
                                      </p:to>
                                    </p:set>
                                    <p:animEffect transition="in" filter="dissolve">
                                      <p:cBhvr>
                                        <p:cTn id="101" dur="500"/>
                                        <p:tgtEl>
                                          <p:spTgt spid="98352"/>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98352"/>
                                        </p:tgtEl>
                                        <p:attrNameLst>
                                          <p:attrName>ppt_w</p:attrName>
                                        </p:attrNameLst>
                                      </p:cBhvr>
                                      <p:tavLst>
                                        <p:tav tm="0">
                                          <p:val>
                                            <p:strVal val="ppt_w"/>
                                          </p:val>
                                        </p:tav>
                                        <p:tav tm="100000">
                                          <p:val>
                                            <p:fltVal val="0"/>
                                          </p:val>
                                        </p:tav>
                                      </p:tavLst>
                                    </p:anim>
                                    <p:anim calcmode="lin" valueType="num">
                                      <p:cBhvr>
                                        <p:cTn id="105" dur="500"/>
                                        <p:tgtEl>
                                          <p:spTgt spid="98352"/>
                                        </p:tgtEl>
                                        <p:attrNameLst>
                                          <p:attrName>ppt_h</p:attrName>
                                        </p:attrNameLst>
                                      </p:cBhvr>
                                      <p:tavLst>
                                        <p:tav tm="0">
                                          <p:val>
                                            <p:strVal val="ppt_h"/>
                                          </p:val>
                                        </p:tav>
                                        <p:tav tm="100000">
                                          <p:val>
                                            <p:fltVal val="0"/>
                                          </p:val>
                                        </p:tav>
                                      </p:tavLst>
                                    </p:anim>
                                    <p:animEffect transition="out" filter="fade">
                                      <p:cBhvr>
                                        <p:cTn id="106" dur="500"/>
                                        <p:tgtEl>
                                          <p:spTgt spid="98352"/>
                                        </p:tgtEl>
                                      </p:cBhvr>
                                    </p:animEffect>
                                    <p:set>
                                      <p:cBhvr>
                                        <p:cTn id="107" dur="1" fill="hold">
                                          <p:stCondLst>
                                            <p:cond delay="499"/>
                                          </p:stCondLst>
                                        </p:cTn>
                                        <p:tgtEl>
                                          <p:spTgt spid="98352"/>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98351"/>
                                        </p:tgtEl>
                                        <p:attrNameLst>
                                          <p:attrName>style.visibility</p:attrName>
                                        </p:attrNameLst>
                                      </p:cBhvr>
                                      <p:to>
                                        <p:strVal val="visible"/>
                                      </p:to>
                                    </p:set>
                                    <p:animEffect transition="in" filter="dissolve">
                                      <p:cBhvr>
                                        <p:cTn id="111" dur="500"/>
                                        <p:tgtEl>
                                          <p:spTgt spid="98351"/>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98351"/>
                                        </p:tgtEl>
                                        <p:attrNameLst>
                                          <p:attrName>ppt_w</p:attrName>
                                        </p:attrNameLst>
                                      </p:cBhvr>
                                      <p:tavLst>
                                        <p:tav tm="0">
                                          <p:val>
                                            <p:strVal val="ppt_w"/>
                                          </p:val>
                                        </p:tav>
                                        <p:tav tm="100000">
                                          <p:val>
                                            <p:fltVal val="0"/>
                                          </p:val>
                                        </p:tav>
                                      </p:tavLst>
                                    </p:anim>
                                    <p:anim calcmode="lin" valueType="num">
                                      <p:cBhvr>
                                        <p:cTn id="115" dur="500"/>
                                        <p:tgtEl>
                                          <p:spTgt spid="98351"/>
                                        </p:tgtEl>
                                        <p:attrNameLst>
                                          <p:attrName>ppt_h</p:attrName>
                                        </p:attrNameLst>
                                      </p:cBhvr>
                                      <p:tavLst>
                                        <p:tav tm="0">
                                          <p:val>
                                            <p:strVal val="ppt_h"/>
                                          </p:val>
                                        </p:tav>
                                        <p:tav tm="100000">
                                          <p:val>
                                            <p:fltVal val="0"/>
                                          </p:val>
                                        </p:tav>
                                      </p:tavLst>
                                    </p:anim>
                                    <p:animEffect transition="out" filter="fade">
                                      <p:cBhvr>
                                        <p:cTn id="116" dur="500"/>
                                        <p:tgtEl>
                                          <p:spTgt spid="98351"/>
                                        </p:tgtEl>
                                      </p:cBhvr>
                                    </p:animEffect>
                                    <p:set>
                                      <p:cBhvr>
                                        <p:cTn id="117" dur="1" fill="hold">
                                          <p:stCondLst>
                                            <p:cond delay="499"/>
                                          </p:stCondLst>
                                        </p:cTn>
                                        <p:tgtEl>
                                          <p:spTgt spid="98351"/>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98350"/>
                                        </p:tgtEl>
                                        <p:attrNameLst>
                                          <p:attrName>style.visibility</p:attrName>
                                        </p:attrNameLst>
                                      </p:cBhvr>
                                      <p:to>
                                        <p:strVal val="visible"/>
                                      </p:to>
                                    </p:set>
                                    <p:animEffect transition="in" filter="dissolve">
                                      <p:cBhvr>
                                        <p:cTn id="121" dur="500"/>
                                        <p:tgtEl>
                                          <p:spTgt spid="98350"/>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98350"/>
                                        </p:tgtEl>
                                        <p:attrNameLst>
                                          <p:attrName>ppt_w</p:attrName>
                                        </p:attrNameLst>
                                      </p:cBhvr>
                                      <p:tavLst>
                                        <p:tav tm="0">
                                          <p:val>
                                            <p:strVal val="ppt_w"/>
                                          </p:val>
                                        </p:tav>
                                        <p:tav tm="100000">
                                          <p:val>
                                            <p:fltVal val="0"/>
                                          </p:val>
                                        </p:tav>
                                      </p:tavLst>
                                    </p:anim>
                                    <p:anim calcmode="lin" valueType="num">
                                      <p:cBhvr>
                                        <p:cTn id="125" dur="500"/>
                                        <p:tgtEl>
                                          <p:spTgt spid="98350"/>
                                        </p:tgtEl>
                                        <p:attrNameLst>
                                          <p:attrName>ppt_h</p:attrName>
                                        </p:attrNameLst>
                                      </p:cBhvr>
                                      <p:tavLst>
                                        <p:tav tm="0">
                                          <p:val>
                                            <p:strVal val="ppt_h"/>
                                          </p:val>
                                        </p:tav>
                                        <p:tav tm="100000">
                                          <p:val>
                                            <p:fltVal val="0"/>
                                          </p:val>
                                        </p:tav>
                                      </p:tavLst>
                                    </p:anim>
                                    <p:animEffect transition="out" filter="fade">
                                      <p:cBhvr>
                                        <p:cTn id="126" dur="500"/>
                                        <p:tgtEl>
                                          <p:spTgt spid="98350"/>
                                        </p:tgtEl>
                                      </p:cBhvr>
                                    </p:animEffect>
                                    <p:set>
                                      <p:cBhvr>
                                        <p:cTn id="127" dur="1" fill="hold">
                                          <p:stCondLst>
                                            <p:cond delay="499"/>
                                          </p:stCondLst>
                                        </p:cTn>
                                        <p:tgtEl>
                                          <p:spTgt spid="98350"/>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98349"/>
                                        </p:tgtEl>
                                        <p:attrNameLst>
                                          <p:attrName>style.visibility</p:attrName>
                                        </p:attrNameLst>
                                      </p:cBhvr>
                                      <p:to>
                                        <p:strVal val="visible"/>
                                      </p:to>
                                    </p:set>
                                    <p:animEffect transition="in" filter="dissolve">
                                      <p:cBhvr>
                                        <p:cTn id="131" dur="500"/>
                                        <p:tgtEl>
                                          <p:spTgt spid="98349"/>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98349"/>
                                        </p:tgtEl>
                                        <p:attrNameLst>
                                          <p:attrName>ppt_w</p:attrName>
                                        </p:attrNameLst>
                                      </p:cBhvr>
                                      <p:tavLst>
                                        <p:tav tm="0">
                                          <p:val>
                                            <p:strVal val="ppt_w"/>
                                          </p:val>
                                        </p:tav>
                                        <p:tav tm="100000">
                                          <p:val>
                                            <p:fltVal val="0"/>
                                          </p:val>
                                        </p:tav>
                                      </p:tavLst>
                                    </p:anim>
                                    <p:anim calcmode="lin" valueType="num">
                                      <p:cBhvr>
                                        <p:cTn id="135" dur="500"/>
                                        <p:tgtEl>
                                          <p:spTgt spid="98349"/>
                                        </p:tgtEl>
                                        <p:attrNameLst>
                                          <p:attrName>ppt_h</p:attrName>
                                        </p:attrNameLst>
                                      </p:cBhvr>
                                      <p:tavLst>
                                        <p:tav tm="0">
                                          <p:val>
                                            <p:strVal val="ppt_h"/>
                                          </p:val>
                                        </p:tav>
                                        <p:tav tm="100000">
                                          <p:val>
                                            <p:fltVal val="0"/>
                                          </p:val>
                                        </p:tav>
                                      </p:tavLst>
                                    </p:anim>
                                    <p:animEffect transition="out" filter="fade">
                                      <p:cBhvr>
                                        <p:cTn id="136" dur="500"/>
                                        <p:tgtEl>
                                          <p:spTgt spid="98349"/>
                                        </p:tgtEl>
                                      </p:cBhvr>
                                    </p:animEffect>
                                    <p:set>
                                      <p:cBhvr>
                                        <p:cTn id="137" dur="1" fill="hold">
                                          <p:stCondLst>
                                            <p:cond delay="499"/>
                                          </p:stCondLst>
                                        </p:cTn>
                                        <p:tgtEl>
                                          <p:spTgt spid="98349"/>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98348"/>
                                        </p:tgtEl>
                                        <p:attrNameLst>
                                          <p:attrName>style.visibility</p:attrName>
                                        </p:attrNameLst>
                                      </p:cBhvr>
                                      <p:to>
                                        <p:strVal val="visible"/>
                                      </p:to>
                                    </p:set>
                                    <p:animEffect transition="in" filter="dissolve">
                                      <p:cBhvr>
                                        <p:cTn id="141" dur="500"/>
                                        <p:tgtEl>
                                          <p:spTgt spid="98348"/>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98348"/>
                                        </p:tgtEl>
                                        <p:attrNameLst>
                                          <p:attrName>ppt_w</p:attrName>
                                        </p:attrNameLst>
                                      </p:cBhvr>
                                      <p:tavLst>
                                        <p:tav tm="0">
                                          <p:val>
                                            <p:strVal val="ppt_w"/>
                                          </p:val>
                                        </p:tav>
                                        <p:tav tm="100000">
                                          <p:val>
                                            <p:fltVal val="0"/>
                                          </p:val>
                                        </p:tav>
                                      </p:tavLst>
                                    </p:anim>
                                    <p:anim calcmode="lin" valueType="num">
                                      <p:cBhvr>
                                        <p:cTn id="145" dur="500"/>
                                        <p:tgtEl>
                                          <p:spTgt spid="98348"/>
                                        </p:tgtEl>
                                        <p:attrNameLst>
                                          <p:attrName>ppt_h</p:attrName>
                                        </p:attrNameLst>
                                      </p:cBhvr>
                                      <p:tavLst>
                                        <p:tav tm="0">
                                          <p:val>
                                            <p:strVal val="ppt_h"/>
                                          </p:val>
                                        </p:tav>
                                        <p:tav tm="100000">
                                          <p:val>
                                            <p:fltVal val="0"/>
                                          </p:val>
                                        </p:tav>
                                      </p:tavLst>
                                    </p:anim>
                                    <p:animEffect transition="out" filter="fade">
                                      <p:cBhvr>
                                        <p:cTn id="146" dur="500"/>
                                        <p:tgtEl>
                                          <p:spTgt spid="98348"/>
                                        </p:tgtEl>
                                      </p:cBhvr>
                                    </p:animEffect>
                                    <p:set>
                                      <p:cBhvr>
                                        <p:cTn id="147" dur="1" fill="hold">
                                          <p:stCondLst>
                                            <p:cond delay="499"/>
                                          </p:stCondLst>
                                        </p:cTn>
                                        <p:tgtEl>
                                          <p:spTgt spid="98348"/>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98347"/>
                                        </p:tgtEl>
                                        <p:attrNameLst>
                                          <p:attrName>style.visibility</p:attrName>
                                        </p:attrNameLst>
                                      </p:cBhvr>
                                      <p:to>
                                        <p:strVal val="visible"/>
                                      </p:to>
                                    </p:set>
                                    <p:animEffect transition="in" filter="dissolve">
                                      <p:cBhvr>
                                        <p:cTn id="151" dur="500"/>
                                        <p:tgtEl>
                                          <p:spTgt spid="98347"/>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98347"/>
                                        </p:tgtEl>
                                        <p:attrNameLst>
                                          <p:attrName>ppt_w</p:attrName>
                                        </p:attrNameLst>
                                      </p:cBhvr>
                                      <p:tavLst>
                                        <p:tav tm="0">
                                          <p:val>
                                            <p:strVal val="ppt_w"/>
                                          </p:val>
                                        </p:tav>
                                        <p:tav tm="100000">
                                          <p:val>
                                            <p:fltVal val="0"/>
                                          </p:val>
                                        </p:tav>
                                      </p:tavLst>
                                    </p:anim>
                                    <p:anim calcmode="lin" valueType="num">
                                      <p:cBhvr>
                                        <p:cTn id="155" dur="500"/>
                                        <p:tgtEl>
                                          <p:spTgt spid="98347"/>
                                        </p:tgtEl>
                                        <p:attrNameLst>
                                          <p:attrName>ppt_h</p:attrName>
                                        </p:attrNameLst>
                                      </p:cBhvr>
                                      <p:tavLst>
                                        <p:tav tm="0">
                                          <p:val>
                                            <p:strVal val="ppt_h"/>
                                          </p:val>
                                        </p:tav>
                                        <p:tav tm="100000">
                                          <p:val>
                                            <p:fltVal val="0"/>
                                          </p:val>
                                        </p:tav>
                                      </p:tavLst>
                                    </p:anim>
                                    <p:animEffect transition="out" filter="fade">
                                      <p:cBhvr>
                                        <p:cTn id="156" dur="500"/>
                                        <p:tgtEl>
                                          <p:spTgt spid="98347"/>
                                        </p:tgtEl>
                                      </p:cBhvr>
                                    </p:animEffect>
                                    <p:set>
                                      <p:cBhvr>
                                        <p:cTn id="157" dur="1" fill="hold">
                                          <p:stCondLst>
                                            <p:cond delay="499"/>
                                          </p:stCondLst>
                                        </p:cTn>
                                        <p:tgtEl>
                                          <p:spTgt spid="98347"/>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98346"/>
                                        </p:tgtEl>
                                        <p:attrNameLst>
                                          <p:attrName>style.visibility</p:attrName>
                                        </p:attrNameLst>
                                      </p:cBhvr>
                                      <p:to>
                                        <p:strVal val="visible"/>
                                      </p:to>
                                    </p:set>
                                    <p:animEffect transition="in" filter="dissolve">
                                      <p:cBhvr>
                                        <p:cTn id="161" dur="500"/>
                                        <p:tgtEl>
                                          <p:spTgt spid="98346"/>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98346"/>
                                        </p:tgtEl>
                                        <p:attrNameLst>
                                          <p:attrName>ppt_w</p:attrName>
                                        </p:attrNameLst>
                                      </p:cBhvr>
                                      <p:tavLst>
                                        <p:tav tm="0">
                                          <p:val>
                                            <p:strVal val="ppt_w"/>
                                          </p:val>
                                        </p:tav>
                                        <p:tav tm="100000">
                                          <p:val>
                                            <p:fltVal val="0"/>
                                          </p:val>
                                        </p:tav>
                                      </p:tavLst>
                                    </p:anim>
                                    <p:anim calcmode="lin" valueType="num">
                                      <p:cBhvr>
                                        <p:cTn id="165" dur="500"/>
                                        <p:tgtEl>
                                          <p:spTgt spid="98346"/>
                                        </p:tgtEl>
                                        <p:attrNameLst>
                                          <p:attrName>ppt_h</p:attrName>
                                        </p:attrNameLst>
                                      </p:cBhvr>
                                      <p:tavLst>
                                        <p:tav tm="0">
                                          <p:val>
                                            <p:strVal val="ppt_h"/>
                                          </p:val>
                                        </p:tav>
                                        <p:tav tm="100000">
                                          <p:val>
                                            <p:fltVal val="0"/>
                                          </p:val>
                                        </p:tav>
                                      </p:tavLst>
                                    </p:anim>
                                    <p:animEffect transition="out" filter="fade">
                                      <p:cBhvr>
                                        <p:cTn id="166" dur="500"/>
                                        <p:tgtEl>
                                          <p:spTgt spid="98346"/>
                                        </p:tgtEl>
                                      </p:cBhvr>
                                    </p:animEffect>
                                    <p:set>
                                      <p:cBhvr>
                                        <p:cTn id="167" dur="1" fill="hold">
                                          <p:stCondLst>
                                            <p:cond delay="499"/>
                                          </p:stCondLst>
                                        </p:cTn>
                                        <p:tgtEl>
                                          <p:spTgt spid="98346"/>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98345"/>
                                        </p:tgtEl>
                                        <p:attrNameLst>
                                          <p:attrName>style.visibility</p:attrName>
                                        </p:attrNameLst>
                                      </p:cBhvr>
                                      <p:to>
                                        <p:strVal val="visible"/>
                                      </p:to>
                                    </p:set>
                                    <p:animEffect transition="in" filter="dissolve">
                                      <p:cBhvr>
                                        <p:cTn id="171" dur="500"/>
                                        <p:tgtEl>
                                          <p:spTgt spid="98345"/>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98345"/>
                                        </p:tgtEl>
                                        <p:attrNameLst>
                                          <p:attrName>ppt_w</p:attrName>
                                        </p:attrNameLst>
                                      </p:cBhvr>
                                      <p:tavLst>
                                        <p:tav tm="0">
                                          <p:val>
                                            <p:strVal val="ppt_w"/>
                                          </p:val>
                                        </p:tav>
                                        <p:tav tm="100000">
                                          <p:val>
                                            <p:fltVal val="0"/>
                                          </p:val>
                                        </p:tav>
                                      </p:tavLst>
                                    </p:anim>
                                    <p:anim calcmode="lin" valueType="num">
                                      <p:cBhvr>
                                        <p:cTn id="175" dur="500"/>
                                        <p:tgtEl>
                                          <p:spTgt spid="98345"/>
                                        </p:tgtEl>
                                        <p:attrNameLst>
                                          <p:attrName>ppt_h</p:attrName>
                                        </p:attrNameLst>
                                      </p:cBhvr>
                                      <p:tavLst>
                                        <p:tav tm="0">
                                          <p:val>
                                            <p:strVal val="ppt_h"/>
                                          </p:val>
                                        </p:tav>
                                        <p:tav tm="100000">
                                          <p:val>
                                            <p:fltVal val="0"/>
                                          </p:val>
                                        </p:tav>
                                      </p:tavLst>
                                    </p:anim>
                                    <p:animEffect transition="out" filter="fade">
                                      <p:cBhvr>
                                        <p:cTn id="176" dur="500"/>
                                        <p:tgtEl>
                                          <p:spTgt spid="98345"/>
                                        </p:tgtEl>
                                      </p:cBhvr>
                                    </p:animEffect>
                                    <p:set>
                                      <p:cBhvr>
                                        <p:cTn id="177" dur="1" fill="hold">
                                          <p:stCondLst>
                                            <p:cond delay="499"/>
                                          </p:stCondLst>
                                        </p:cTn>
                                        <p:tgtEl>
                                          <p:spTgt spid="98345"/>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98344"/>
                                        </p:tgtEl>
                                        <p:attrNameLst>
                                          <p:attrName>style.visibility</p:attrName>
                                        </p:attrNameLst>
                                      </p:cBhvr>
                                      <p:to>
                                        <p:strVal val="visible"/>
                                      </p:to>
                                    </p:set>
                                    <p:animEffect transition="in" filter="dissolve">
                                      <p:cBhvr>
                                        <p:cTn id="181" dur="500"/>
                                        <p:tgtEl>
                                          <p:spTgt spid="98344"/>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98344"/>
                                        </p:tgtEl>
                                        <p:attrNameLst>
                                          <p:attrName>ppt_w</p:attrName>
                                        </p:attrNameLst>
                                      </p:cBhvr>
                                      <p:tavLst>
                                        <p:tav tm="0">
                                          <p:val>
                                            <p:strVal val="ppt_w"/>
                                          </p:val>
                                        </p:tav>
                                        <p:tav tm="100000">
                                          <p:val>
                                            <p:fltVal val="0"/>
                                          </p:val>
                                        </p:tav>
                                      </p:tavLst>
                                    </p:anim>
                                    <p:anim calcmode="lin" valueType="num">
                                      <p:cBhvr>
                                        <p:cTn id="185" dur="500"/>
                                        <p:tgtEl>
                                          <p:spTgt spid="98344"/>
                                        </p:tgtEl>
                                        <p:attrNameLst>
                                          <p:attrName>ppt_h</p:attrName>
                                        </p:attrNameLst>
                                      </p:cBhvr>
                                      <p:tavLst>
                                        <p:tav tm="0">
                                          <p:val>
                                            <p:strVal val="ppt_h"/>
                                          </p:val>
                                        </p:tav>
                                        <p:tav tm="100000">
                                          <p:val>
                                            <p:fltVal val="0"/>
                                          </p:val>
                                        </p:tav>
                                      </p:tavLst>
                                    </p:anim>
                                    <p:animEffect transition="out" filter="fade">
                                      <p:cBhvr>
                                        <p:cTn id="186" dur="500"/>
                                        <p:tgtEl>
                                          <p:spTgt spid="98344"/>
                                        </p:tgtEl>
                                      </p:cBhvr>
                                    </p:animEffect>
                                    <p:set>
                                      <p:cBhvr>
                                        <p:cTn id="187" dur="1" fill="hold">
                                          <p:stCondLst>
                                            <p:cond delay="499"/>
                                          </p:stCondLst>
                                        </p:cTn>
                                        <p:tgtEl>
                                          <p:spTgt spid="98344"/>
                                        </p:tgtEl>
                                        <p:attrNameLst>
                                          <p:attrName>style.visibility</p:attrName>
                                        </p:attrNameLst>
                                      </p:cBhvr>
                                      <p:to>
                                        <p:strVal val="hidden"/>
                                      </p:to>
                                    </p:set>
                                  </p:childTnLst>
                                </p:cTn>
                              </p:par>
                            </p:childTnLst>
                          </p:cTn>
                        </p:par>
                        <p:par>
                          <p:cTn id="188" fill="hold" nodeType="afterGroup">
                            <p:stCondLst>
                              <p:cond delay="11000"/>
                            </p:stCondLst>
                            <p:childTnLst>
                              <p:par>
                                <p:cTn id="189" presetID="9" presetClass="entr" presetSubtype="0" fill="hold" nodeType="afterEffect">
                                  <p:stCondLst>
                                    <p:cond delay="0"/>
                                  </p:stCondLst>
                                  <p:childTnLst>
                                    <p:set>
                                      <p:cBhvr>
                                        <p:cTn id="190" dur="1" fill="hold">
                                          <p:stCondLst>
                                            <p:cond delay="0"/>
                                          </p:stCondLst>
                                        </p:cTn>
                                        <p:tgtEl>
                                          <p:spTgt spid="98343"/>
                                        </p:tgtEl>
                                        <p:attrNameLst>
                                          <p:attrName>style.visibility</p:attrName>
                                        </p:attrNameLst>
                                      </p:cBhvr>
                                      <p:to>
                                        <p:strVal val="visible"/>
                                      </p:to>
                                    </p:set>
                                    <p:animEffect transition="in" filter="dissolve">
                                      <p:cBhvr>
                                        <p:cTn id="191" dur="500"/>
                                        <p:tgtEl>
                                          <p:spTgt spid="98343"/>
                                        </p:tgtEl>
                                      </p:cBhvr>
                                    </p:animEffect>
                                  </p:childTnLst>
                                  <p:subTnLst>
                                    <p:audio>
                                      <p:cMediaNode>
                                        <p:cTn display="0" masterRel="sameClick">
                                          <p:stCondLst>
                                            <p:cond evt="begin" delay="0">
                                              <p:tn val="189"/>
                                            </p:cond>
                                          </p:stCondLst>
                                          <p:endCondLst>
                                            <p:cond evt="onStopAudio" delay="0">
                                              <p:tgtEl>
                                                <p:sldTgt/>
                                              </p:tgtEl>
                                            </p:cond>
                                          </p:endCondLst>
                                        </p:cTn>
                                        <p:tgtEl>
                                          <p:sndTgt r:embed="rId5" name="camera.wav"/>
                                        </p:tgtEl>
                                      </p:cMediaNode>
                                    </p:audio>
                                  </p:subTnLst>
                                </p:cTn>
                              </p:par>
                            </p:childTnLst>
                          </p:cTn>
                        </p:par>
                        <p:par>
                          <p:cTn id="192" fill="hold" nodeType="afterGroup">
                            <p:stCondLst>
                              <p:cond delay="11500"/>
                            </p:stCondLst>
                            <p:childTnLst>
                              <p:par>
                                <p:cTn id="193" presetID="53" presetClass="exit" presetSubtype="0" fill="hold" nodeType="afterEffect">
                                  <p:stCondLst>
                                    <p:cond delay="0"/>
                                  </p:stCondLst>
                                  <p:childTnLst>
                                    <p:anim calcmode="lin" valueType="num">
                                      <p:cBhvr>
                                        <p:cTn id="194" dur="500"/>
                                        <p:tgtEl>
                                          <p:spTgt spid="98343"/>
                                        </p:tgtEl>
                                        <p:attrNameLst>
                                          <p:attrName>ppt_w</p:attrName>
                                        </p:attrNameLst>
                                      </p:cBhvr>
                                      <p:tavLst>
                                        <p:tav tm="0">
                                          <p:val>
                                            <p:strVal val="ppt_w"/>
                                          </p:val>
                                        </p:tav>
                                        <p:tav tm="100000">
                                          <p:val>
                                            <p:fltVal val="0"/>
                                          </p:val>
                                        </p:tav>
                                      </p:tavLst>
                                    </p:anim>
                                    <p:anim calcmode="lin" valueType="num">
                                      <p:cBhvr>
                                        <p:cTn id="195" dur="500"/>
                                        <p:tgtEl>
                                          <p:spTgt spid="98343"/>
                                        </p:tgtEl>
                                        <p:attrNameLst>
                                          <p:attrName>ppt_h</p:attrName>
                                        </p:attrNameLst>
                                      </p:cBhvr>
                                      <p:tavLst>
                                        <p:tav tm="0">
                                          <p:val>
                                            <p:strVal val="ppt_h"/>
                                          </p:val>
                                        </p:tav>
                                        <p:tav tm="100000">
                                          <p:val>
                                            <p:fltVal val="0"/>
                                          </p:val>
                                        </p:tav>
                                      </p:tavLst>
                                    </p:anim>
                                    <p:animEffect transition="out" filter="fade">
                                      <p:cBhvr>
                                        <p:cTn id="196" dur="500"/>
                                        <p:tgtEl>
                                          <p:spTgt spid="98343"/>
                                        </p:tgtEl>
                                      </p:cBhvr>
                                    </p:animEffect>
                                    <p:set>
                                      <p:cBhvr>
                                        <p:cTn id="197" dur="1" fill="hold">
                                          <p:stCondLst>
                                            <p:cond delay="499"/>
                                          </p:stCondLst>
                                        </p:cTn>
                                        <p:tgtEl>
                                          <p:spTgt spid="98343"/>
                                        </p:tgtEl>
                                        <p:attrNameLst>
                                          <p:attrName>style.visibility</p:attrName>
                                        </p:attrNameLst>
                                      </p:cBhvr>
                                      <p:to>
                                        <p:strVal val="hidden"/>
                                      </p:to>
                                    </p:set>
                                  </p:childTnLst>
                                </p:cTn>
                              </p:par>
                            </p:childTnLst>
                          </p:cTn>
                        </p:par>
                        <p:par>
                          <p:cTn id="198" fill="hold" nodeType="afterGroup">
                            <p:stCondLst>
                              <p:cond delay="12000"/>
                            </p:stCondLst>
                            <p:childTnLst>
                              <p:par>
                                <p:cTn id="199" presetID="9" presetClass="entr" presetSubtype="0" fill="hold" nodeType="afterEffect">
                                  <p:stCondLst>
                                    <p:cond delay="0"/>
                                  </p:stCondLst>
                                  <p:childTnLst>
                                    <p:set>
                                      <p:cBhvr>
                                        <p:cTn id="200" dur="1" fill="hold">
                                          <p:stCondLst>
                                            <p:cond delay="0"/>
                                          </p:stCondLst>
                                        </p:cTn>
                                        <p:tgtEl>
                                          <p:spTgt spid="98342"/>
                                        </p:tgtEl>
                                        <p:attrNameLst>
                                          <p:attrName>style.visibility</p:attrName>
                                        </p:attrNameLst>
                                      </p:cBhvr>
                                      <p:to>
                                        <p:strVal val="visible"/>
                                      </p:to>
                                    </p:set>
                                    <p:animEffect transition="in" filter="dissolve">
                                      <p:cBhvr>
                                        <p:cTn id="201" dur="500"/>
                                        <p:tgtEl>
                                          <p:spTgt spid="98342"/>
                                        </p:tgtEl>
                                      </p:cBhvr>
                                    </p:animEffect>
                                  </p:childTnLst>
                                  <p:subTnLst>
                                    <p:audio>
                                      <p:cMediaNode>
                                        <p:cTn display="0" masterRel="sameClick">
                                          <p:stCondLst>
                                            <p:cond evt="begin" delay="0">
                                              <p:tn val="199"/>
                                            </p:cond>
                                          </p:stCondLst>
                                          <p:endCondLst>
                                            <p:cond evt="onStopAudio" delay="0">
                                              <p:tgtEl>
                                                <p:sldTgt/>
                                              </p:tgtEl>
                                            </p:cond>
                                          </p:endCondLst>
                                        </p:cTn>
                                        <p:tgtEl>
                                          <p:sndTgt r:embed="rId5" name="camera.wav"/>
                                        </p:tgtEl>
                                      </p:cMediaNode>
                                    </p:audio>
                                  </p:subTnLst>
                                </p:cTn>
                              </p:par>
                            </p:childTnLst>
                          </p:cTn>
                        </p:par>
                        <p:par>
                          <p:cTn id="202" fill="hold" nodeType="afterGroup">
                            <p:stCondLst>
                              <p:cond delay="12500"/>
                            </p:stCondLst>
                            <p:childTnLst>
                              <p:par>
                                <p:cTn id="203" presetID="53" presetClass="exit" presetSubtype="0" fill="hold" nodeType="afterEffect">
                                  <p:stCondLst>
                                    <p:cond delay="0"/>
                                  </p:stCondLst>
                                  <p:childTnLst>
                                    <p:anim calcmode="lin" valueType="num">
                                      <p:cBhvr>
                                        <p:cTn id="204" dur="500"/>
                                        <p:tgtEl>
                                          <p:spTgt spid="98342"/>
                                        </p:tgtEl>
                                        <p:attrNameLst>
                                          <p:attrName>ppt_w</p:attrName>
                                        </p:attrNameLst>
                                      </p:cBhvr>
                                      <p:tavLst>
                                        <p:tav tm="0">
                                          <p:val>
                                            <p:strVal val="ppt_w"/>
                                          </p:val>
                                        </p:tav>
                                        <p:tav tm="100000">
                                          <p:val>
                                            <p:fltVal val="0"/>
                                          </p:val>
                                        </p:tav>
                                      </p:tavLst>
                                    </p:anim>
                                    <p:anim calcmode="lin" valueType="num">
                                      <p:cBhvr>
                                        <p:cTn id="205" dur="500"/>
                                        <p:tgtEl>
                                          <p:spTgt spid="98342"/>
                                        </p:tgtEl>
                                        <p:attrNameLst>
                                          <p:attrName>ppt_h</p:attrName>
                                        </p:attrNameLst>
                                      </p:cBhvr>
                                      <p:tavLst>
                                        <p:tav tm="0">
                                          <p:val>
                                            <p:strVal val="ppt_h"/>
                                          </p:val>
                                        </p:tav>
                                        <p:tav tm="100000">
                                          <p:val>
                                            <p:fltVal val="0"/>
                                          </p:val>
                                        </p:tav>
                                      </p:tavLst>
                                    </p:anim>
                                    <p:animEffect transition="out" filter="fade">
                                      <p:cBhvr>
                                        <p:cTn id="206" dur="500"/>
                                        <p:tgtEl>
                                          <p:spTgt spid="98342"/>
                                        </p:tgtEl>
                                      </p:cBhvr>
                                    </p:animEffect>
                                    <p:set>
                                      <p:cBhvr>
                                        <p:cTn id="207" dur="1" fill="hold">
                                          <p:stCondLst>
                                            <p:cond delay="499"/>
                                          </p:stCondLst>
                                        </p:cTn>
                                        <p:tgtEl>
                                          <p:spTgt spid="98342"/>
                                        </p:tgtEl>
                                        <p:attrNameLst>
                                          <p:attrName>style.visibility</p:attrName>
                                        </p:attrNameLst>
                                      </p:cBhvr>
                                      <p:to>
                                        <p:strVal val="hidden"/>
                                      </p:to>
                                    </p:set>
                                  </p:childTnLst>
                                </p:cTn>
                              </p:par>
                            </p:childTnLst>
                          </p:cTn>
                        </p:par>
                        <p:par>
                          <p:cTn id="208" fill="hold" nodeType="afterGroup">
                            <p:stCondLst>
                              <p:cond delay="13000"/>
                            </p:stCondLst>
                            <p:childTnLst>
                              <p:par>
                                <p:cTn id="209" presetID="9" presetClass="entr" presetSubtype="0" fill="hold" nodeType="afterEffect">
                                  <p:stCondLst>
                                    <p:cond delay="0"/>
                                  </p:stCondLst>
                                  <p:childTnLst>
                                    <p:set>
                                      <p:cBhvr>
                                        <p:cTn id="210" dur="1" fill="hold">
                                          <p:stCondLst>
                                            <p:cond delay="0"/>
                                          </p:stCondLst>
                                        </p:cTn>
                                        <p:tgtEl>
                                          <p:spTgt spid="98341"/>
                                        </p:tgtEl>
                                        <p:attrNameLst>
                                          <p:attrName>style.visibility</p:attrName>
                                        </p:attrNameLst>
                                      </p:cBhvr>
                                      <p:to>
                                        <p:strVal val="visible"/>
                                      </p:to>
                                    </p:set>
                                    <p:animEffect transition="in" filter="dissolve">
                                      <p:cBhvr>
                                        <p:cTn id="211" dur="500"/>
                                        <p:tgtEl>
                                          <p:spTgt spid="98341"/>
                                        </p:tgtEl>
                                      </p:cBhvr>
                                    </p:animEffect>
                                  </p:childTnLst>
                                  <p:subTnLst>
                                    <p:audio>
                                      <p:cMediaNode>
                                        <p:cTn display="0" masterRel="sameClick">
                                          <p:stCondLst>
                                            <p:cond evt="begin" delay="0">
                                              <p:tn val="209"/>
                                            </p:cond>
                                          </p:stCondLst>
                                          <p:endCondLst>
                                            <p:cond evt="onStopAudio" delay="0">
                                              <p:tgtEl>
                                                <p:sldTgt/>
                                              </p:tgtEl>
                                            </p:cond>
                                          </p:endCondLst>
                                        </p:cTn>
                                        <p:tgtEl>
                                          <p:sndTgt r:embed="rId5" name="camera.wav"/>
                                        </p:tgtEl>
                                      </p:cMediaNode>
                                    </p:audio>
                                  </p:subTnLst>
                                </p:cTn>
                              </p:par>
                            </p:childTnLst>
                          </p:cTn>
                        </p:par>
                        <p:par>
                          <p:cTn id="212" fill="hold" nodeType="afterGroup">
                            <p:stCondLst>
                              <p:cond delay="13500"/>
                            </p:stCondLst>
                            <p:childTnLst>
                              <p:par>
                                <p:cTn id="213" presetID="53" presetClass="exit" presetSubtype="0" fill="hold" nodeType="afterEffect">
                                  <p:stCondLst>
                                    <p:cond delay="0"/>
                                  </p:stCondLst>
                                  <p:childTnLst>
                                    <p:anim calcmode="lin" valueType="num">
                                      <p:cBhvr>
                                        <p:cTn id="214" dur="500"/>
                                        <p:tgtEl>
                                          <p:spTgt spid="98341"/>
                                        </p:tgtEl>
                                        <p:attrNameLst>
                                          <p:attrName>ppt_w</p:attrName>
                                        </p:attrNameLst>
                                      </p:cBhvr>
                                      <p:tavLst>
                                        <p:tav tm="0">
                                          <p:val>
                                            <p:strVal val="ppt_w"/>
                                          </p:val>
                                        </p:tav>
                                        <p:tav tm="100000">
                                          <p:val>
                                            <p:fltVal val="0"/>
                                          </p:val>
                                        </p:tav>
                                      </p:tavLst>
                                    </p:anim>
                                    <p:anim calcmode="lin" valueType="num">
                                      <p:cBhvr>
                                        <p:cTn id="215" dur="500"/>
                                        <p:tgtEl>
                                          <p:spTgt spid="98341"/>
                                        </p:tgtEl>
                                        <p:attrNameLst>
                                          <p:attrName>ppt_h</p:attrName>
                                        </p:attrNameLst>
                                      </p:cBhvr>
                                      <p:tavLst>
                                        <p:tav tm="0">
                                          <p:val>
                                            <p:strVal val="ppt_h"/>
                                          </p:val>
                                        </p:tav>
                                        <p:tav tm="100000">
                                          <p:val>
                                            <p:fltVal val="0"/>
                                          </p:val>
                                        </p:tav>
                                      </p:tavLst>
                                    </p:anim>
                                    <p:animEffect transition="out" filter="fade">
                                      <p:cBhvr>
                                        <p:cTn id="216" dur="500"/>
                                        <p:tgtEl>
                                          <p:spTgt spid="98341"/>
                                        </p:tgtEl>
                                      </p:cBhvr>
                                    </p:animEffect>
                                    <p:set>
                                      <p:cBhvr>
                                        <p:cTn id="217" dur="1" fill="hold">
                                          <p:stCondLst>
                                            <p:cond delay="499"/>
                                          </p:stCondLst>
                                        </p:cTn>
                                        <p:tgtEl>
                                          <p:spTgt spid="98341"/>
                                        </p:tgtEl>
                                        <p:attrNameLst>
                                          <p:attrName>style.visibility</p:attrName>
                                        </p:attrNameLst>
                                      </p:cBhvr>
                                      <p:to>
                                        <p:strVal val="hidden"/>
                                      </p:to>
                                    </p:set>
                                  </p:childTnLst>
                                </p:cTn>
                              </p:par>
                            </p:childTnLst>
                          </p:cTn>
                        </p:par>
                        <p:par>
                          <p:cTn id="218" fill="hold" nodeType="afterGroup">
                            <p:stCondLst>
                              <p:cond delay="14000"/>
                            </p:stCondLst>
                            <p:childTnLst>
                              <p:par>
                                <p:cTn id="219" presetID="9" presetClass="entr" presetSubtype="0" fill="hold" nodeType="afterEffect">
                                  <p:stCondLst>
                                    <p:cond delay="0"/>
                                  </p:stCondLst>
                                  <p:childTnLst>
                                    <p:set>
                                      <p:cBhvr>
                                        <p:cTn id="220" dur="1" fill="hold">
                                          <p:stCondLst>
                                            <p:cond delay="0"/>
                                          </p:stCondLst>
                                        </p:cTn>
                                        <p:tgtEl>
                                          <p:spTgt spid="98340"/>
                                        </p:tgtEl>
                                        <p:attrNameLst>
                                          <p:attrName>style.visibility</p:attrName>
                                        </p:attrNameLst>
                                      </p:cBhvr>
                                      <p:to>
                                        <p:strVal val="visible"/>
                                      </p:to>
                                    </p:set>
                                    <p:animEffect transition="in" filter="dissolve">
                                      <p:cBhvr>
                                        <p:cTn id="221" dur="500"/>
                                        <p:tgtEl>
                                          <p:spTgt spid="98340"/>
                                        </p:tgtEl>
                                      </p:cBhvr>
                                    </p:animEffect>
                                  </p:childTnLst>
                                  <p:subTnLst>
                                    <p:audio>
                                      <p:cMediaNode>
                                        <p:cTn display="0" masterRel="sameClick">
                                          <p:stCondLst>
                                            <p:cond evt="begin" delay="0">
                                              <p:tn val="219"/>
                                            </p:cond>
                                          </p:stCondLst>
                                          <p:endCondLst>
                                            <p:cond evt="onStopAudio" delay="0">
                                              <p:tgtEl>
                                                <p:sldTgt/>
                                              </p:tgtEl>
                                            </p:cond>
                                          </p:endCondLst>
                                        </p:cTn>
                                        <p:tgtEl>
                                          <p:sndTgt r:embed="rId5" name="camera.wav"/>
                                        </p:tgtEl>
                                      </p:cMediaNode>
                                    </p:audio>
                                  </p:subTnLst>
                                </p:cTn>
                              </p:par>
                            </p:childTnLst>
                          </p:cTn>
                        </p:par>
                        <p:par>
                          <p:cTn id="222" fill="hold" nodeType="afterGroup">
                            <p:stCondLst>
                              <p:cond delay="14500"/>
                            </p:stCondLst>
                            <p:childTnLst>
                              <p:par>
                                <p:cTn id="223" presetID="53" presetClass="exit" presetSubtype="0" fill="hold" nodeType="afterEffect">
                                  <p:stCondLst>
                                    <p:cond delay="0"/>
                                  </p:stCondLst>
                                  <p:childTnLst>
                                    <p:anim calcmode="lin" valueType="num">
                                      <p:cBhvr>
                                        <p:cTn id="224" dur="500"/>
                                        <p:tgtEl>
                                          <p:spTgt spid="98340"/>
                                        </p:tgtEl>
                                        <p:attrNameLst>
                                          <p:attrName>ppt_w</p:attrName>
                                        </p:attrNameLst>
                                      </p:cBhvr>
                                      <p:tavLst>
                                        <p:tav tm="0">
                                          <p:val>
                                            <p:strVal val="ppt_w"/>
                                          </p:val>
                                        </p:tav>
                                        <p:tav tm="100000">
                                          <p:val>
                                            <p:fltVal val="0"/>
                                          </p:val>
                                        </p:tav>
                                      </p:tavLst>
                                    </p:anim>
                                    <p:anim calcmode="lin" valueType="num">
                                      <p:cBhvr>
                                        <p:cTn id="225" dur="500"/>
                                        <p:tgtEl>
                                          <p:spTgt spid="98340"/>
                                        </p:tgtEl>
                                        <p:attrNameLst>
                                          <p:attrName>ppt_h</p:attrName>
                                        </p:attrNameLst>
                                      </p:cBhvr>
                                      <p:tavLst>
                                        <p:tav tm="0">
                                          <p:val>
                                            <p:strVal val="ppt_h"/>
                                          </p:val>
                                        </p:tav>
                                        <p:tav tm="100000">
                                          <p:val>
                                            <p:fltVal val="0"/>
                                          </p:val>
                                        </p:tav>
                                      </p:tavLst>
                                    </p:anim>
                                    <p:animEffect transition="out" filter="fade">
                                      <p:cBhvr>
                                        <p:cTn id="226" dur="500"/>
                                        <p:tgtEl>
                                          <p:spTgt spid="98340"/>
                                        </p:tgtEl>
                                      </p:cBhvr>
                                    </p:animEffect>
                                    <p:set>
                                      <p:cBhvr>
                                        <p:cTn id="227" dur="1" fill="hold">
                                          <p:stCondLst>
                                            <p:cond delay="499"/>
                                          </p:stCondLst>
                                        </p:cTn>
                                        <p:tgtEl>
                                          <p:spTgt spid="98340"/>
                                        </p:tgtEl>
                                        <p:attrNameLst>
                                          <p:attrName>style.visibility</p:attrName>
                                        </p:attrNameLst>
                                      </p:cBhvr>
                                      <p:to>
                                        <p:strVal val="hidden"/>
                                      </p:to>
                                    </p:set>
                                  </p:childTnLst>
                                </p:cTn>
                              </p:par>
                            </p:childTnLst>
                          </p:cTn>
                        </p:par>
                        <p:par>
                          <p:cTn id="228" fill="hold" nodeType="afterGroup">
                            <p:stCondLst>
                              <p:cond delay="15000"/>
                            </p:stCondLst>
                            <p:childTnLst>
                              <p:par>
                                <p:cTn id="229" presetID="9" presetClass="entr" presetSubtype="0" fill="hold" nodeType="afterEffect">
                                  <p:stCondLst>
                                    <p:cond delay="0"/>
                                  </p:stCondLst>
                                  <p:childTnLst>
                                    <p:set>
                                      <p:cBhvr>
                                        <p:cTn id="230" dur="1" fill="hold">
                                          <p:stCondLst>
                                            <p:cond delay="0"/>
                                          </p:stCondLst>
                                        </p:cTn>
                                        <p:tgtEl>
                                          <p:spTgt spid="98339"/>
                                        </p:tgtEl>
                                        <p:attrNameLst>
                                          <p:attrName>style.visibility</p:attrName>
                                        </p:attrNameLst>
                                      </p:cBhvr>
                                      <p:to>
                                        <p:strVal val="visible"/>
                                      </p:to>
                                    </p:set>
                                    <p:animEffect transition="in" filter="dissolve">
                                      <p:cBhvr>
                                        <p:cTn id="231" dur="500"/>
                                        <p:tgtEl>
                                          <p:spTgt spid="98339"/>
                                        </p:tgtEl>
                                      </p:cBhvr>
                                    </p:animEffect>
                                  </p:childTnLst>
                                  <p:subTnLst>
                                    <p:audio>
                                      <p:cMediaNode>
                                        <p:cTn display="0" masterRel="sameClick">
                                          <p:stCondLst>
                                            <p:cond evt="begin" delay="0">
                                              <p:tn val="229"/>
                                            </p:cond>
                                          </p:stCondLst>
                                          <p:endCondLst>
                                            <p:cond evt="onStopAudio" delay="0">
                                              <p:tgtEl>
                                                <p:sldTgt/>
                                              </p:tgtEl>
                                            </p:cond>
                                          </p:endCondLst>
                                        </p:cTn>
                                        <p:tgtEl>
                                          <p:sndTgt r:embed="rId5" name="camera.wav"/>
                                        </p:tgtEl>
                                      </p:cMediaNode>
                                    </p:audio>
                                  </p:subTnLst>
                                </p:cTn>
                              </p:par>
                            </p:childTnLst>
                          </p:cTn>
                        </p:par>
                        <p:par>
                          <p:cTn id="232" fill="hold" nodeType="afterGroup">
                            <p:stCondLst>
                              <p:cond delay="15500"/>
                            </p:stCondLst>
                            <p:childTnLst>
                              <p:par>
                                <p:cTn id="233" presetID="53" presetClass="exit" presetSubtype="0" fill="hold" nodeType="afterEffect">
                                  <p:stCondLst>
                                    <p:cond delay="0"/>
                                  </p:stCondLst>
                                  <p:childTnLst>
                                    <p:anim calcmode="lin" valueType="num">
                                      <p:cBhvr>
                                        <p:cTn id="234" dur="500"/>
                                        <p:tgtEl>
                                          <p:spTgt spid="98339"/>
                                        </p:tgtEl>
                                        <p:attrNameLst>
                                          <p:attrName>ppt_w</p:attrName>
                                        </p:attrNameLst>
                                      </p:cBhvr>
                                      <p:tavLst>
                                        <p:tav tm="0">
                                          <p:val>
                                            <p:strVal val="ppt_w"/>
                                          </p:val>
                                        </p:tav>
                                        <p:tav tm="100000">
                                          <p:val>
                                            <p:fltVal val="0"/>
                                          </p:val>
                                        </p:tav>
                                      </p:tavLst>
                                    </p:anim>
                                    <p:anim calcmode="lin" valueType="num">
                                      <p:cBhvr>
                                        <p:cTn id="235" dur="500"/>
                                        <p:tgtEl>
                                          <p:spTgt spid="98339"/>
                                        </p:tgtEl>
                                        <p:attrNameLst>
                                          <p:attrName>ppt_h</p:attrName>
                                        </p:attrNameLst>
                                      </p:cBhvr>
                                      <p:tavLst>
                                        <p:tav tm="0">
                                          <p:val>
                                            <p:strVal val="ppt_h"/>
                                          </p:val>
                                        </p:tav>
                                        <p:tav tm="100000">
                                          <p:val>
                                            <p:fltVal val="0"/>
                                          </p:val>
                                        </p:tav>
                                      </p:tavLst>
                                    </p:anim>
                                    <p:animEffect transition="out" filter="fade">
                                      <p:cBhvr>
                                        <p:cTn id="236" dur="500"/>
                                        <p:tgtEl>
                                          <p:spTgt spid="98339"/>
                                        </p:tgtEl>
                                      </p:cBhvr>
                                    </p:animEffect>
                                    <p:set>
                                      <p:cBhvr>
                                        <p:cTn id="237" dur="1" fill="hold">
                                          <p:stCondLst>
                                            <p:cond delay="499"/>
                                          </p:stCondLst>
                                        </p:cTn>
                                        <p:tgtEl>
                                          <p:spTgt spid="98339"/>
                                        </p:tgtEl>
                                        <p:attrNameLst>
                                          <p:attrName>style.visibility</p:attrName>
                                        </p:attrNameLst>
                                      </p:cBhvr>
                                      <p:to>
                                        <p:strVal val="hidden"/>
                                      </p:to>
                                    </p:set>
                                  </p:childTnLst>
                                </p:cTn>
                              </p:par>
                              <p:par>
                                <p:cTn id="238" presetID="53" presetClass="entr" presetSubtype="0" fill="hold" nodeType="withEffect">
                                  <p:stCondLst>
                                    <p:cond delay="0"/>
                                  </p:stCondLst>
                                  <p:childTnLst>
                                    <p:set>
                                      <p:cBhvr>
                                        <p:cTn id="239" dur="1" fill="hold">
                                          <p:stCondLst>
                                            <p:cond delay="0"/>
                                          </p:stCondLst>
                                        </p:cTn>
                                        <p:tgtEl>
                                          <p:spTgt spid="98358"/>
                                        </p:tgtEl>
                                        <p:attrNameLst>
                                          <p:attrName>style.visibility</p:attrName>
                                        </p:attrNameLst>
                                      </p:cBhvr>
                                      <p:to>
                                        <p:strVal val="visible"/>
                                      </p:to>
                                    </p:set>
                                    <p:anim calcmode="lin" valueType="num">
                                      <p:cBhvr>
                                        <p:cTn id="240" dur="500" fill="hold"/>
                                        <p:tgtEl>
                                          <p:spTgt spid="98358"/>
                                        </p:tgtEl>
                                        <p:attrNameLst>
                                          <p:attrName>ppt_w</p:attrName>
                                        </p:attrNameLst>
                                      </p:cBhvr>
                                      <p:tavLst>
                                        <p:tav tm="0">
                                          <p:val>
                                            <p:fltVal val="0"/>
                                          </p:val>
                                        </p:tav>
                                        <p:tav tm="100000">
                                          <p:val>
                                            <p:strVal val="#ppt_w"/>
                                          </p:val>
                                        </p:tav>
                                      </p:tavLst>
                                    </p:anim>
                                    <p:anim calcmode="lin" valueType="num">
                                      <p:cBhvr>
                                        <p:cTn id="241" dur="500" fill="hold"/>
                                        <p:tgtEl>
                                          <p:spTgt spid="98358"/>
                                        </p:tgtEl>
                                        <p:attrNameLst>
                                          <p:attrName>ppt_h</p:attrName>
                                        </p:attrNameLst>
                                      </p:cBhvr>
                                      <p:tavLst>
                                        <p:tav tm="0">
                                          <p:val>
                                            <p:fltVal val="0"/>
                                          </p:val>
                                        </p:tav>
                                        <p:tav tm="100000">
                                          <p:val>
                                            <p:strVal val="#ppt_h"/>
                                          </p:val>
                                        </p:tav>
                                      </p:tavLst>
                                    </p:anim>
                                    <p:animEffect transition="in" filter="fade">
                                      <p:cBhvr>
                                        <p:cTn id="242" dur="500"/>
                                        <p:tgtEl>
                                          <p:spTgt spid="98358"/>
                                        </p:tgtEl>
                                      </p:cBhvr>
                                    </p:animEffect>
                                  </p:childTnLst>
                                  <p:subTnLst>
                                    <p:audio>
                                      <p:cMediaNode>
                                        <p:cTn display="0" masterRel="sameClick">
                                          <p:stCondLst>
                                            <p:cond evt="begin" delay="0">
                                              <p:tn val="238"/>
                                            </p:cond>
                                          </p:stCondLst>
                                          <p:endCondLst>
                                            <p:cond evt="onStopAudio" delay="0">
                                              <p:tgtEl>
                                                <p:sldTgt/>
                                              </p:tgtEl>
                                            </p:cond>
                                          </p:endCondLst>
                                        </p:cTn>
                                        <p:tgtEl>
                                          <p:sndTgt r:embed="rId6" name="chimes.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xit" presetSubtype="2" fill="hold" nodeType="clickEffect">
                                  <p:stCondLst>
                                    <p:cond delay="0"/>
                                  </p:stCondLst>
                                  <p:childTnLst>
                                    <p:anim calcmode="lin" valueType="num">
                                      <p:cBhvr additive="base">
                                        <p:cTn id="246" dur="500"/>
                                        <p:tgtEl>
                                          <p:spTgt spid="98358"/>
                                        </p:tgtEl>
                                        <p:attrNameLst>
                                          <p:attrName>ppt_x</p:attrName>
                                        </p:attrNameLst>
                                      </p:cBhvr>
                                      <p:tavLst>
                                        <p:tav tm="0">
                                          <p:val>
                                            <p:strVal val="ppt_x"/>
                                          </p:val>
                                        </p:tav>
                                        <p:tav tm="100000">
                                          <p:val>
                                            <p:strVal val="1+ppt_w/2"/>
                                          </p:val>
                                        </p:tav>
                                      </p:tavLst>
                                    </p:anim>
                                    <p:anim calcmode="lin" valueType="num">
                                      <p:cBhvr additive="base">
                                        <p:cTn id="247" dur="500"/>
                                        <p:tgtEl>
                                          <p:spTgt spid="98358"/>
                                        </p:tgtEl>
                                        <p:attrNameLst>
                                          <p:attrName>ppt_y</p:attrName>
                                        </p:attrNameLst>
                                      </p:cBhvr>
                                      <p:tavLst>
                                        <p:tav tm="0">
                                          <p:val>
                                            <p:strVal val="ppt_y"/>
                                          </p:val>
                                        </p:tav>
                                        <p:tav tm="100000">
                                          <p:val>
                                            <p:strVal val="ppt_y"/>
                                          </p:val>
                                        </p:tav>
                                      </p:tavLst>
                                    </p:anim>
                                    <p:set>
                                      <p:cBhvr>
                                        <p:cTn id="248" dur="1" fill="hold">
                                          <p:stCondLst>
                                            <p:cond delay="499"/>
                                          </p:stCondLst>
                                        </p:cTn>
                                        <p:tgtEl>
                                          <p:spTgt spid="98358"/>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mph" presetSubtype="0" fill="hold" grpId="0" nodeType="clickEffect">
                                  <p:stCondLst>
                                    <p:cond delay="0"/>
                                  </p:stCondLst>
                                  <p:iterate type="lt">
                                    <p:tmPct val="0"/>
                                  </p:iterate>
                                  <p:childTnLst>
                                    <p:animClr clrSpc="hsl" dir="cw">
                                      <p:cBhvr override="childStyle">
                                        <p:cTn id="252" dur="500" fill="hold"/>
                                        <p:tgtEl>
                                          <p:spTgt spid="16"/>
                                        </p:tgtEl>
                                        <p:attrNameLst>
                                          <p:attrName>style.color</p:attrName>
                                        </p:attrNameLst>
                                      </p:cBhvr>
                                      <p:by>
                                        <p:hsl h="10842353" s="0" l="0"/>
                                      </p:by>
                                    </p:animClr>
                                    <p:animClr clrSpc="hsl" dir="cw">
                                      <p:cBhvr>
                                        <p:cTn id="253" dur="500" fill="hold"/>
                                        <p:tgtEl>
                                          <p:spTgt spid="16"/>
                                        </p:tgtEl>
                                        <p:attrNameLst>
                                          <p:attrName>fillcolor</p:attrName>
                                        </p:attrNameLst>
                                      </p:cBhvr>
                                      <p:by>
                                        <p:hsl h="10842353" s="0" l="0"/>
                                      </p:by>
                                    </p:animClr>
                                    <p:animClr clrSpc="hsl" dir="cw">
                                      <p:cBhvr>
                                        <p:cTn id="254" dur="500" fill="hold"/>
                                        <p:tgtEl>
                                          <p:spTgt spid="16"/>
                                        </p:tgtEl>
                                        <p:attrNameLst>
                                          <p:attrName>stroke.color</p:attrName>
                                        </p:attrNameLst>
                                      </p:cBhvr>
                                      <p:by>
                                        <p:hsl h="10842353" s="0" l="0"/>
                                      </p:by>
                                    </p:animClr>
                                    <p:set>
                                      <p:cBhvr>
                                        <p:cTn id="255" dur="500" fill="hold"/>
                                        <p:tgtEl>
                                          <p:spTgt spid="16"/>
                                        </p:tgtEl>
                                        <p:attrNameLst>
                                          <p:attrName>fill.type</p:attrName>
                                        </p:attrNameLst>
                                      </p:cBhvr>
                                      <p:to>
                                        <p:strVal val="solid"/>
                                      </p:to>
                                    </p:set>
                                  </p:childTnLst>
                                  <p:subTnLst>
                                    <p:audio>
                                      <p:cMediaNode>
                                        <p:cTn display="0" masterRel="sameClick">
                                          <p:stCondLst>
                                            <p:cond evt="begin" delay="0">
                                              <p:tn val="251"/>
                                            </p:cond>
                                          </p:stCondLst>
                                          <p:endCondLst>
                                            <p:cond evt="onStopAudio" delay="0">
                                              <p:tgtEl>
                                                <p:sldTgt/>
                                              </p:tgtEl>
                                            </p:cond>
                                          </p:endCondLst>
                                        </p:cTn>
                                        <p:tgtEl>
                                          <p:sndTgt r:embed="rId7" name="FELIZ2.WAV"/>
                                        </p:tgtEl>
                                      </p:cMediaNode>
                                    </p:audio>
                                  </p:subTnLst>
                                </p:cTn>
                              </p:par>
                              <p:par>
                                <p:cTn id="256" presetID="34" presetClass="emph" presetSubtype="0" fill="hold" grpId="1" nodeType="withEffect">
                                  <p:stCondLst>
                                    <p:cond delay="0"/>
                                  </p:stCondLst>
                                  <p:iterate type="lt">
                                    <p:tmPct val="10000"/>
                                  </p:iterate>
                                  <p:childTnLst>
                                    <p:animMotion origin="layout" path="M 0.0 0.0 L 0.0 -0.07213" pathEditMode="relative" ptsTypes="">
                                      <p:cBhvr>
                                        <p:cTn id="257" dur="250" accel="50000" decel="50000" autoRev="1" fill="hold">
                                          <p:stCondLst>
                                            <p:cond delay="0"/>
                                          </p:stCondLst>
                                        </p:cTn>
                                        <p:tgtEl>
                                          <p:spTgt spid="16"/>
                                        </p:tgtEl>
                                        <p:attrNameLst>
                                          <p:attrName>ppt_x</p:attrName>
                                          <p:attrName>ppt_y</p:attrName>
                                        </p:attrNameLst>
                                      </p:cBhvr>
                                    </p:animMotion>
                                    <p:animRot by="1500000">
                                      <p:cBhvr>
                                        <p:cTn id="258" dur="125" fill="hold">
                                          <p:stCondLst>
                                            <p:cond delay="0"/>
                                          </p:stCondLst>
                                        </p:cTn>
                                        <p:tgtEl>
                                          <p:spTgt spid="16"/>
                                        </p:tgtEl>
                                        <p:attrNameLst>
                                          <p:attrName>r</p:attrName>
                                        </p:attrNameLst>
                                      </p:cBhvr>
                                    </p:animRot>
                                    <p:animRot by="-1500000">
                                      <p:cBhvr>
                                        <p:cTn id="259" dur="125" fill="hold">
                                          <p:stCondLst>
                                            <p:cond delay="125"/>
                                          </p:stCondLst>
                                        </p:cTn>
                                        <p:tgtEl>
                                          <p:spTgt spid="16"/>
                                        </p:tgtEl>
                                        <p:attrNameLst>
                                          <p:attrName>r</p:attrName>
                                        </p:attrNameLst>
                                      </p:cBhvr>
                                    </p:animRot>
                                    <p:animRot by="-1500000">
                                      <p:cBhvr>
                                        <p:cTn id="260" dur="125" fill="hold">
                                          <p:stCondLst>
                                            <p:cond delay="250"/>
                                          </p:stCondLst>
                                        </p:cTn>
                                        <p:tgtEl>
                                          <p:spTgt spid="16"/>
                                        </p:tgtEl>
                                        <p:attrNameLst>
                                          <p:attrName>r</p:attrName>
                                        </p:attrNameLst>
                                      </p:cBhvr>
                                    </p:animRot>
                                    <p:animRot by="1500000">
                                      <p:cBhvr>
                                        <p:cTn id="26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4" grpId="0" animBg="1"/>
      <p:bldP spid="7" grpId="0" animBg="1"/>
      <p:bldP spid="13" grpId="0" animBg="1"/>
      <p:bldP spid="16" grpId="0" animBg="1"/>
      <p:bldP spid="16" grpId="1"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477963" y="825500"/>
            <a:ext cx="7659687" cy="1528763"/>
          </a:xfrm>
          <a:prstGeom prst="roundRect">
            <a:avLst>
              <a:gd name="adj" fmla="val 16667"/>
            </a:avLst>
          </a:prstGeom>
          <a:solidFill>
            <a:srgbClr val="FF6600"/>
          </a:solidFill>
          <a:ln w="9525">
            <a:solidFill>
              <a:srgbClr val="FF66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i="0">
                <a:solidFill>
                  <a:schemeClr val="bg1"/>
                </a:solidFill>
                <a:latin typeface="Times New Roman" panose="02020603050405020304" pitchFamily="18" charset="0"/>
              </a:rPr>
              <a:t>Hãy điền từ còn thiếu vào chỗ chấm:</a:t>
            </a:r>
          </a:p>
          <a:p>
            <a:pPr algn="ctr" eaLnBrk="1" hangingPunct="1">
              <a:spcBef>
                <a:spcPct val="0"/>
              </a:spcBef>
              <a:buFontTx/>
              <a:buNone/>
            </a:pPr>
            <a:r>
              <a:rPr lang="en-US" altLang="en-US" b="1" i="0">
                <a:solidFill>
                  <a:schemeClr val="bg1"/>
                </a:solidFill>
                <a:latin typeface="Times New Roman" panose="02020603050405020304" pitchFamily="18" charset="0"/>
              </a:rPr>
              <a:t>“Nước ta có khí hậu…., gió mùa.”</a:t>
            </a:r>
          </a:p>
          <a:p>
            <a:pPr algn="ctr" eaLnBrk="1" hangingPunct="1">
              <a:spcBef>
                <a:spcPct val="0"/>
              </a:spcBef>
              <a:buFontTx/>
              <a:buNone/>
            </a:pPr>
            <a:endParaRPr lang="en-US" altLang="en-US" b="1" i="0">
              <a:solidFill>
                <a:schemeClr val="bg1"/>
              </a:solidFill>
              <a:latin typeface="Times New Roman" panose="02020603050405020304" pitchFamily="18" charset="0"/>
            </a:endParaRPr>
          </a:p>
        </p:txBody>
      </p:sp>
      <p:grpSp>
        <p:nvGrpSpPr>
          <p:cNvPr id="12291" name="Group 51"/>
          <p:cNvGrpSpPr>
            <a:grpSpLocks/>
          </p:cNvGrpSpPr>
          <p:nvPr/>
        </p:nvGrpSpPr>
        <p:grpSpPr bwMode="auto">
          <a:xfrm>
            <a:off x="196850" y="14288"/>
            <a:ext cx="320675" cy="6858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i="0">
                <a:latin typeface=".VnTime" pitchFamily="34" charset="0"/>
              </a:endParaRPr>
            </a:p>
          </p:txBody>
        </p:sp>
        <p:sp>
          <p:nvSpPr>
            <p:cNvPr id="12338"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i="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1747838" y="2679700"/>
            <a:ext cx="5030787"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b="1" i="0">
                <a:solidFill>
                  <a:schemeClr val="bg1"/>
                </a:solidFill>
                <a:latin typeface="Times New Roman" panose="02020603050405020304" pitchFamily="18" charset="0"/>
                <a:cs typeface="Times New Roman" panose="02020603050405020304" pitchFamily="18" charset="0"/>
              </a:rPr>
              <a:t>Ôn đới</a:t>
            </a:r>
            <a:endParaRPr lang="en-US" altLang="en-US" b="1" i="0">
              <a:solidFill>
                <a:schemeClr val="bg1"/>
              </a:solidFill>
              <a:latin typeface="Times New Roman" panose="02020603050405020304" pitchFamily="18" charset="0"/>
              <a:cs typeface="Times New Roman" panose="02020603050405020304" pitchFamily="18" charset="0"/>
            </a:endParaRP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688"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47688" y="27162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623888" y="27892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044" name="WordArt 226"/>
          <p:cNvSpPr>
            <a:spLocks noChangeArrowheads="1" noChangeShapeType="1" noTextEdit="1"/>
          </p:cNvSpPr>
          <p:nvPr/>
        </p:nvSpPr>
        <p:spPr bwMode="auto">
          <a:xfrm>
            <a:off x="830263"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A</a:t>
            </a:r>
          </a:p>
        </p:txBody>
      </p:sp>
      <p:sp>
        <p:nvSpPr>
          <p:cNvPr id="4" name="AutoShape 51"/>
          <p:cNvSpPr>
            <a:spLocks noChangeArrowheads="1"/>
          </p:cNvSpPr>
          <p:nvPr/>
        </p:nvSpPr>
        <p:spPr bwMode="auto">
          <a:xfrm>
            <a:off x="1728788" y="3670300"/>
            <a:ext cx="5045075"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b="1" i="0">
                <a:solidFill>
                  <a:schemeClr val="bg1"/>
                </a:solidFill>
                <a:latin typeface="Times New Roman" panose="02020603050405020304" pitchFamily="18" charset="0"/>
                <a:cs typeface="Times New Roman" panose="02020603050405020304" pitchFamily="18" charset="0"/>
              </a:rPr>
              <a:t>Nhiệt đới</a:t>
            </a:r>
            <a:endParaRPr lang="en-US" altLang="en-US" b="1" i="0">
              <a:solidFill>
                <a:schemeClr val="bg1"/>
              </a:solidFill>
              <a:latin typeface="Times New Roman" panose="02020603050405020304" pitchFamily="18" charset="0"/>
              <a:cs typeface="Times New Roman" panose="02020603050405020304"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28638" y="37068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604838" y="37798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8" name="WordArt 226"/>
          <p:cNvSpPr>
            <a:spLocks noChangeArrowheads="1" noChangeShapeType="1" noTextEdit="1"/>
          </p:cNvSpPr>
          <p:nvPr/>
        </p:nvSpPr>
        <p:spPr bwMode="auto">
          <a:xfrm>
            <a:off x="811213"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B</a:t>
            </a:r>
          </a:p>
        </p:txBody>
      </p:sp>
      <p:sp>
        <p:nvSpPr>
          <p:cNvPr id="9" name="AutoShape 51"/>
          <p:cNvSpPr>
            <a:spLocks noChangeArrowheads="1"/>
          </p:cNvSpPr>
          <p:nvPr/>
        </p:nvSpPr>
        <p:spPr bwMode="auto">
          <a:xfrm>
            <a:off x="1728788" y="4660900"/>
            <a:ext cx="5045075"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b="1" i="0">
                <a:solidFill>
                  <a:schemeClr val="bg1"/>
                </a:solidFill>
                <a:latin typeface="Times New Roman" panose="02020603050405020304" pitchFamily="18" charset="0"/>
                <a:cs typeface="Times New Roman" panose="02020603050405020304" pitchFamily="18" charset="0"/>
              </a:rPr>
              <a:t>Hàn đới</a:t>
            </a:r>
            <a:endParaRPr lang="en-US" altLang="en-US" b="1" i="0">
              <a:solidFill>
                <a:schemeClr val="bg1"/>
              </a:solidFill>
              <a:latin typeface="Times New Roman" panose="02020603050405020304" pitchFamily="18" charset="0"/>
              <a:cs typeface="Times New Roman" panose="02020603050405020304" pitchFamily="18"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28638" y="46974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604838" y="47704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15" name="WordArt 226"/>
          <p:cNvSpPr>
            <a:spLocks noChangeArrowheads="1" noChangeShapeType="1" noTextEdit="1"/>
          </p:cNvSpPr>
          <p:nvPr/>
        </p:nvSpPr>
        <p:spPr bwMode="auto">
          <a:xfrm>
            <a:off x="811213"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c</a:t>
            </a:r>
          </a:p>
        </p:txBody>
      </p:sp>
      <p:sp>
        <p:nvSpPr>
          <p:cNvPr id="16" name="AutoShape 51"/>
          <p:cNvSpPr>
            <a:spLocks noChangeArrowheads="1"/>
          </p:cNvSpPr>
          <p:nvPr/>
        </p:nvSpPr>
        <p:spPr bwMode="auto">
          <a:xfrm>
            <a:off x="1728788" y="5651500"/>
            <a:ext cx="5045075"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b="1" i="0">
                <a:solidFill>
                  <a:schemeClr val="bg1"/>
                </a:solidFill>
                <a:latin typeface="Times New Roman" panose="02020603050405020304" pitchFamily="18" charset="0"/>
                <a:cs typeface="Times New Roman" panose="02020603050405020304" pitchFamily="18" charset="0"/>
              </a:rPr>
              <a:t>Khô hạn</a:t>
            </a:r>
            <a:endParaRPr lang="en-US" altLang="en-US" b="1" i="0">
              <a:solidFill>
                <a:schemeClr val="bg1"/>
              </a:solidFill>
              <a:latin typeface="Times New Roman" panose="02020603050405020304" pitchFamily="18" charset="0"/>
              <a:cs typeface="Times New Roman" panose="02020603050405020304" pitchFamily="18" charset="0"/>
            </a:endParaRP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8"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28638" y="568801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604838" y="57610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i="0">
              <a:latin typeface=".VnTime" panose="020B7200000000000000" pitchFamily="34" charset="0"/>
            </a:endParaRPr>
          </a:p>
        </p:txBody>
      </p:sp>
      <p:sp>
        <p:nvSpPr>
          <p:cNvPr id="20" name="WordArt 226"/>
          <p:cNvSpPr>
            <a:spLocks noChangeArrowheads="1" noChangeShapeType="1" noTextEdit="1"/>
          </p:cNvSpPr>
          <p:nvPr/>
        </p:nvSpPr>
        <p:spPr bwMode="auto">
          <a:xfrm>
            <a:off x="811213"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panose="020B7200000000000000" pitchFamily="34" charset="0"/>
              </a:rPr>
              <a:t>D</a:t>
            </a:r>
          </a:p>
        </p:txBody>
      </p:sp>
      <p:sp>
        <p:nvSpPr>
          <p:cNvPr id="55323" name="AutoShape 27"/>
          <p:cNvSpPr>
            <a:spLocks noChangeArrowheads="1"/>
          </p:cNvSpPr>
          <p:nvPr/>
        </p:nvSpPr>
        <p:spPr bwMode="auto">
          <a:xfrm>
            <a:off x="53975" y="1090613"/>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55324" name="WordArt 28"/>
          <p:cNvSpPr>
            <a:spLocks noChangeArrowheads="1" noChangeShapeType="1" noTextEdit="1"/>
          </p:cNvSpPr>
          <p:nvPr/>
        </p:nvSpPr>
        <p:spPr bwMode="auto">
          <a:xfrm>
            <a:off x="517525" y="1484313"/>
            <a:ext cx="685800" cy="6096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VNI-Times" pitchFamily="2" charset="0"/>
              </a:rPr>
              <a:t>5</a:t>
            </a:r>
          </a:p>
        </p:txBody>
      </p:sp>
      <p:pic>
        <p:nvPicPr>
          <p:cNvPr id="12314"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763" y="755650"/>
            <a:ext cx="9144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WordArt 31"/>
          <p:cNvSpPr>
            <a:spLocks noChangeArrowheads="1" noChangeShapeType="1" noTextEdit="1"/>
          </p:cNvSpPr>
          <p:nvPr/>
        </p:nvSpPr>
        <p:spPr bwMode="auto">
          <a:xfrm>
            <a:off x="1638300" y="26988"/>
            <a:ext cx="5973763" cy="76200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Rung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chuông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vàng</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 </a:t>
            </a:r>
          </a:p>
        </p:txBody>
      </p:sp>
      <p:pic>
        <p:nvPicPr>
          <p:cNvPr id="12316" name="Picture 32"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33"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2388" y="-18573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45" name="WordArt 49"/>
          <p:cNvSpPr>
            <a:spLocks noChangeArrowheads="1" noChangeShapeType="1" noTextEdit="1"/>
          </p:cNvSpPr>
          <p:nvPr/>
        </p:nvSpPr>
        <p:spPr bwMode="auto">
          <a:xfrm>
            <a:off x="7743825" y="3000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55346" name="WordArt 50"/>
          <p:cNvSpPr>
            <a:spLocks noChangeArrowheads="1" noChangeShapeType="1" noTextEdit="1"/>
          </p:cNvSpPr>
          <p:nvPr/>
        </p:nvSpPr>
        <p:spPr bwMode="auto">
          <a:xfrm>
            <a:off x="7743825" y="3000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55347" name="WordArt 51"/>
          <p:cNvSpPr>
            <a:spLocks noChangeArrowheads="1" noChangeShapeType="1" noTextEdit="1"/>
          </p:cNvSpPr>
          <p:nvPr/>
        </p:nvSpPr>
        <p:spPr bwMode="auto">
          <a:xfrm>
            <a:off x="7748588" y="29718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55348" name="WordArt 52"/>
          <p:cNvSpPr>
            <a:spLocks noChangeArrowheads="1" noChangeShapeType="1" noTextEdit="1"/>
          </p:cNvSpPr>
          <p:nvPr/>
        </p:nvSpPr>
        <p:spPr bwMode="auto">
          <a:xfrm>
            <a:off x="7743825" y="3000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55349" name="WordArt 53"/>
          <p:cNvSpPr>
            <a:spLocks noChangeArrowheads="1" noChangeShapeType="1" noTextEdit="1"/>
          </p:cNvSpPr>
          <p:nvPr/>
        </p:nvSpPr>
        <p:spPr bwMode="auto">
          <a:xfrm>
            <a:off x="7791450" y="3000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55350" name="WordArt 54"/>
          <p:cNvSpPr>
            <a:spLocks noChangeArrowheads="1" noChangeShapeType="1" noTextEdit="1"/>
          </p:cNvSpPr>
          <p:nvPr/>
        </p:nvSpPr>
        <p:spPr bwMode="auto">
          <a:xfrm>
            <a:off x="7758113" y="3000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55351" name="WordArt 55"/>
          <p:cNvSpPr>
            <a:spLocks noChangeArrowheads="1" noChangeShapeType="1" noTextEdit="1"/>
          </p:cNvSpPr>
          <p:nvPr/>
        </p:nvSpPr>
        <p:spPr bwMode="auto">
          <a:xfrm>
            <a:off x="7743825" y="3000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55352" name="WordArt 56"/>
          <p:cNvSpPr>
            <a:spLocks noChangeArrowheads="1" noChangeShapeType="1" noTextEdit="1"/>
          </p:cNvSpPr>
          <p:nvPr/>
        </p:nvSpPr>
        <p:spPr bwMode="auto">
          <a:xfrm>
            <a:off x="7743825" y="3000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55353" name="WordArt 57"/>
          <p:cNvSpPr>
            <a:spLocks noChangeArrowheads="1" noChangeShapeType="1" noTextEdit="1"/>
          </p:cNvSpPr>
          <p:nvPr/>
        </p:nvSpPr>
        <p:spPr bwMode="auto">
          <a:xfrm>
            <a:off x="7748588" y="29860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55354" name="WordArt 58"/>
          <p:cNvSpPr>
            <a:spLocks noChangeArrowheads="1" noChangeShapeType="1" noTextEdit="1"/>
          </p:cNvSpPr>
          <p:nvPr/>
        </p:nvSpPr>
        <p:spPr bwMode="auto">
          <a:xfrm>
            <a:off x="7743825" y="3000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55355" name="WordArt 59"/>
          <p:cNvSpPr>
            <a:spLocks noChangeArrowheads="1" noChangeShapeType="1" noTextEdit="1"/>
          </p:cNvSpPr>
          <p:nvPr/>
        </p:nvSpPr>
        <p:spPr bwMode="auto">
          <a:xfrm>
            <a:off x="7743825" y="3000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55356" name="WordArt 60"/>
          <p:cNvSpPr>
            <a:spLocks noChangeArrowheads="1" noChangeShapeType="1" noTextEdit="1"/>
          </p:cNvSpPr>
          <p:nvPr/>
        </p:nvSpPr>
        <p:spPr bwMode="auto">
          <a:xfrm>
            <a:off x="7743825" y="3000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11</a:t>
            </a:r>
          </a:p>
        </p:txBody>
      </p:sp>
      <p:sp>
        <p:nvSpPr>
          <p:cNvPr id="55357" name="WordArt 61"/>
          <p:cNvSpPr>
            <a:spLocks noChangeArrowheads="1" noChangeShapeType="1" noTextEdit="1"/>
          </p:cNvSpPr>
          <p:nvPr/>
        </p:nvSpPr>
        <p:spPr bwMode="auto">
          <a:xfrm>
            <a:off x="7743825" y="3000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12</a:t>
            </a:r>
          </a:p>
        </p:txBody>
      </p:sp>
      <p:sp>
        <p:nvSpPr>
          <p:cNvPr id="55358" name="WordArt 62"/>
          <p:cNvSpPr>
            <a:spLocks noChangeArrowheads="1" noChangeShapeType="1" noTextEdit="1"/>
          </p:cNvSpPr>
          <p:nvPr/>
        </p:nvSpPr>
        <p:spPr bwMode="auto">
          <a:xfrm>
            <a:off x="7734300" y="298132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13</a:t>
            </a:r>
          </a:p>
        </p:txBody>
      </p:sp>
      <p:sp>
        <p:nvSpPr>
          <p:cNvPr id="55359" name="WordArt 63"/>
          <p:cNvSpPr>
            <a:spLocks noChangeArrowheads="1" noChangeShapeType="1" noTextEdit="1"/>
          </p:cNvSpPr>
          <p:nvPr/>
        </p:nvSpPr>
        <p:spPr bwMode="auto">
          <a:xfrm>
            <a:off x="7743825" y="3000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14</a:t>
            </a:r>
          </a:p>
        </p:txBody>
      </p:sp>
      <p:sp>
        <p:nvSpPr>
          <p:cNvPr id="55360" name="WordArt 64"/>
          <p:cNvSpPr>
            <a:spLocks noChangeArrowheads="1" noChangeShapeType="1" noTextEdit="1"/>
          </p:cNvSpPr>
          <p:nvPr/>
        </p:nvSpPr>
        <p:spPr bwMode="auto">
          <a:xfrm>
            <a:off x="7743825" y="3000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15</a:t>
            </a:r>
          </a:p>
        </p:txBody>
      </p:sp>
      <p:grpSp>
        <p:nvGrpSpPr>
          <p:cNvPr id="55361" name="Group 65"/>
          <p:cNvGrpSpPr>
            <a:grpSpLocks/>
          </p:cNvGrpSpPr>
          <p:nvPr/>
        </p:nvGrpSpPr>
        <p:grpSpPr bwMode="auto">
          <a:xfrm>
            <a:off x="7385050" y="3833813"/>
            <a:ext cx="1752600" cy="1752600"/>
            <a:chOff x="4160" y="4557"/>
            <a:chExt cx="1104" cy="1104"/>
          </a:xfrm>
        </p:grpSpPr>
        <p:sp>
          <p:nvSpPr>
            <p:cNvPr id="12335" name="AutoShape 66"/>
            <p:cNvSpPr>
              <a:spLocks noChangeArrowheads="1"/>
            </p:cNvSpPr>
            <p:nvPr/>
          </p:nvSpPr>
          <p:spPr bwMode="auto">
            <a:xfrm>
              <a:off x="4160" y="4557"/>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6000" b="1" i="0">
                <a:solidFill>
                  <a:srgbClr val="FF0066"/>
                </a:solidFill>
                <a:latin typeface=".VnHelvetInsH" panose="020B7200000000000000" pitchFamily="34" charset="0"/>
              </a:endParaRPr>
            </a:p>
          </p:txBody>
        </p:sp>
        <p:sp>
          <p:nvSpPr>
            <p:cNvPr id="12336" name="WordArt 67"/>
            <p:cNvSpPr>
              <a:spLocks noChangeArrowheads="1" noChangeShapeType="1" noTextEdit="1"/>
            </p:cNvSpPr>
            <p:nvPr/>
          </p:nvSpPr>
          <p:spPr bwMode="auto">
            <a:xfrm>
              <a:off x="4411" y="4764"/>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cs typeface="Times New Roman" panose="02020603050405020304" pitchFamily="18" charset="0"/>
                </a:rPr>
                <a:t>Hết giờ</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55323"/>
                                        </p:tgtEl>
                                        <p:attrNameLst>
                                          <p:attrName>style.visibility</p:attrName>
                                        </p:attrNameLst>
                                      </p:cBhvr>
                                      <p:to>
                                        <p:strVal val="visible"/>
                                      </p:to>
                                    </p:set>
                                    <p:anim calcmode="lin" valueType="num">
                                      <p:cBhvr>
                                        <p:cTn id="7" dur="500" fill="hold"/>
                                        <p:tgtEl>
                                          <p:spTgt spid="55323"/>
                                        </p:tgtEl>
                                        <p:attrNameLst>
                                          <p:attrName>ppt_w</p:attrName>
                                        </p:attrNameLst>
                                      </p:cBhvr>
                                      <p:tavLst>
                                        <p:tav tm="0">
                                          <p:val>
                                            <p:fltVal val="0"/>
                                          </p:val>
                                        </p:tav>
                                        <p:tav tm="100000">
                                          <p:val>
                                            <p:strVal val="#ppt_w"/>
                                          </p:val>
                                        </p:tav>
                                      </p:tavLst>
                                    </p:anim>
                                    <p:anim calcmode="lin" valueType="num">
                                      <p:cBhvr>
                                        <p:cTn id="8" dur="500" fill="hold"/>
                                        <p:tgtEl>
                                          <p:spTgt spid="55323"/>
                                        </p:tgtEl>
                                        <p:attrNameLst>
                                          <p:attrName>ppt_h</p:attrName>
                                        </p:attrNameLst>
                                      </p:cBhvr>
                                      <p:tavLst>
                                        <p:tav tm="0">
                                          <p:val>
                                            <p:fltVal val="0"/>
                                          </p:val>
                                        </p:tav>
                                        <p:tav tm="100000">
                                          <p:val>
                                            <p:strVal val="#ppt_h"/>
                                          </p:val>
                                        </p:tav>
                                      </p:tavLst>
                                    </p:anim>
                                    <p:animEffect transition="in" filter="fade">
                                      <p:cBhvr>
                                        <p:cTn id="9" dur="500"/>
                                        <p:tgtEl>
                                          <p:spTgt spid="55323"/>
                                        </p:tgtEl>
                                      </p:cBhvr>
                                    </p:animEffect>
                                  </p:childTnLst>
                                </p:cTn>
                              </p:par>
                              <p:par>
                                <p:cTn id="10" presetID="53" presetClass="entr" presetSubtype="0" fill="hold" nodeType="withEffect">
                                  <p:stCondLst>
                                    <p:cond delay="0"/>
                                  </p:stCondLst>
                                  <p:childTnLst>
                                    <p:set>
                                      <p:cBhvr>
                                        <p:cTn id="11" dur="1" fill="hold">
                                          <p:stCondLst>
                                            <p:cond delay="0"/>
                                          </p:stCondLst>
                                        </p:cTn>
                                        <p:tgtEl>
                                          <p:spTgt spid="55324"/>
                                        </p:tgtEl>
                                        <p:attrNameLst>
                                          <p:attrName>style.visibility</p:attrName>
                                        </p:attrNameLst>
                                      </p:cBhvr>
                                      <p:to>
                                        <p:strVal val="visible"/>
                                      </p:to>
                                    </p:set>
                                    <p:anim calcmode="lin" valueType="num">
                                      <p:cBhvr>
                                        <p:cTn id="12" dur="500" fill="hold"/>
                                        <p:tgtEl>
                                          <p:spTgt spid="55324"/>
                                        </p:tgtEl>
                                        <p:attrNameLst>
                                          <p:attrName>ppt_w</p:attrName>
                                        </p:attrNameLst>
                                      </p:cBhvr>
                                      <p:tavLst>
                                        <p:tav tm="0">
                                          <p:val>
                                            <p:fltVal val="0"/>
                                          </p:val>
                                        </p:tav>
                                        <p:tav tm="100000">
                                          <p:val>
                                            <p:strVal val="#ppt_w"/>
                                          </p:val>
                                        </p:tav>
                                      </p:tavLst>
                                    </p:anim>
                                    <p:anim calcmode="lin" valueType="num">
                                      <p:cBhvr>
                                        <p:cTn id="13" dur="500" fill="hold"/>
                                        <p:tgtEl>
                                          <p:spTgt spid="55324"/>
                                        </p:tgtEl>
                                        <p:attrNameLst>
                                          <p:attrName>ppt_h</p:attrName>
                                        </p:attrNameLst>
                                      </p:cBhvr>
                                      <p:tavLst>
                                        <p:tav tm="0">
                                          <p:val>
                                            <p:fltVal val="0"/>
                                          </p:val>
                                        </p:tav>
                                        <p:tav tm="100000">
                                          <p:val>
                                            <p:strVal val="#ppt_h"/>
                                          </p:val>
                                        </p:tav>
                                      </p:tavLst>
                                    </p:anim>
                                    <p:animEffect transition="in" filter="fade">
                                      <p:cBhvr>
                                        <p:cTn id="14" dur="500"/>
                                        <p:tgtEl>
                                          <p:spTgt spid="55324"/>
                                        </p:tgtEl>
                                      </p:cBhvr>
                                    </p:animEffect>
                                  </p:childTnLst>
                                </p:cTn>
                              </p:par>
                              <p:par>
                                <p:cTn id="15" presetID="8" presetClass="emph" presetSubtype="0" repeatCount="indefinite" fill="hold" nodeType="withEffect">
                                  <p:stCondLst>
                                    <p:cond delay="0"/>
                                  </p:stCondLst>
                                  <p:childTnLst>
                                    <p:animRot by="21600000">
                                      <p:cBhvr>
                                        <p:cTn id="16" dur="2000" fill="hold"/>
                                        <p:tgtEl>
                                          <p:spTgt spid="55323"/>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5" presetClass="entr" presetSubtype="10" fill="hold" nodeType="withEffect">
                                  <p:stCondLst>
                                    <p:cond delay="500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500"/>
                                        <p:tgtEl>
                                          <p:spTgt spid="17"/>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 3-CL (2).wav"/>
                                        </p:tgtEl>
                                      </p:cMediaNode>
                                    </p:audio>
                                  </p:subTnLst>
                                </p:cTn>
                              </p:par>
                              <p:par>
                                <p:cTn id="72" presetID="5" presetClass="entr" presetSubtype="10" fill="hold" grpId="0"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cTn>
                              </p:par>
                              <p:par>
                                <p:cTn id="75" presetID="5" presetClass="entr" presetSubtype="10" fill="hold"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22" presetClass="entr" presetSubtype="8" fill="hold" nodeType="withEffect">
                                  <p:stCondLst>
                                    <p:cond delay="500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nodeType="clickEffect">
                                  <p:stCondLst>
                                    <p:cond delay="0"/>
                                  </p:stCondLst>
                                  <p:childTnLst>
                                    <p:set>
                                      <p:cBhvr>
                                        <p:cTn id="84" dur="1" fill="hold">
                                          <p:stCondLst>
                                            <p:cond delay="0"/>
                                          </p:stCondLst>
                                        </p:cTn>
                                        <p:tgtEl>
                                          <p:spTgt spid="55360"/>
                                        </p:tgtEl>
                                        <p:attrNameLst>
                                          <p:attrName>style.visibility</p:attrName>
                                        </p:attrNameLst>
                                      </p:cBhvr>
                                      <p:to>
                                        <p:strVal val="visible"/>
                                      </p:to>
                                    </p:set>
                                    <p:animEffect transition="in" filter="dissolve">
                                      <p:cBhvr>
                                        <p:cTn id="85" dur="500"/>
                                        <p:tgtEl>
                                          <p:spTgt spid="55360"/>
                                        </p:tgtEl>
                                      </p:cBhvr>
                                    </p:animEffect>
                                  </p:childTnLst>
                                  <p:subTnLst>
                                    <p:audio>
                                      <p:cMediaNode>
                                        <p:cTn display="0" masterRel="sameClick">
                                          <p:stCondLst>
                                            <p:cond evt="begin" delay="0">
                                              <p:tn val="83"/>
                                            </p:cond>
                                          </p:stCondLst>
                                          <p:endCondLst>
                                            <p:cond evt="onStopAudio" delay="0">
                                              <p:tgtEl>
                                                <p:sldTgt/>
                                              </p:tgtEl>
                                            </p:cond>
                                          </p:endCondLst>
                                        </p:cTn>
                                        <p:tgtEl>
                                          <p:sndTgt r:embed="rId5" name="camera.wav"/>
                                        </p:tgtEl>
                                      </p:cMediaNode>
                                    </p:audio>
                                  </p:subTnLst>
                                </p:cTn>
                              </p:par>
                            </p:childTnLst>
                          </p:cTn>
                        </p:par>
                        <p:par>
                          <p:cTn id="86" fill="hold" nodeType="afterGroup">
                            <p:stCondLst>
                              <p:cond delay="500"/>
                            </p:stCondLst>
                            <p:childTnLst>
                              <p:par>
                                <p:cTn id="87" presetID="53" presetClass="exit" presetSubtype="0" fill="hold" nodeType="afterEffect">
                                  <p:stCondLst>
                                    <p:cond delay="0"/>
                                  </p:stCondLst>
                                  <p:childTnLst>
                                    <p:anim calcmode="lin" valueType="num">
                                      <p:cBhvr>
                                        <p:cTn id="88" dur="500"/>
                                        <p:tgtEl>
                                          <p:spTgt spid="55360"/>
                                        </p:tgtEl>
                                        <p:attrNameLst>
                                          <p:attrName>ppt_w</p:attrName>
                                        </p:attrNameLst>
                                      </p:cBhvr>
                                      <p:tavLst>
                                        <p:tav tm="0">
                                          <p:val>
                                            <p:strVal val="ppt_w"/>
                                          </p:val>
                                        </p:tav>
                                        <p:tav tm="100000">
                                          <p:val>
                                            <p:fltVal val="0"/>
                                          </p:val>
                                        </p:tav>
                                      </p:tavLst>
                                    </p:anim>
                                    <p:anim calcmode="lin" valueType="num">
                                      <p:cBhvr>
                                        <p:cTn id="89" dur="500"/>
                                        <p:tgtEl>
                                          <p:spTgt spid="55360"/>
                                        </p:tgtEl>
                                        <p:attrNameLst>
                                          <p:attrName>ppt_h</p:attrName>
                                        </p:attrNameLst>
                                      </p:cBhvr>
                                      <p:tavLst>
                                        <p:tav tm="0">
                                          <p:val>
                                            <p:strVal val="ppt_h"/>
                                          </p:val>
                                        </p:tav>
                                        <p:tav tm="100000">
                                          <p:val>
                                            <p:fltVal val="0"/>
                                          </p:val>
                                        </p:tav>
                                      </p:tavLst>
                                    </p:anim>
                                    <p:animEffect transition="out" filter="fade">
                                      <p:cBhvr>
                                        <p:cTn id="90" dur="500"/>
                                        <p:tgtEl>
                                          <p:spTgt spid="55360"/>
                                        </p:tgtEl>
                                      </p:cBhvr>
                                    </p:animEffect>
                                    <p:set>
                                      <p:cBhvr>
                                        <p:cTn id="91" dur="1" fill="hold">
                                          <p:stCondLst>
                                            <p:cond delay="499"/>
                                          </p:stCondLst>
                                        </p:cTn>
                                        <p:tgtEl>
                                          <p:spTgt spid="55360"/>
                                        </p:tgtEl>
                                        <p:attrNameLst>
                                          <p:attrName>style.visibility</p:attrName>
                                        </p:attrNameLst>
                                      </p:cBhvr>
                                      <p:to>
                                        <p:strVal val="hidden"/>
                                      </p:to>
                                    </p:set>
                                  </p:childTnLst>
                                </p:cTn>
                              </p:par>
                            </p:childTnLst>
                          </p:cTn>
                        </p:par>
                        <p:par>
                          <p:cTn id="92" fill="hold" nodeType="afterGroup">
                            <p:stCondLst>
                              <p:cond delay="1000"/>
                            </p:stCondLst>
                            <p:childTnLst>
                              <p:par>
                                <p:cTn id="93" presetID="9" presetClass="entr" presetSubtype="0" fill="hold" nodeType="afterEffect">
                                  <p:stCondLst>
                                    <p:cond delay="0"/>
                                  </p:stCondLst>
                                  <p:childTnLst>
                                    <p:set>
                                      <p:cBhvr>
                                        <p:cTn id="94" dur="1" fill="hold">
                                          <p:stCondLst>
                                            <p:cond delay="0"/>
                                          </p:stCondLst>
                                        </p:cTn>
                                        <p:tgtEl>
                                          <p:spTgt spid="55359"/>
                                        </p:tgtEl>
                                        <p:attrNameLst>
                                          <p:attrName>style.visibility</p:attrName>
                                        </p:attrNameLst>
                                      </p:cBhvr>
                                      <p:to>
                                        <p:strVal val="visible"/>
                                      </p:to>
                                    </p:set>
                                    <p:animEffect transition="in" filter="dissolve">
                                      <p:cBhvr>
                                        <p:cTn id="95" dur="500"/>
                                        <p:tgtEl>
                                          <p:spTgt spid="55359"/>
                                        </p:tgtEl>
                                      </p:cBhvr>
                                    </p:animEffect>
                                  </p:childTnLst>
                                  <p:subTnLst>
                                    <p:audio>
                                      <p:cMediaNode>
                                        <p:cTn display="0" masterRel="sameClick">
                                          <p:stCondLst>
                                            <p:cond evt="begin" delay="0">
                                              <p:tn val="93"/>
                                            </p:cond>
                                          </p:stCondLst>
                                          <p:endCondLst>
                                            <p:cond evt="onStopAudio" delay="0">
                                              <p:tgtEl>
                                                <p:sldTgt/>
                                              </p:tgtEl>
                                            </p:cond>
                                          </p:endCondLst>
                                        </p:cTn>
                                        <p:tgtEl>
                                          <p:sndTgt r:embed="rId5" name="camera.wav"/>
                                        </p:tgtEl>
                                      </p:cMediaNode>
                                    </p:audio>
                                  </p:subTnLst>
                                </p:cTn>
                              </p:par>
                            </p:childTnLst>
                          </p:cTn>
                        </p:par>
                        <p:par>
                          <p:cTn id="96" fill="hold" nodeType="afterGroup">
                            <p:stCondLst>
                              <p:cond delay="1500"/>
                            </p:stCondLst>
                            <p:childTnLst>
                              <p:par>
                                <p:cTn id="97" presetID="53" presetClass="exit" presetSubtype="0" fill="hold" nodeType="afterEffect">
                                  <p:stCondLst>
                                    <p:cond delay="0"/>
                                  </p:stCondLst>
                                  <p:childTnLst>
                                    <p:anim calcmode="lin" valueType="num">
                                      <p:cBhvr>
                                        <p:cTn id="98" dur="500"/>
                                        <p:tgtEl>
                                          <p:spTgt spid="55359"/>
                                        </p:tgtEl>
                                        <p:attrNameLst>
                                          <p:attrName>ppt_w</p:attrName>
                                        </p:attrNameLst>
                                      </p:cBhvr>
                                      <p:tavLst>
                                        <p:tav tm="0">
                                          <p:val>
                                            <p:strVal val="ppt_w"/>
                                          </p:val>
                                        </p:tav>
                                        <p:tav tm="100000">
                                          <p:val>
                                            <p:fltVal val="0"/>
                                          </p:val>
                                        </p:tav>
                                      </p:tavLst>
                                    </p:anim>
                                    <p:anim calcmode="lin" valueType="num">
                                      <p:cBhvr>
                                        <p:cTn id="99" dur="500"/>
                                        <p:tgtEl>
                                          <p:spTgt spid="55359"/>
                                        </p:tgtEl>
                                        <p:attrNameLst>
                                          <p:attrName>ppt_h</p:attrName>
                                        </p:attrNameLst>
                                      </p:cBhvr>
                                      <p:tavLst>
                                        <p:tav tm="0">
                                          <p:val>
                                            <p:strVal val="ppt_h"/>
                                          </p:val>
                                        </p:tav>
                                        <p:tav tm="100000">
                                          <p:val>
                                            <p:fltVal val="0"/>
                                          </p:val>
                                        </p:tav>
                                      </p:tavLst>
                                    </p:anim>
                                    <p:animEffect transition="out" filter="fade">
                                      <p:cBhvr>
                                        <p:cTn id="100" dur="500"/>
                                        <p:tgtEl>
                                          <p:spTgt spid="55359"/>
                                        </p:tgtEl>
                                      </p:cBhvr>
                                    </p:animEffect>
                                    <p:set>
                                      <p:cBhvr>
                                        <p:cTn id="101" dur="1" fill="hold">
                                          <p:stCondLst>
                                            <p:cond delay="499"/>
                                          </p:stCondLst>
                                        </p:cTn>
                                        <p:tgtEl>
                                          <p:spTgt spid="55359"/>
                                        </p:tgtEl>
                                        <p:attrNameLst>
                                          <p:attrName>style.visibility</p:attrName>
                                        </p:attrNameLst>
                                      </p:cBhvr>
                                      <p:to>
                                        <p:strVal val="hidden"/>
                                      </p:to>
                                    </p:set>
                                  </p:childTnLst>
                                </p:cTn>
                              </p:par>
                            </p:childTnLst>
                          </p:cTn>
                        </p:par>
                        <p:par>
                          <p:cTn id="102" fill="hold" nodeType="afterGroup">
                            <p:stCondLst>
                              <p:cond delay="2000"/>
                            </p:stCondLst>
                            <p:childTnLst>
                              <p:par>
                                <p:cTn id="103" presetID="9" presetClass="entr" presetSubtype="0" fill="hold" nodeType="afterEffect">
                                  <p:stCondLst>
                                    <p:cond delay="0"/>
                                  </p:stCondLst>
                                  <p:childTnLst>
                                    <p:set>
                                      <p:cBhvr>
                                        <p:cTn id="104" dur="1" fill="hold">
                                          <p:stCondLst>
                                            <p:cond delay="0"/>
                                          </p:stCondLst>
                                        </p:cTn>
                                        <p:tgtEl>
                                          <p:spTgt spid="55358"/>
                                        </p:tgtEl>
                                        <p:attrNameLst>
                                          <p:attrName>style.visibility</p:attrName>
                                        </p:attrNameLst>
                                      </p:cBhvr>
                                      <p:to>
                                        <p:strVal val="visible"/>
                                      </p:to>
                                    </p:set>
                                    <p:animEffect transition="in" filter="dissolve">
                                      <p:cBhvr>
                                        <p:cTn id="105" dur="500"/>
                                        <p:tgtEl>
                                          <p:spTgt spid="55358"/>
                                        </p:tgtEl>
                                      </p:cBhvr>
                                    </p:animEffect>
                                  </p:childTnLst>
                                  <p:subTnLst>
                                    <p:audio>
                                      <p:cMediaNode>
                                        <p:cTn display="0" masterRel="sameClick">
                                          <p:stCondLst>
                                            <p:cond evt="begin" delay="0">
                                              <p:tn val="103"/>
                                            </p:cond>
                                          </p:stCondLst>
                                          <p:endCondLst>
                                            <p:cond evt="onStopAudio" delay="0">
                                              <p:tgtEl>
                                                <p:sldTgt/>
                                              </p:tgtEl>
                                            </p:cond>
                                          </p:endCondLst>
                                        </p:cTn>
                                        <p:tgtEl>
                                          <p:sndTgt r:embed="rId5" name="camera.wav"/>
                                        </p:tgtEl>
                                      </p:cMediaNode>
                                    </p:audio>
                                  </p:subTnLst>
                                </p:cTn>
                              </p:par>
                            </p:childTnLst>
                          </p:cTn>
                        </p:par>
                        <p:par>
                          <p:cTn id="106" fill="hold" nodeType="afterGroup">
                            <p:stCondLst>
                              <p:cond delay="2500"/>
                            </p:stCondLst>
                            <p:childTnLst>
                              <p:par>
                                <p:cTn id="107" presetID="53" presetClass="exit" presetSubtype="0" fill="hold" nodeType="afterEffect">
                                  <p:stCondLst>
                                    <p:cond delay="0"/>
                                  </p:stCondLst>
                                  <p:childTnLst>
                                    <p:anim calcmode="lin" valueType="num">
                                      <p:cBhvr>
                                        <p:cTn id="108" dur="500"/>
                                        <p:tgtEl>
                                          <p:spTgt spid="55358"/>
                                        </p:tgtEl>
                                        <p:attrNameLst>
                                          <p:attrName>ppt_w</p:attrName>
                                        </p:attrNameLst>
                                      </p:cBhvr>
                                      <p:tavLst>
                                        <p:tav tm="0">
                                          <p:val>
                                            <p:strVal val="ppt_w"/>
                                          </p:val>
                                        </p:tav>
                                        <p:tav tm="100000">
                                          <p:val>
                                            <p:fltVal val="0"/>
                                          </p:val>
                                        </p:tav>
                                      </p:tavLst>
                                    </p:anim>
                                    <p:anim calcmode="lin" valueType="num">
                                      <p:cBhvr>
                                        <p:cTn id="109" dur="500"/>
                                        <p:tgtEl>
                                          <p:spTgt spid="55358"/>
                                        </p:tgtEl>
                                        <p:attrNameLst>
                                          <p:attrName>ppt_h</p:attrName>
                                        </p:attrNameLst>
                                      </p:cBhvr>
                                      <p:tavLst>
                                        <p:tav tm="0">
                                          <p:val>
                                            <p:strVal val="ppt_h"/>
                                          </p:val>
                                        </p:tav>
                                        <p:tav tm="100000">
                                          <p:val>
                                            <p:fltVal val="0"/>
                                          </p:val>
                                        </p:tav>
                                      </p:tavLst>
                                    </p:anim>
                                    <p:animEffect transition="out" filter="fade">
                                      <p:cBhvr>
                                        <p:cTn id="110" dur="500"/>
                                        <p:tgtEl>
                                          <p:spTgt spid="55358"/>
                                        </p:tgtEl>
                                      </p:cBhvr>
                                    </p:animEffect>
                                    <p:set>
                                      <p:cBhvr>
                                        <p:cTn id="111" dur="1" fill="hold">
                                          <p:stCondLst>
                                            <p:cond delay="499"/>
                                          </p:stCondLst>
                                        </p:cTn>
                                        <p:tgtEl>
                                          <p:spTgt spid="55358"/>
                                        </p:tgtEl>
                                        <p:attrNameLst>
                                          <p:attrName>style.visibility</p:attrName>
                                        </p:attrNameLst>
                                      </p:cBhvr>
                                      <p:to>
                                        <p:strVal val="hidden"/>
                                      </p:to>
                                    </p:set>
                                  </p:childTnLst>
                                </p:cTn>
                              </p:par>
                            </p:childTnLst>
                          </p:cTn>
                        </p:par>
                        <p:par>
                          <p:cTn id="112" fill="hold" nodeType="afterGroup">
                            <p:stCondLst>
                              <p:cond delay="3000"/>
                            </p:stCondLst>
                            <p:childTnLst>
                              <p:par>
                                <p:cTn id="113" presetID="9" presetClass="entr" presetSubtype="0" fill="hold" nodeType="afterEffect">
                                  <p:stCondLst>
                                    <p:cond delay="0"/>
                                  </p:stCondLst>
                                  <p:childTnLst>
                                    <p:set>
                                      <p:cBhvr>
                                        <p:cTn id="114" dur="1" fill="hold">
                                          <p:stCondLst>
                                            <p:cond delay="0"/>
                                          </p:stCondLst>
                                        </p:cTn>
                                        <p:tgtEl>
                                          <p:spTgt spid="55357"/>
                                        </p:tgtEl>
                                        <p:attrNameLst>
                                          <p:attrName>style.visibility</p:attrName>
                                        </p:attrNameLst>
                                      </p:cBhvr>
                                      <p:to>
                                        <p:strVal val="visible"/>
                                      </p:to>
                                    </p:set>
                                    <p:animEffect transition="in" filter="dissolve">
                                      <p:cBhvr>
                                        <p:cTn id="115" dur="500"/>
                                        <p:tgtEl>
                                          <p:spTgt spid="55357"/>
                                        </p:tgtEl>
                                      </p:cBhvr>
                                    </p:animEffect>
                                  </p:childTnLst>
                                  <p:subTnLst>
                                    <p:audio>
                                      <p:cMediaNode>
                                        <p:cTn display="0" masterRel="sameClick">
                                          <p:stCondLst>
                                            <p:cond evt="begin" delay="0">
                                              <p:tn val="113"/>
                                            </p:cond>
                                          </p:stCondLst>
                                          <p:endCondLst>
                                            <p:cond evt="onStopAudio" delay="0">
                                              <p:tgtEl>
                                                <p:sldTgt/>
                                              </p:tgtEl>
                                            </p:cond>
                                          </p:endCondLst>
                                        </p:cTn>
                                        <p:tgtEl>
                                          <p:sndTgt r:embed="rId5" name="camera.wav"/>
                                        </p:tgtEl>
                                      </p:cMediaNode>
                                    </p:audio>
                                  </p:subTnLst>
                                </p:cTn>
                              </p:par>
                            </p:childTnLst>
                          </p:cTn>
                        </p:par>
                        <p:par>
                          <p:cTn id="116" fill="hold" nodeType="afterGroup">
                            <p:stCondLst>
                              <p:cond delay="3500"/>
                            </p:stCondLst>
                            <p:childTnLst>
                              <p:par>
                                <p:cTn id="117" presetID="53" presetClass="exit" presetSubtype="0" fill="hold" nodeType="afterEffect">
                                  <p:stCondLst>
                                    <p:cond delay="0"/>
                                  </p:stCondLst>
                                  <p:childTnLst>
                                    <p:anim calcmode="lin" valueType="num">
                                      <p:cBhvr>
                                        <p:cTn id="118" dur="500"/>
                                        <p:tgtEl>
                                          <p:spTgt spid="55357"/>
                                        </p:tgtEl>
                                        <p:attrNameLst>
                                          <p:attrName>ppt_w</p:attrName>
                                        </p:attrNameLst>
                                      </p:cBhvr>
                                      <p:tavLst>
                                        <p:tav tm="0">
                                          <p:val>
                                            <p:strVal val="ppt_w"/>
                                          </p:val>
                                        </p:tav>
                                        <p:tav tm="100000">
                                          <p:val>
                                            <p:fltVal val="0"/>
                                          </p:val>
                                        </p:tav>
                                      </p:tavLst>
                                    </p:anim>
                                    <p:anim calcmode="lin" valueType="num">
                                      <p:cBhvr>
                                        <p:cTn id="119" dur="500"/>
                                        <p:tgtEl>
                                          <p:spTgt spid="55357"/>
                                        </p:tgtEl>
                                        <p:attrNameLst>
                                          <p:attrName>ppt_h</p:attrName>
                                        </p:attrNameLst>
                                      </p:cBhvr>
                                      <p:tavLst>
                                        <p:tav tm="0">
                                          <p:val>
                                            <p:strVal val="ppt_h"/>
                                          </p:val>
                                        </p:tav>
                                        <p:tav tm="100000">
                                          <p:val>
                                            <p:fltVal val="0"/>
                                          </p:val>
                                        </p:tav>
                                      </p:tavLst>
                                    </p:anim>
                                    <p:animEffect transition="out" filter="fade">
                                      <p:cBhvr>
                                        <p:cTn id="120" dur="500"/>
                                        <p:tgtEl>
                                          <p:spTgt spid="55357"/>
                                        </p:tgtEl>
                                      </p:cBhvr>
                                    </p:animEffect>
                                    <p:set>
                                      <p:cBhvr>
                                        <p:cTn id="121" dur="1" fill="hold">
                                          <p:stCondLst>
                                            <p:cond delay="499"/>
                                          </p:stCondLst>
                                        </p:cTn>
                                        <p:tgtEl>
                                          <p:spTgt spid="55357"/>
                                        </p:tgtEl>
                                        <p:attrNameLst>
                                          <p:attrName>style.visibility</p:attrName>
                                        </p:attrNameLst>
                                      </p:cBhvr>
                                      <p:to>
                                        <p:strVal val="hidden"/>
                                      </p:to>
                                    </p:set>
                                  </p:childTnLst>
                                </p:cTn>
                              </p:par>
                            </p:childTnLst>
                          </p:cTn>
                        </p:par>
                        <p:par>
                          <p:cTn id="122" fill="hold" nodeType="afterGroup">
                            <p:stCondLst>
                              <p:cond delay="4000"/>
                            </p:stCondLst>
                            <p:childTnLst>
                              <p:par>
                                <p:cTn id="123" presetID="9" presetClass="entr" presetSubtype="0" fill="hold" nodeType="afterEffect">
                                  <p:stCondLst>
                                    <p:cond delay="0"/>
                                  </p:stCondLst>
                                  <p:childTnLst>
                                    <p:set>
                                      <p:cBhvr>
                                        <p:cTn id="124" dur="1" fill="hold">
                                          <p:stCondLst>
                                            <p:cond delay="0"/>
                                          </p:stCondLst>
                                        </p:cTn>
                                        <p:tgtEl>
                                          <p:spTgt spid="55356"/>
                                        </p:tgtEl>
                                        <p:attrNameLst>
                                          <p:attrName>style.visibility</p:attrName>
                                        </p:attrNameLst>
                                      </p:cBhvr>
                                      <p:to>
                                        <p:strVal val="visible"/>
                                      </p:to>
                                    </p:set>
                                    <p:animEffect transition="in" filter="dissolve">
                                      <p:cBhvr>
                                        <p:cTn id="125" dur="500"/>
                                        <p:tgtEl>
                                          <p:spTgt spid="55356"/>
                                        </p:tgtEl>
                                      </p:cBhvr>
                                    </p:animEffect>
                                  </p:childTnLst>
                                  <p:subTnLst>
                                    <p:audio>
                                      <p:cMediaNode>
                                        <p:cTn display="0" masterRel="sameClick">
                                          <p:stCondLst>
                                            <p:cond evt="begin" delay="0">
                                              <p:tn val="123"/>
                                            </p:cond>
                                          </p:stCondLst>
                                          <p:endCondLst>
                                            <p:cond evt="onStopAudio" delay="0">
                                              <p:tgtEl>
                                                <p:sldTgt/>
                                              </p:tgtEl>
                                            </p:cond>
                                          </p:endCondLst>
                                        </p:cTn>
                                        <p:tgtEl>
                                          <p:sndTgt r:embed="rId5" name="camera.wav"/>
                                        </p:tgtEl>
                                      </p:cMediaNode>
                                    </p:audio>
                                  </p:subTnLst>
                                </p:cTn>
                              </p:par>
                            </p:childTnLst>
                          </p:cTn>
                        </p:par>
                        <p:par>
                          <p:cTn id="126" fill="hold" nodeType="afterGroup">
                            <p:stCondLst>
                              <p:cond delay="4500"/>
                            </p:stCondLst>
                            <p:childTnLst>
                              <p:par>
                                <p:cTn id="127" presetID="53" presetClass="exit" presetSubtype="0" fill="hold" nodeType="afterEffect">
                                  <p:stCondLst>
                                    <p:cond delay="0"/>
                                  </p:stCondLst>
                                  <p:childTnLst>
                                    <p:anim calcmode="lin" valueType="num">
                                      <p:cBhvr>
                                        <p:cTn id="128" dur="500"/>
                                        <p:tgtEl>
                                          <p:spTgt spid="55356"/>
                                        </p:tgtEl>
                                        <p:attrNameLst>
                                          <p:attrName>ppt_w</p:attrName>
                                        </p:attrNameLst>
                                      </p:cBhvr>
                                      <p:tavLst>
                                        <p:tav tm="0">
                                          <p:val>
                                            <p:strVal val="ppt_w"/>
                                          </p:val>
                                        </p:tav>
                                        <p:tav tm="100000">
                                          <p:val>
                                            <p:fltVal val="0"/>
                                          </p:val>
                                        </p:tav>
                                      </p:tavLst>
                                    </p:anim>
                                    <p:anim calcmode="lin" valueType="num">
                                      <p:cBhvr>
                                        <p:cTn id="129" dur="500"/>
                                        <p:tgtEl>
                                          <p:spTgt spid="55356"/>
                                        </p:tgtEl>
                                        <p:attrNameLst>
                                          <p:attrName>ppt_h</p:attrName>
                                        </p:attrNameLst>
                                      </p:cBhvr>
                                      <p:tavLst>
                                        <p:tav tm="0">
                                          <p:val>
                                            <p:strVal val="ppt_h"/>
                                          </p:val>
                                        </p:tav>
                                        <p:tav tm="100000">
                                          <p:val>
                                            <p:fltVal val="0"/>
                                          </p:val>
                                        </p:tav>
                                      </p:tavLst>
                                    </p:anim>
                                    <p:animEffect transition="out" filter="fade">
                                      <p:cBhvr>
                                        <p:cTn id="130" dur="500"/>
                                        <p:tgtEl>
                                          <p:spTgt spid="55356"/>
                                        </p:tgtEl>
                                      </p:cBhvr>
                                    </p:animEffect>
                                    <p:set>
                                      <p:cBhvr>
                                        <p:cTn id="131" dur="1" fill="hold">
                                          <p:stCondLst>
                                            <p:cond delay="499"/>
                                          </p:stCondLst>
                                        </p:cTn>
                                        <p:tgtEl>
                                          <p:spTgt spid="55356"/>
                                        </p:tgtEl>
                                        <p:attrNameLst>
                                          <p:attrName>style.visibility</p:attrName>
                                        </p:attrNameLst>
                                      </p:cBhvr>
                                      <p:to>
                                        <p:strVal val="hidden"/>
                                      </p:to>
                                    </p:set>
                                  </p:childTnLst>
                                </p:cTn>
                              </p:par>
                            </p:childTnLst>
                          </p:cTn>
                        </p:par>
                        <p:par>
                          <p:cTn id="132" fill="hold" nodeType="afterGroup">
                            <p:stCondLst>
                              <p:cond delay="5000"/>
                            </p:stCondLst>
                            <p:childTnLst>
                              <p:par>
                                <p:cTn id="133" presetID="9" presetClass="entr" presetSubtype="0" fill="hold" nodeType="afterEffect">
                                  <p:stCondLst>
                                    <p:cond delay="0"/>
                                  </p:stCondLst>
                                  <p:childTnLst>
                                    <p:set>
                                      <p:cBhvr>
                                        <p:cTn id="134" dur="1" fill="hold">
                                          <p:stCondLst>
                                            <p:cond delay="0"/>
                                          </p:stCondLst>
                                        </p:cTn>
                                        <p:tgtEl>
                                          <p:spTgt spid="55355"/>
                                        </p:tgtEl>
                                        <p:attrNameLst>
                                          <p:attrName>style.visibility</p:attrName>
                                        </p:attrNameLst>
                                      </p:cBhvr>
                                      <p:to>
                                        <p:strVal val="visible"/>
                                      </p:to>
                                    </p:set>
                                    <p:animEffect transition="in" filter="dissolve">
                                      <p:cBhvr>
                                        <p:cTn id="135" dur="500"/>
                                        <p:tgtEl>
                                          <p:spTgt spid="55355"/>
                                        </p:tgtEl>
                                      </p:cBhvr>
                                    </p:animEffect>
                                  </p:childTnLst>
                                  <p:subTnLst>
                                    <p:audio>
                                      <p:cMediaNode>
                                        <p:cTn display="0" masterRel="sameClick">
                                          <p:stCondLst>
                                            <p:cond evt="begin" delay="0">
                                              <p:tn val="133"/>
                                            </p:cond>
                                          </p:stCondLst>
                                          <p:endCondLst>
                                            <p:cond evt="onStopAudio" delay="0">
                                              <p:tgtEl>
                                                <p:sldTgt/>
                                              </p:tgtEl>
                                            </p:cond>
                                          </p:endCondLst>
                                        </p:cTn>
                                        <p:tgtEl>
                                          <p:sndTgt r:embed="rId5" name="camera.wav"/>
                                        </p:tgtEl>
                                      </p:cMediaNode>
                                    </p:audio>
                                  </p:subTnLst>
                                </p:cTn>
                              </p:par>
                            </p:childTnLst>
                          </p:cTn>
                        </p:par>
                        <p:par>
                          <p:cTn id="136" fill="hold" nodeType="afterGroup">
                            <p:stCondLst>
                              <p:cond delay="5500"/>
                            </p:stCondLst>
                            <p:childTnLst>
                              <p:par>
                                <p:cTn id="137" presetID="53" presetClass="exit" presetSubtype="0" fill="hold" nodeType="afterEffect">
                                  <p:stCondLst>
                                    <p:cond delay="0"/>
                                  </p:stCondLst>
                                  <p:childTnLst>
                                    <p:anim calcmode="lin" valueType="num">
                                      <p:cBhvr>
                                        <p:cTn id="138" dur="500"/>
                                        <p:tgtEl>
                                          <p:spTgt spid="55355"/>
                                        </p:tgtEl>
                                        <p:attrNameLst>
                                          <p:attrName>ppt_w</p:attrName>
                                        </p:attrNameLst>
                                      </p:cBhvr>
                                      <p:tavLst>
                                        <p:tav tm="0">
                                          <p:val>
                                            <p:strVal val="ppt_w"/>
                                          </p:val>
                                        </p:tav>
                                        <p:tav tm="100000">
                                          <p:val>
                                            <p:fltVal val="0"/>
                                          </p:val>
                                        </p:tav>
                                      </p:tavLst>
                                    </p:anim>
                                    <p:anim calcmode="lin" valueType="num">
                                      <p:cBhvr>
                                        <p:cTn id="139" dur="500"/>
                                        <p:tgtEl>
                                          <p:spTgt spid="55355"/>
                                        </p:tgtEl>
                                        <p:attrNameLst>
                                          <p:attrName>ppt_h</p:attrName>
                                        </p:attrNameLst>
                                      </p:cBhvr>
                                      <p:tavLst>
                                        <p:tav tm="0">
                                          <p:val>
                                            <p:strVal val="ppt_h"/>
                                          </p:val>
                                        </p:tav>
                                        <p:tav tm="100000">
                                          <p:val>
                                            <p:fltVal val="0"/>
                                          </p:val>
                                        </p:tav>
                                      </p:tavLst>
                                    </p:anim>
                                    <p:animEffect transition="out" filter="fade">
                                      <p:cBhvr>
                                        <p:cTn id="140" dur="500"/>
                                        <p:tgtEl>
                                          <p:spTgt spid="55355"/>
                                        </p:tgtEl>
                                      </p:cBhvr>
                                    </p:animEffect>
                                    <p:set>
                                      <p:cBhvr>
                                        <p:cTn id="141" dur="1" fill="hold">
                                          <p:stCondLst>
                                            <p:cond delay="499"/>
                                          </p:stCondLst>
                                        </p:cTn>
                                        <p:tgtEl>
                                          <p:spTgt spid="55355"/>
                                        </p:tgtEl>
                                        <p:attrNameLst>
                                          <p:attrName>style.visibility</p:attrName>
                                        </p:attrNameLst>
                                      </p:cBhvr>
                                      <p:to>
                                        <p:strVal val="hidden"/>
                                      </p:to>
                                    </p:set>
                                  </p:childTnLst>
                                </p:cTn>
                              </p:par>
                            </p:childTnLst>
                          </p:cTn>
                        </p:par>
                        <p:par>
                          <p:cTn id="142" fill="hold" nodeType="afterGroup">
                            <p:stCondLst>
                              <p:cond delay="6000"/>
                            </p:stCondLst>
                            <p:childTnLst>
                              <p:par>
                                <p:cTn id="143" presetID="9" presetClass="entr" presetSubtype="0" fill="hold" nodeType="afterEffect">
                                  <p:stCondLst>
                                    <p:cond delay="0"/>
                                  </p:stCondLst>
                                  <p:childTnLst>
                                    <p:set>
                                      <p:cBhvr>
                                        <p:cTn id="144" dur="1" fill="hold">
                                          <p:stCondLst>
                                            <p:cond delay="0"/>
                                          </p:stCondLst>
                                        </p:cTn>
                                        <p:tgtEl>
                                          <p:spTgt spid="55354"/>
                                        </p:tgtEl>
                                        <p:attrNameLst>
                                          <p:attrName>style.visibility</p:attrName>
                                        </p:attrNameLst>
                                      </p:cBhvr>
                                      <p:to>
                                        <p:strVal val="visible"/>
                                      </p:to>
                                    </p:set>
                                    <p:animEffect transition="in" filter="dissolve">
                                      <p:cBhvr>
                                        <p:cTn id="145" dur="500"/>
                                        <p:tgtEl>
                                          <p:spTgt spid="55354"/>
                                        </p:tgtEl>
                                      </p:cBhvr>
                                    </p:animEffect>
                                  </p:childTnLst>
                                  <p:subTnLst>
                                    <p:audio>
                                      <p:cMediaNode>
                                        <p:cTn display="0" masterRel="sameClick">
                                          <p:stCondLst>
                                            <p:cond evt="begin" delay="0">
                                              <p:tn val="143"/>
                                            </p:cond>
                                          </p:stCondLst>
                                          <p:endCondLst>
                                            <p:cond evt="onStopAudio" delay="0">
                                              <p:tgtEl>
                                                <p:sldTgt/>
                                              </p:tgtEl>
                                            </p:cond>
                                          </p:endCondLst>
                                        </p:cTn>
                                        <p:tgtEl>
                                          <p:sndTgt r:embed="rId5" name="camera.wav"/>
                                        </p:tgtEl>
                                      </p:cMediaNode>
                                    </p:audio>
                                  </p:subTnLst>
                                </p:cTn>
                              </p:par>
                            </p:childTnLst>
                          </p:cTn>
                        </p:par>
                        <p:par>
                          <p:cTn id="146" fill="hold" nodeType="afterGroup">
                            <p:stCondLst>
                              <p:cond delay="6500"/>
                            </p:stCondLst>
                            <p:childTnLst>
                              <p:par>
                                <p:cTn id="147" presetID="53" presetClass="exit" presetSubtype="0" fill="hold" nodeType="afterEffect">
                                  <p:stCondLst>
                                    <p:cond delay="0"/>
                                  </p:stCondLst>
                                  <p:childTnLst>
                                    <p:anim calcmode="lin" valueType="num">
                                      <p:cBhvr>
                                        <p:cTn id="148" dur="500"/>
                                        <p:tgtEl>
                                          <p:spTgt spid="55354"/>
                                        </p:tgtEl>
                                        <p:attrNameLst>
                                          <p:attrName>ppt_w</p:attrName>
                                        </p:attrNameLst>
                                      </p:cBhvr>
                                      <p:tavLst>
                                        <p:tav tm="0">
                                          <p:val>
                                            <p:strVal val="ppt_w"/>
                                          </p:val>
                                        </p:tav>
                                        <p:tav tm="100000">
                                          <p:val>
                                            <p:fltVal val="0"/>
                                          </p:val>
                                        </p:tav>
                                      </p:tavLst>
                                    </p:anim>
                                    <p:anim calcmode="lin" valueType="num">
                                      <p:cBhvr>
                                        <p:cTn id="149" dur="500"/>
                                        <p:tgtEl>
                                          <p:spTgt spid="55354"/>
                                        </p:tgtEl>
                                        <p:attrNameLst>
                                          <p:attrName>ppt_h</p:attrName>
                                        </p:attrNameLst>
                                      </p:cBhvr>
                                      <p:tavLst>
                                        <p:tav tm="0">
                                          <p:val>
                                            <p:strVal val="ppt_h"/>
                                          </p:val>
                                        </p:tav>
                                        <p:tav tm="100000">
                                          <p:val>
                                            <p:fltVal val="0"/>
                                          </p:val>
                                        </p:tav>
                                      </p:tavLst>
                                    </p:anim>
                                    <p:animEffect transition="out" filter="fade">
                                      <p:cBhvr>
                                        <p:cTn id="150" dur="500"/>
                                        <p:tgtEl>
                                          <p:spTgt spid="55354"/>
                                        </p:tgtEl>
                                      </p:cBhvr>
                                    </p:animEffect>
                                    <p:set>
                                      <p:cBhvr>
                                        <p:cTn id="151" dur="1" fill="hold">
                                          <p:stCondLst>
                                            <p:cond delay="499"/>
                                          </p:stCondLst>
                                        </p:cTn>
                                        <p:tgtEl>
                                          <p:spTgt spid="55354"/>
                                        </p:tgtEl>
                                        <p:attrNameLst>
                                          <p:attrName>style.visibility</p:attrName>
                                        </p:attrNameLst>
                                      </p:cBhvr>
                                      <p:to>
                                        <p:strVal val="hidden"/>
                                      </p:to>
                                    </p:set>
                                  </p:childTnLst>
                                </p:cTn>
                              </p:par>
                            </p:childTnLst>
                          </p:cTn>
                        </p:par>
                        <p:par>
                          <p:cTn id="152" fill="hold" nodeType="afterGroup">
                            <p:stCondLst>
                              <p:cond delay="7000"/>
                            </p:stCondLst>
                            <p:childTnLst>
                              <p:par>
                                <p:cTn id="153" presetID="9" presetClass="entr" presetSubtype="0" fill="hold" nodeType="afterEffect">
                                  <p:stCondLst>
                                    <p:cond delay="0"/>
                                  </p:stCondLst>
                                  <p:childTnLst>
                                    <p:set>
                                      <p:cBhvr>
                                        <p:cTn id="154" dur="1" fill="hold">
                                          <p:stCondLst>
                                            <p:cond delay="0"/>
                                          </p:stCondLst>
                                        </p:cTn>
                                        <p:tgtEl>
                                          <p:spTgt spid="55353"/>
                                        </p:tgtEl>
                                        <p:attrNameLst>
                                          <p:attrName>style.visibility</p:attrName>
                                        </p:attrNameLst>
                                      </p:cBhvr>
                                      <p:to>
                                        <p:strVal val="visible"/>
                                      </p:to>
                                    </p:set>
                                    <p:animEffect transition="in" filter="dissolve">
                                      <p:cBhvr>
                                        <p:cTn id="155" dur="500"/>
                                        <p:tgtEl>
                                          <p:spTgt spid="55353"/>
                                        </p:tgtEl>
                                      </p:cBhvr>
                                    </p:animEffect>
                                  </p:childTnLst>
                                  <p:subTnLst>
                                    <p:audio>
                                      <p:cMediaNode>
                                        <p:cTn display="0" masterRel="sameClick">
                                          <p:stCondLst>
                                            <p:cond evt="begin" delay="0">
                                              <p:tn val="153"/>
                                            </p:cond>
                                          </p:stCondLst>
                                          <p:endCondLst>
                                            <p:cond evt="onStopAudio" delay="0">
                                              <p:tgtEl>
                                                <p:sldTgt/>
                                              </p:tgtEl>
                                            </p:cond>
                                          </p:endCondLst>
                                        </p:cTn>
                                        <p:tgtEl>
                                          <p:sndTgt r:embed="rId5" name="camera.wav"/>
                                        </p:tgtEl>
                                      </p:cMediaNode>
                                    </p:audio>
                                  </p:subTnLst>
                                </p:cTn>
                              </p:par>
                            </p:childTnLst>
                          </p:cTn>
                        </p:par>
                        <p:par>
                          <p:cTn id="156" fill="hold" nodeType="afterGroup">
                            <p:stCondLst>
                              <p:cond delay="7500"/>
                            </p:stCondLst>
                            <p:childTnLst>
                              <p:par>
                                <p:cTn id="157" presetID="53" presetClass="exit" presetSubtype="0" fill="hold" nodeType="afterEffect">
                                  <p:stCondLst>
                                    <p:cond delay="0"/>
                                  </p:stCondLst>
                                  <p:childTnLst>
                                    <p:anim calcmode="lin" valueType="num">
                                      <p:cBhvr>
                                        <p:cTn id="158" dur="500"/>
                                        <p:tgtEl>
                                          <p:spTgt spid="55353"/>
                                        </p:tgtEl>
                                        <p:attrNameLst>
                                          <p:attrName>ppt_w</p:attrName>
                                        </p:attrNameLst>
                                      </p:cBhvr>
                                      <p:tavLst>
                                        <p:tav tm="0">
                                          <p:val>
                                            <p:strVal val="ppt_w"/>
                                          </p:val>
                                        </p:tav>
                                        <p:tav tm="100000">
                                          <p:val>
                                            <p:fltVal val="0"/>
                                          </p:val>
                                        </p:tav>
                                      </p:tavLst>
                                    </p:anim>
                                    <p:anim calcmode="lin" valueType="num">
                                      <p:cBhvr>
                                        <p:cTn id="159" dur="500"/>
                                        <p:tgtEl>
                                          <p:spTgt spid="55353"/>
                                        </p:tgtEl>
                                        <p:attrNameLst>
                                          <p:attrName>ppt_h</p:attrName>
                                        </p:attrNameLst>
                                      </p:cBhvr>
                                      <p:tavLst>
                                        <p:tav tm="0">
                                          <p:val>
                                            <p:strVal val="ppt_h"/>
                                          </p:val>
                                        </p:tav>
                                        <p:tav tm="100000">
                                          <p:val>
                                            <p:fltVal val="0"/>
                                          </p:val>
                                        </p:tav>
                                      </p:tavLst>
                                    </p:anim>
                                    <p:animEffect transition="out" filter="fade">
                                      <p:cBhvr>
                                        <p:cTn id="160" dur="500"/>
                                        <p:tgtEl>
                                          <p:spTgt spid="55353"/>
                                        </p:tgtEl>
                                      </p:cBhvr>
                                    </p:animEffect>
                                    <p:set>
                                      <p:cBhvr>
                                        <p:cTn id="161" dur="1" fill="hold">
                                          <p:stCondLst>
                                            <p:cond delay="499"/>
                                          </p:stCondLst>
                                        </p:cTn>
                                        <p:tgtEl>
                                          <p:spTgt spid="55353"/>
                                        </p:tgtEl>
                                        <p:attrNameLst>
                                          <p:attrName>style.visibility</p:attrName>
                                        </p:attrNameLst>
                                      </p:cBhvr>
                                      <p:to>
                                        <p:strVal val="hidden"/>
                                      </p:to>
                                    </p:set>
                                  </p:childTnLst>
                                </p:cTn>
                              </p:par>
                            </p:childTnLst>
                          </p:cTn>
                        </p:par>
                        <p:par>
                          <p:cTn id="162" fill="hold" nodeType="afterGroup">
                            <p:stCondLst>
                              <p:cond delay="8000"/>
                            </p:stCondLst>
                            <p:childTnLst>
                              <p:par>
                                <p:cTn id="163" presetID="9" presetClass="entr" presetSubtype="0" fill="hold" nodeType="afterEffect">
                                  <p:stCondLst>
                                    <p:cond delay="0"/>
                                  </p:stCondLst>
                                  <p:childTnLst>
                                    <p:set>
                                      <p:cBhvr>
                                        <p:cTn id="164" dur="1" fill="hold">
                                          <p:stCondLst>
                                            <p:cond delay="0"/>
                                          </p:stCondLst>
                                        </p:cTn>
                                        <p:tgtEl>
                                          <p:spTgt spid="55352"/>
                                        </p:tgtEl>
                                        <p:attrNameLst>
                                          <p:attrName>style.visibility</p:attrName>
                                        </p:attrNameLst>
                                      </p:cBhvr>
                                      <p:to>
                                        <p:strVal val="visible"/>
                                      </p:to>
                                    </p:set>
                                    <p:animEffect transition="in" filter="dissolve">
                                      <p:cBhvr>
                                        <p:cTn id="165" dur="500"/>
                                        <p:tgtEl>
                                          <p:spTgt spid="55352"/>
                                        </p:tgtEl>
                                      </p:cBhvr>
                                    </p:animEffect>
                                  </p:childTnLst>
                                  <p:subTnLst>
                                    <p:audio>
                                      <p:cMediaNode>
                                        <p:cTn display="0" masterRel="sameClick">
                                          <p:stCondLst>
                                            <p:cond evt="begin" delay="0">
                                              <p:tn val="163"/>
                                            </p:cond>
                                          </p:stCondLst>
                                          <p:endCondLst>
                                            <p:cond evt="onStopAudio" delay="0">
                                              <p:tgtEl>
                                                <p:sldTgt/>
                                              </p:tgtEl>
                                            </p:cond>
                                          </p:endCondLst>
                                        </p:cTn>
                                        <p:tgtEl>
                                          <p:sndTgt r:embed="rId5" name="camera.wav"/>
                                        </p:tgtEl>
                                      </p:cMediaNode>
                                    </p:audio>
                                  </p:subTnLst>
                                </p:cTn>
                              </p:par>
                            </p:childTnLst>
                          </p:cTn>
                        </p:par>
                        <p:par>
                          <p:cTn id="166" fill="hold" nodeType="afterGroup">
                            <p:stCondLst>
                              <p:cond delay="8500"/>
                            </p:stCondLst>
                            <p:childTnLst>
                              <p:par>
                                <p:cTn id="167" presetID="53" presetClass="exit" presetSubtype="0" fill="hold" nodeType="afterEffect">
                                  <p:stCondLst>
                                    <p:cond delay="0"/>
                                  </p:stCondLst>
                                  <p:childTnLst>
                                    <p:anim calcmode="lin" valueType="num">
                                      <p:cBhvr>
                                        <p:cTn id="168" dur="500"/>
                                        <p:tgtEl>
                                          <p:spTgt spid="55352"/>
                                        </p:tgtEl>
                                        <p:attrNameLst>
                                          <p:attrName>ppt_w</p:attrName>
                                        </p:attrNameLst>
                                      </p:cBhvr>
                                      <p:tavLst>
                                        <p:tav tm="0">
                                          <p:val>
                                            <p:strVal val="ppt_w"/>
                                          </p:val>
                                        </p:tav>
                                        <p:tav tm="100000">
                                          <p:val>
                                            <p:fltVal val="0"/>
                                          </p:val>
                                        </p:tav>
                                      </p:tavLst>
                                    </p:anim>
                                    <p:anim calcmode="lin" valueType="num">
                                      <p:cBhvr>
                                        <p:cTn id="169" dur="500"/>
                                        <p:tgtEl>
                                          <p:spTgt spid="55352"/>
                                        </p:tgtEl>
                                        <p:attrNameLst>
                                          <p:attrName>ppt_h</p:attrName>
                                        </p:attrNameLst>
                                      </p:cBhvr>
                                      <p:tavLst>
                                        <p:tav tm="0">
                                          <p:val>
                                            <p:strVal val="ppt_h"/>
                                          </p:val>
                                        </p:tav>
                                        <p:tav tm="100000">
                                          <p:val>
                                            <p:fltVal val="0"/>
                                          </p:val>
                                        </p:tav>
                                      </p:tavLst>
                                    </p:anim>
                                    <p:animEffect transition="out" filter="fade">
                                      <p:cBhvr>
                                        <p:cTn id="170" dur="500"/>
                                        <p:tgtEl>
                                          <p:spTgt spid="55352"/>
                                        </p:tgtEl>
                                      </p:cBhvr>
                                    </p:animEffect>
                                    <p:set>
                                      <p:cBhvr>
                                        <p:cTn id="171" dur="1" fill="hold">
                                          <p:stCondLst>
                                            <p:cond delay="499"/>
                                          </p:stCondLst>
                                        </p:cTn>
                                        <p:tgtEl>
                                          <p:spTgt spid="55352"/>
                                        </p:tgtEl>
                                        <p:attrNameLst>
                                          <p:attrName>style.visibility</p:attrName>
                                        </p:attrNameLst>
                                      </p:cBhvr>
                                      <p:to>
                                        <p:strVal val="hidden"/>
                                      </p:to>
                                    </p:set>
                                  </p:childTnLst>
                                </p:cTn>
                              </p:par>
                            </p:childTnLst>
                          </p:cTn>
                        </p:par>
                        <p:par>
                          <p:cTn id="172" fill="hold" nodeType="afterGroup">
                            <p:stCondLst>
                              <p:cond delay="9000"/>
                            </p:stCondLst>
                            <p:childTnLst>
                              <p:par>
                                <p:cTn id="173" presetID="9" presetClass="entr" presetSubtype="0" fill="hold" nodeType="afterEffect">
                                  <p:stCondLst>
                                    <p:cond delay="0"/>
                                  </p:stCondLst>
                                  <p:childTnLst>
                                    <p:set>
                                      <p:cBhvr>
                                        <p:cTn id="174" dur="1" fill="hold">
                                          <p:stCondLst>
                                            <p:cond delay="0"/>
                                          </p:stCondLst>
                                        </p:cTn>
                                        <p:tgtEl>
                                          <p:spTgt spid="55351"/>
                                        </p:tgtEl>
                                        <p:attrNameLst>
                                          <p:attrName>style.visibility</p:attrName>
                                        </p:attrNameLst>
                                      </p:cBhvr>
                                      <p:to>
                                        <p:strVal val="visible"/>
                                      </p:to>
                                    </p:set>
                                    <p:animEffect transition="in" filter="dissolve">
                                      <p:cBhvr>
                                        <p:cTn id="175" dur="500"/>
                                        <p:tgtEl>
                                          <p:spTgt spid="55351"/>
                                        </p:tgtEl>
                                      </p:cBhvr>
                                    </p:animEffect>
                                  </p:childTnLst>
                                  <p:subTnLst>
                                    <p:audio>
                                      <p:cMediaNode>
                                        <p:cTn display="0" masterRel="sameClick">
                                          <p:stCondLst>
                                            <p:cond evt="begin" delay="0">
                                              <p:tn val="173"/>
                                            </p:cond>
                                          </p:stCondLst>
                                          <p:endCondLst>
                                            <p:cond evt="onStopAudio" delay="0">
                                              <p:tgtEl>
                                                <p:sldTgt/>
                                              </p:tgtEl>
                                            </p:cond>
                                          </p:endCondLst>
                                        </p:cTn>
                                        <p:tgtEl>
                                          <p:sndTgt r:embed="rId5" name="camera.wav"/>
                                        </p:tgtEl>
                                      </p:cMediaNode>
                                    </p:audio>
                                  </p:subTnLst>
                                </p:cTn>
                              </p:par>
                            </p:childTnLst>
                          </p:cTn>
                        </p:par>
                        <p:par>
                          <p:cTn id="176" fill="hold" nodeType="afterGroup">
                            <p:stCondLst>
                              <p:cond delay="9500"/>
                            </p:stCondLst>
                            <p:childTnLst>
                              <p:par>
                                <p:cTn id="177" presetID="53" presetClass="exit" presetSubtype="0" fill="hold" nodeType="afterEffect">
                                  <p:stCondLst>
                                    <p:cond delay="0"/>
                                  </p:stCondLst>
                                  <p:childTnLst>
                                    <p:anim calcmode="lin" valueType="num">
                                      <p:cBhvr>
                                        <p:cTn id="178" dur="500"/>
                                        <p:tgtEl>
                                          <p:spTgt spid="55351"/>
                                        </p:tgtEl>
                                        <p:attrNameLst>
                                          <p:attrName>ppt_w</p:attrName>
                                        </p:attrNameLst>
                                      </p:cBhvr>
                                      <p:tavLst>
                                        <p:tav tm="0">
                                          <p:val>
                                            <p:strVal val="ppt_w"/>
                                          </p:val>
                                        </p:tav>
                                        <p:tav tm="100000">
                                          <p:val>
                                            <p:fltVal val="0"/>
                                          </p:val>
                                        </p:tav>
                                      </p:tavLst>
                                    </p:anim>
                                    <p:anim calcmode="lin" valueType="num">
                                      <p:cBhvr>
                                        <p:cTn id="179" dur="500"/>
                                        <p:tgtEl>
                                          <p:spTgt spid="55351"/>
                                        </p:tgtEl>
                                        <p:attrNameLst>
                                          <p:attrName>ppt_h</p:attrName>
                                        </p:attrNameLst>
                                      </p:cBhvr>
                                      <p:tavLst>
                                        <p:tav tm="0">
                                          <p:val>
                                            <p:strVal val="ppt_h"/>
                                          </p:val>
                                        </p:tav>
                                        <p:tav tm="100000">
                                          <p:val>
                                            <p:fltVal val="0"/>
                                          </p:val>
                                        </p:tav>
                                      </p:tavLst>
                                    </p:anim>
                                    <p:animEffect transition="out" filter="fade">
                                      <p:cBhvr>
                                        <p:cTn id="180" dur="500"/>
                                        <p:tgtEl>
                                          <p:spTgt spid="55351"/>
                                        </p:tgtEl>
                                      </p:cBhvr>
                                    </p:animEffect>
                                    <p:set>
                                      <p:cBhvr>
                                        <p:cTn id="181" dur="1" fill="hold">
                                          <p:stCondLst>
                                            <p:cond delay="499"/>
                                          </p:stCondLst>
                                        </p:cTn>
                                        <p:tgtEl>
                                          <p:spTgt spid="55351"/>
                                        </p:tgtEl>
                                        <p:attrNameLst>
                                          <p:attrName>style.visibility</p:attrName>
                                        </p:attrNameLst>
                                      </p:cBhvr>
                                      <p:to>
                                        <p:strVal val="hidden"/>
                                      </p:to>
                                    </p:set>
                                  </p:childTnLst>
                                </p:cTn>
                              </p:par>
                            </p:childTnLst>
                          </p:cTn>
                        </p:par>
                        <p:par>
                          <p:cTn id="182" fill="hold" nodeType="afterGroup">
                            <p:stCondLst>
                              <p:cond delay="10000"/>
                            </p:stCondLst>
                            <p:childTnLst>
                              <p:par>
                                <p:cTn id="183" presetID="9" presetClass="entr" presetSubtype="0" fill="hold" nodeType="afterEffect">
                                  <p:stCondLst>
                                    <p:cond delay="0"/>
                                  </p:stCondLst>
                                  <p:childTnLst>
                                    <p:set>
                                      <p:cBhvr>
                                        <p:cTn id="184" dur="1" fill="hold">
                                          <p:stCondLst>
                                            <p:cond delay="0"/>
                                          </p:stCondLst>
                                        </p:cTn>
                                        <p:tgtEl>
                                          <p:spTgt spid="55350"/>
                                        </p:tgtEl>
                                        <p:attrNameLst>
                                          <p:attrName>style.visibility</p:attrName>
                                        </p:attrNameLst>
                                      </p:cBhvr>
                                      <p:to>
                                        <p:strVal val="visible"/>
                                      </p:to>
                                    </p:set>
                                    <p:animEffect transition="in" filter="dissolve">
                                      <p:cBhvr>
                                        <p:cTn id="185" dur="500"/>
                                        <p:tgtEl>
                                          <p:spTgt spid="55350"/>
                                        </p:tgtEl>
                                      </p:cBhvr>
                                    </p:animEffect>
                                  </p:childTnLst>
                                  <p:subTnLst>
                                    <p:audio>
                                      <p:cMediaNode>
                                        <p:cTn display="0" masterRel="sameClick">
                                          <p:stCondLst>
                                            <p:cond evt="begin" delay="0">
                                              <p:tn val="183"/>
                                            </p:cond>
                                          </p:stCondLst>
                                          <p:endCondLst>
                                            <p:cond evt="onStopAudio" delay="0">
                                              <p:tgtEl>
                                                <p:sldTgt/>
                                              </p:tgtEl>
                                            </p:cond>
                                          </p:endCondLst>
                                        </p:cTn>
                                        <p:tgtEl>
                                          <p:sndTgt r:embed="rId5" name="camera.wav"/>
                                        </p:tgtEl>
                                      </p:cMediaNode>
                                    </p:audio>
                                  </p:subTnLst>
                                </p:cTn>
                              </p:par>
                            </p:childTnLst>
                          </p:cTn>
                        </p:par>
                        <p:par>
                          <p:cTn id="186" fill="hold" nodeType="afterGroup">
                            <p:stCondLst>
                              <p:cond delay="10500"/>
                            </p:stCondLst>
                            <p:childTnLst>
                              <p:par>
                                <p:cTn id="187" presetID="53" presetClass="exit" presetSubtype="0" fill="hold" nodeType="afterEffect">
                                  <p:stCondLst>
                                    <p:cond delay="0"/>
                                  </p:stCondLst>
                                  <p:childTnLst>
                                    <p:anim calcmode="lin" valueType="num">
                                      <p:cBhvr>
                                        <p:cTn id="188" dur="500"/>
                                        <p:tgtEl>
                                          <p:spTgt spid="55350"/>
                                        </p:tgtEl>
                                        <p:attrNameLst>
                                          <p:attrName>ppt_w</p:attrName>
                                        </p:attrNameLst>
                                      </p:cBhvr>
                                      <p:tavLst>
                                        <p:tav tm="0">
                                          <p:val>
                                            <p:strVal val="ppt_w"/>
                                          </p:val>
                                        </p:tav>
                                        <p:tav tm="100000">
                                          <p:val>
                                            <p:fltVal val="0"/>
                                          </p:val>
                                        </p:tav>
                                      </p:tavLst>
                                    </p:anim>
                                    <p:anim calcmode="lin" valueType="num">
                                      <p:cBhvr>
                                        <p:cTn id="189" dur="500"/>
                                        <p:tgtEl>
                                          <p:spTgt spid="55350"/>
                                        </p:tgtEl>
                                        <p:attrNameLst>
                                          <p:attrName>ppt_h</p:attrName>
                                        </p:attrNameLst>
                                      </p:cBhvr>
                                      <p:tavLst>
                                        <p:tav tm="0">
                                          <p:val>
                                            <p:strVal val="ppt_h"/>
                                          </p:val>
                                        </p:tav>
                                        <p:tav tm="100000">
                                          <p:val>
                                            <p:fltVal val="0"/>
                                          </p:val>
                                        </p:tav>
                                      </p:tavLst>
                                    </p:anim>
                                    <p:animEffect transition="out" filter="fade">
                                      <p:cBhvr>
                                        <p:cTn id="190" dur="500"/>
                                        <p:tgtEl>
                                          <p:spTgt spid="55350"/>
                                        </p:tgtEl>
                                      </p:cBhvr>
                                    </p:animEffect>
                                    <p:set>
                                      <p:cBhvr>
                                        <p:cTn id="191" dur="1" fill="hold">
                                          <p:stCondLst>
                                            <p:cond delay="499"/>
                                          </p:stCondLst>
                                        </p:cTn>
                                        <p:tgtEl>
                                          <p:spTgt spid="55350"/>
                                        </p:tgtEl>
                                        <p:attrNameLst>
                                          <p:attrName>style.visibility</p:attrName>
                                        </p:attrNameLst>
                                      </p:cBhvr>
                                      <p:to>
                                        <p:strVal val="hidden"/>
                                      </p:to>
                                    </p:set>
                                  </p:childTnLst>
                                </p:cTn>
                              </p:par>
                            </p:childTnLst>
                          </p:cTn>
                        </p:par>
                        <p:par>
                          <p:cTn id="192" fill="hold" nodeType="afterGroup">
                            <p:stCondLst>
                              <p:cond delay="11000"/>
                            </p:stCondLst>
                            <p:childTnLst>
                              <p:par>
                                <p:cTn id="193" presetID="9" presetClass="entr" presetSubtype="0" fill="hold" nodeType="afterEffect">
                                  <p:stCondLst>
                                    <p:cond delay="0"/>
                                  </p:stCondLst>
                                  <p:childTnLst>
                                    <p:set>
                                      <p:cBhvr>
                                        <p:cTn id="194" dur="1" fill="hold">
                                          <p:stCondLst>
                                            <p:cond delay="0"/>
                                          </p:stCondLst>
                                        </p:cTn>
                                        <p:tgtEl>
                                          <p:spTgt spid="55349"/>
                                        </p:tgtEl>
                                        <p:attrNameLst>
                                          <p:attrName>style.visibility</p:attrName>
                                        </p:attrNameLst>
                                      </p:cBhvr>
                                      <p:to>
                                        <p:strVal val="visible"/>
                                      </p:to>
                                    </p:set>
                                    <p:animEffect transition="in" filter="dissolve">
                                      <p:cBhvr>
                                        <p:cTn id="195" dur="500"/>
                                        <p:tgtEl>
                                          <p:spTgt spid="55349"/>
                                        </p:tgtEl>
                                      </p:cBhvr>
                                    </p:animEffect>
                                  </p:childTnLst>
                                  <p:subTnLst>
                                    <p:audio>
                                      <p:cMediaNode>
                                        <p:cTn display="0" masterRel="sameClick">
                                          <p:stCondLst>
                                            <p:cond evt="begin" delay="0">
                                              <p:tn val="193"/>
                                            </p:cond>
                                          </p:stCondLst>
                                          <p:endCondLst>
                                            <p:cond evt="onStopAudio" delay="0">
                                              <p:tgtEl>
                                                <p:sldTgt/>
                                              </p:tgtEl>
                                            </p:cond>
                                          </p:endCondLst>
                                        </p:cTn>
                                        <p:tgtEl>
                                          <p:sndTgt r:embed="rId5" name="camera.wav"/>
                                        </p:tgtEl>
                                      </p:cMediaNode>
                                    </p:audio>
                                  </p:subTnLst>
                                </p:cTn>
                              </p:par>
                            </p:childTnLst>
                          </p:cTn>
                        </p:par>
                        <p:par>
                          <p:cTn id="196" fill="hold" nodeType="afterGroup">
                            <p:stCondLst>
                              <p:cond delay="11500"/>
                            </p:stCondLst>
                            <p:childTnLst>
                              <p:par>
                                <p:cTn id="197" presetID="53" presetClass="exit" presetSubtype="0" fill="hold" nodeType="afterEffect">
                                  <p:stCondLst>
                                    <p:cond delay="0"/>
                                  </p:stCondLst>
                                  <p:childTnLst>
                                    <p:anim calcmode="lin" valueType="num">
                                      <p:cBhvr>
                                        <p:cTn id="198" dur="500"/>
                                        <p:tgtEl>
                                          <p:spTgt spid="55349"/>
                                        </p:tgtEl>
                                        <p:attrNameLst>
                                          <p:attrName>ppt_w</p:attrName>
                                        </p:attrNameLst>
                                      </p:cBhvr>
                                      <p:tavLst>
                                        <p:tav tm="0">
                                          <p:val>
                                            <p:strVal val="ppt_w"/>
                                          </p:val>
                                        </p:tav>
                                        <p:tav tm="100000">
                                          <p:val>
                                            <p:fltVal val="0"/>
                                          </p:val>
                                        </p:tav>
                                      </p:tavLst>
                                    </p:anim>
                                    <p:anim calcmode="lin" valueType="num">
                                      <p:cBhvr>
                                        <p:cTn id="199" dur="500"/>
                                        <p:tgtEl>
                                          <p:spTgt spid="55349"/>
                                        </p:tgtEl>
                                        <p:attrNameLst>
                                          <p:attrName>ppt_h</p:attrName>
                                        </p:attrNameLst>
                                      </p:cBhvr>
                                      <p:tavLst>
                                        <p:tav tm="0">
                                          <p:val>
                                            <p:strVal val="ppt_h"/>
                                          </p:val>
                                        </p:tav>
                                        <p:tav tm="100000">
                                          <p:val>
                                            <p:fltVal val="0"/>
                                          </p:val>
                                        </p:tav>
                                      </p:tavLst>
                                    </p:anim>
                                    <p:animEffect transition="out" filter="fade">
                                      <p:cBhvr>
                                        <p:cTn id="200" dur="500"/>
                                        <p:tgtEl>
                                          <p:spTgt spid="55349"/>
                                        </p:tgtEl>
                                      </p:cBhvr>
                                    </p:animEffect>
                                    <p:set>
                                      <p:cBhvr>
                                        <p:cTn id="201" dur="1" fill="hold">
                                          <p:stCondLst>
                                            <p:cond delay="499"/>
                                          </p:stCondLst>
                                        </p:cTn>
                                        <p:tgtEl>
                                          <p:spTgt spid="55349"/>
                                        </p:tgtEl>
                                        <p:attrNameLst>
                                          <p:attrName>style.visibility</p:attrName>
                                        </p:attrNameLst>
                                      </p:cBhvr>
                                      <p:to>
                                        <p:strVal val="hidden"/>
                                      </p:to>
                                    </p:set>
                                  </p:childTnLst>
                                </p:cTn>
                              </p:par>
                            </p:childTnLst>
                          </p:cTn>
                        </p:par>
                        <p:par>
                          <p:cTn id="202" fill="hold" nodeType="afterGroup">
                            <p:stCondLst>
                              <p:cond delay="12000"/>
                            </p:stCondLst>
                            <p:childTnLst>
                              <p:par>
                                <p:cTn id="203" presetID="9" presetClass="entr" presetSubtype="0" fill="hold" nodeType="afterEffect">
                                  <p:stCondLst>
                                    <p:cond delay="0"/>
                                  </p:stCondLst>
                                  <p:childTnLst>
                                    <p:set>
                                      <p:cBhvr>
                                        <p:cTn id="204" dur="1" fill="hold">
                                          <p:stCondLst>
                                            <p:cond delay="0"/>
                                          </p:stCondLst>
                                        </p:cTn>
                                        <p:tgtEl>
                                          <p:spTgt spid="55348"/>
                                        </p:tgtEl>
                                        <p:attrNameLst>
                                          <p:attrName>style.visibility</p:attrName>
                                        </p:attrNameLst>
                                      </p:cBhvr>
                                      <p:to>
                                        <p:strVal val="visible"/>
                                      </p:to>
                                    </p:set>
                                    <p:animEffect transition="in" filter="dissolve">
                                      <p:cBhvr>
                                        <p:cTn id="205" dur="500"/>
                                        <p:tgtEl>
                                          <p:spTgt spid="55348"/>
                                        </p:tgtEl>
                                      </p:cBhvr>
                                    </p:animEffect>
                                  </p:childTnLst>
                                  <p:subTnLst>
                                    <p:audio>
                                      <p:cMediaNode>
                                        <p:cTn display="0" masterRel="sameClick">
                                          <p:stCondLst>
                                            <p:cond evt="begin" delay="0">
                                              <p:tn val="203"/>
                                            </p:cond>
                                          </p:stCondLst>
                                          <p:endCondLst>
                                            <p:cond evt="onStopAudio" delay="0">
                                              <p:tgtEl>
                                                <p:sldTgt/>
                                              </p:tgtEl>
                                            </p:cond>
                                          </p:endCondLst>
                                        </p:cTn>
                                        <p:tgtEl>
                                          <p:sndTgt r:embed="rId5" name="camera.wav"/>
                                        </p:tgtEl>
                                      </p:cMediaNode>
                                    </p:audio>
                                  </p:subTnLst>
                                </p:cTn>
                              </p:par>
                            </p:childTnLst>
                          </p:cTn>
                        </p:par>
                        <p:par>
                          <p:cTn id="206" fill="hold" nodeType="afterGroup">
                            <p:stCondLst>
                              <p:cond delay="12500"/>
                            </p:stCondLst>
                            <p:childTnLst>
                              <p:par>
                                <p:cTn id="207" presetID="53" presetClass="exit" presetSubtype="0" fill="hold" nodeType="afterEffect">
                                  <p:stCondLst>
                                    <p:cond delay="0"/>
                                  </p:stCondLst>
                                  <p:childTnLst>
                                    <p:anim calcmode="lin" valueType="num">
                                      <p:cBhvr>
                                        <p:cTn id="208" dur="500"/>
                                        <p:tgtEl>
                                          <p:spTgt spid="55348"/>
                                        </p:tgtEl>
                                        <p:attrNameLst>
                                          <p:attrName>ppt_w</p:attrName>
                                        </p:attrNameLst>
                                      </p:cBhvr>
                                      <p:tavLst>
                                        <p:tav tm="0">
                                          <p:val>
                                            <p:strVal val="ppt_w"/>
                                          </p:val>
                                        </p:tav>
                                        <p:tav tm="100000">
                                          <p:val>
                                            <p:fltVal val="0"/>
                                          </p:val>
                                        </p:tav>
                                      </p:tavLst>
                                    </p:anim>
                                    <p:anim calcmode="lin" valueType="num">
                                      <p:cBhvr>
                                        <p:cTn id="209" dur="500"/>
                                        <p:tgtEl>
                                          <p:spTgt spid="55348"/>
                                        </p:tgtEl>
                                        <p:attrNameLst>
                                          <p:attrName>ppt_h</p:attrName>
                                        </p:attrNameLst>
                                      </p:cBhvr>
                                      <p:tavLst>
                                        <p:tav tm="0">
                                          <p:val>
                                            <p:strVal val="ppt_h"/>
                                          </p:val>
                                        </p:tav>
                                        <p:tav tm="100000">
                                          <p:val>
                                            <p:fltVal val="0"/>
                                          </p:val>
                                        </p:tav>
                                      </p:tavLst>
                                    </p:anim>
                                    <p:animEffect transition="out" filter="fade">
                                      <p:cBhvr>
                                        <p:cTn id="210" dur="500"/>
                                        <p:tgtEl>
                                          <p:spTgt spid="55348"/>
                                        </p:tgtEl>
                                      </p:cBhvr>
                                    </p:animEffect>
                                    <p:set>
                                      <p:cBhvr>
                                        <p:cTn id="211" dur="1" fill="hold">
                                          <p:stCondLst>
                                            <p:cond delay="499"/>
                                          </p:stCondLst>
                                        </p:cTn>
                                        <p:tgtEl>
                                          <p:spTgt spid="55348"/>
                                        </p:tgtEl>
                                        <p:attrNameLst>
                                          <p:attrName>style.visibility</p:attrName>
                                        </p:attrNameLst>
                                      </p:cBhvr>
                                      <p:to>
                                        <p:strVal val="hidden"/>
                                      </p:to>
                                    </p:set>
                                  </p:childTnLst>
                                </p:cTn>
                              </p:par>
                            </p:childTnLst>
                          </p:cTn>
                        </p:par>
                        <p:par>
                          <p:cTn id="212" fill="hold" nodeType="afterGroup">
                            <p:stCondLst>
                              <p:cond delay="13000"/>
                            </p:stCondLst>
                            <p:childTnLst>
                              <p:par>
                                <p:cTn id="213" presetID="9" presetClass="entr" presetSubtype="0" fill="hold" nodeType="afterEffect">
                                  <p:stCondLst>
                                    <p:cond delay="0"/>
                                  </p:stCondLst>
                                  <p:childTnLst>
                                    <p:set>
                                      <p:cBhvr>
                                        <p:cTn id="214" dur="1" fill="hold">
                                          <p:stCondLst>
                                            <p:cond delay="0"/>
                                          </p:stCondLst>
                                        </p:cTn>
                                        <p:tgtEl>
                                          <p:spTgt spid="55347"/>
                                        </p:tgtEl>
                                        <p:attrNameLst>
                                          <p:attrName>style.visibility</p:attrName>
                                        </p:attrNameLst>
                                      </p:cBhvr>
                                      <p:to>
                                        <p:strVal val="visible"/>
                                      </p:to>
                                    </p:set>
                                    <p:animEffect transition="in" filter="dissolve">
                                      <p:cBhvr>
                                        <p:cTn id="215" dur="500"/>
                                        <p:tgtEl>
                                          <p:spTgt spid="55347"/>
                                        </p:tgtEl>
                                      </p:cBhvr>
                                    </p:animEffect>
                                  </p:childTnLst>
                                  <p:subTnLst>
                                    <p:audio>
                                      <p:cMediaNode>
                                        <p:cTn display="0" masterRel="sameClick">
                                          <p:stCondLst>
                                            <p:cond evt="begin" delay="0">
                                              <p:tn val="213"/>
                                            </p:cond>
                                          </p:stCondLst>
                                          <p:endCondLst>
                                            <p:cond evt="onStopAudio" delay="0">
                                              <p:tgtEl>
                                                <p:sldTgt/>
                                              </p:tgtEl>
                                            </p:cond>
                                          </p:endCondLst>
                                        </p:cTn>
                                        <p:tgtEl>
                                          <p:sndTgt r:embed="rId5" name="camera.wav"/>
                                        </p:tgtEl>
                                      </p:cMediaNode>
                                    </p:audio>
                                  </p:subTnLst>
                                </p:cTn>
                              </p:par>
                            </p:childTnLst>
                          </p:cTn>
                        </p:par>
                        <p:par>
                          <p:cTn id="216" fill="hold" nodeType="afterGroup">
                            <p:stCondLst>
                              <p:cond delay="13500"/>
                            </p:stCondLst>
                            <p:childTnLst>
                              <p:par>
                                <p:cTn id="217" presetID="53" presetClass="exit" presetSubtype="0" fill="hold" nodeType="afterEffect">
                                  <p:stCondLst>
                                    <p:cond delay="0"/>
                                  </p:stCondLst>
                                  <p:childTnLst>
                                    <p:anim calcmode="lin" valueType="num">
                                      <p:cBhvr>
                                        <p:cTn id="218" dur="500"/>
                                        <p:tgtEl>
                                          <p:spTgt spid="55347"/>
                                        </p:tgtEl>
                                        <p:attrNameLst>
                                          <p:attrName>ppt_w</p:attrName>
                                        </p:attrNameLst>
                                      </p:cBhvr>
                                      <p:tavLst>
                                        <p:tav tm="0">
                                          <p:val>
                                            <p:strVal val="ppt_w"/>
                                          </p:val>
                                        </p:tav>
                                        <p:tav tm="100000">
                                          <p:val>
                                            <p:fltVal val="0"/>
                                          </p:val>
                                        </p:tav>
                                      </p:tavLst>
                                    </p:anim>
                                    <p:anim calcmode="lin" valueType="num">
                                      <p:cBhvr>
                                        <p:cTn id="219" dur="500"/>
                                        <p:tgtEl>
                                          <p:spTgt spid="55347"/>
                                        </p:tgtEl>
                                        <p:attrNameLst>
                                          <p:attrName>ppt_h</p:attrName>
                                        </p:attrNameLst>
                                      </p:cBhvr>
                                      <p:tavLst>
                                        <p:tav tm="0">
                                          <p:val>
                                            <p:strVal val="ppt_h"/>
                                          </p:val>
                                        </p:tav>
                                        <p:tav tm="100000">
                                          <p:val>
                                            <p:fltVal val="0"/>
                                          </p:val>
                                        </p:tav>
                                      </p:tavLst>
                                    </p:anim>
                                    <p:animEffect transition="out" filter="fade">
                                      <p:cBhvr>
                                        <p:cTn id="220" dur="500"/>
                                        <p:tgtEl>
                                          <p:spTgt spid="55347"/>
                                        </p:tgtEl>
                                      </p:cBhvr>
                                    </p:animEffect>
                                    <p:set>
                                      <p:cBhvr>
                                        <p:cTn id="221" dur="1" fill="hold">
                                          <p:stCondLst>
                                            <p:cond delay="499"/>
                                          </p:stCondLst>
                                        </p:cTn>
                                        <p:tgtEl>
                                          <p:spTgt spid="55347"/>
                                        </p:tgtEl>
                                        <p:attrNameLst>
                                          <p:attrName>style.visibility</p:attrName>
                                        </p:attrNameLst>
                                      </p:cBhvr>
                                      <p:to>
                                        <p:strVal val="hidden"/>
                                      </p:to>
                                    </p:set>
                                  </p:childTnLst>
                                </p:cTn>
                              </p:par>
                            </p:childTnLst>
                          </p:cTn>
                        </p:par>
                        <p:par>
                          <p:cTn id="222" fill="hold" nodeType="afterGroup">
                            <p:stCondLst>
                              <p:cond delay="14000"/>
                            </p:stCondLst>
                            <p:childTnLst>
                              <p:par>
                                <p:cTn id="223" presetID="9" presetClass="entr" presetSubtype="0" fill="hold" nodeType="afterEffect">
                                  <p:stCondLst>
                                    <p:cond delay="0"/>
                                  </p:stCondLst>
                                  <p:childTnLst>
                                    <p:set>
                                      <p:cBhvr>
                                        <p:cTn id="224" dur="1" fill="hold">
                                          <p:stCondLst>
                                            <p:cond delay="0"/>
                                          </p:stCondLst>
                                        </p:cTn>
                                        <p:tgtEl>
                                          <p:spTgt spid="55346"/>
                                        </p:tgtEl>
                                        <p:attrNameLst>
                                          <p:attrName>style.visibility</p:attrName>
                                        </p:attrNameLst>
                                      </p:cBhvr>
                                      <p:to>
                                        <p:strVal val="visible"/>
                                      </p:to>
                                    </p:set>
                                    <p:animEffect transition="in" filter="dissolve">
                                      <p:cBhvr>
                                        <p:cTn id="225" dur="500"/>
                                        <p:tgtEl>
                                          <p:spTgt spid="55346"/>
                                        </p:tgtEl>
                                      </p:cBhvr>
                                    </p:animEffect>
                                  </p:childTnLst>
                                  <p:subTnLst>
                                    <p:audio>
                                      <p:cMediaNode>
                                        <p:cTn display="0" masterRel="sameClick">
                                          <p:stCondLst>
                                            <p:cond evt="begin" delay="0">
                                              <p:tn val="223"/>
                                            </p:cond>
                                          </p:stCondLst>
                                          <p:endCondLst>
                                            <p:cond evt="onStopAudio" delay="0">
                                              <p:tgtEl>
                                                <p:sldTgt/>
                                              </p:tgtEl>
                                            </p:cond>
                                          </p:endCondLst>
                                        </p:cTn>
                                        <p:tgtEl>
                                          <p:sndTgt r:embed="rId5" name="camera.wav"/>
                                        </p:tgtEl>
                                      </p:cMediaNode>
                                    </p:audio>
                                  </p:subTnLst>
                                </p:cTn>
                              </p:par>
                            </p:childTnLst>
                          </p:cTn>
                        </p:par>
                        <p:par>
                          <p:cTn id="226" fill="hold" nodeType="afterGroup">
                            <p:stCondLst>
                              <p:cond delay="14500"/>
                            </p:stCondLst>
                            <p:childTnLst>
                              <p:par>
                                <p:cTn id="227" presetID="53" presetClass="exit" presetSubtype="0" fill="hold" nodeType="afterEffect">
                                  <p:stCondLst>
                                    <p:cond delay="0"/>
                                  </p:stCondLst>
                                  <p:childTnLst>
                                    <p:anim calcmode="lin" valueType="num">
                                      <p:cBhvr>
                                        <p:cTn id="228" dur="500"/>
                                        <p:tgtEl>
                                          <p:spTgt spid="55346"/>
                                        </p:tgtEl>
                                        <p:attrNameLst>
                                          <p:attrName>ppt_w</p:attrName>
                                        </p:attrNameLst>
                                      </p:cBhvr>
                                      <p:tavLst>
                                        <p:tav tm="0">
                                          <p:val>
                                            <p:strVal val="ppt_w"/>
                                          </p:val>
                                        </p:tav>
                                        <p:tav tm="100000">
                                          <p:val>
                                            <p:fltVal val="0"/>
                                          </p:val>
                                        </p:tav>
                                      </p:tavLst>
                                    </p:anim>
                                    <p:anim calcmode="lin" valueType="num">
                                      <p:cBhvr>
                                        <p:cTn id="229" dur="500"/>
                                        <p:tgtEl>
                                          <p:spTgt spid="55346"/>
                                        </p:tgtEl>
                                        <p:attrNameLst>
                                          <p:attrName>ppt_h</p:attrName>
                                        </p:attrNameLst>
                                      </p:cBhvr>
                                      <p:tavLst>
                                        <p:tav tm="0">
                                          <p:val>
                                            <p:strVal val="ppt_h"/>
                                          </p:val>
                                        </p:tav>
                                        <p:tav tm="100000">
                                          <p:val>
                                            <p:fltVal val="0"/>
                                          </p:val>
                                        </p:tav>
                                      </p:tavLst>
                                    </p:anim>
                                    <p:animEffect transition="out" filter="fade">
                                      <p:cBhvr>
                                        <p:cTn id="230" dur="500"/>
                                        <p:tgtEl>
                                          <p:spTgt spid="55346"/>
                                        </p:tgtEl>
                                      </p:cBhvr>
                                    </p:animEffect>
                                    <p:set>
                                      <p:cBhvr>
                                        <p:cTn id="231" dur="1" fill="hold">
                                          <p:stCondLst>
                                            <p:cond delay="499"/>
                                          </p:stCondLst>
                                        </p:cTn>
                                        <p:tgtEl>
                                          <p:spTgt spid="55346"/>
                                        </p:tgtEl>
                                        <p:attrNameLst>
                                          <p:attrName>style.visibility</p:attrName>
                                        </p:attrNameLst>
                                      </p:cBhvr>
                                      <p:to>
                                        <p:strVal val="hidden"/>
                                      </p:to>
                                    </p:set>
                                  </p:childTnLst>
                                </p:cTn>
                              </p:par>
                            </p:childTnLst>
                          </p:cTn>
                        </p:par>
                        <p:par>
                          <p:cTn id="232" fill="hold" nodeType="afterGroup">
                            <p:stCondLst>
                              <p:cond delay="15000"/>
                            </p:stCondLst>
                            <p:childTnLst>
                              <p:par>
                                <p:cTn id="233" presetID="9" presetClass="entr" presetSubtype="0" fill="hold" nodeType="afterEffect">
                                  <p:stCondLst>
                                    <p:cond delay="0"/>
                                  </p:stCondLst>
                                  <p:childTnLst>
                                    <p:set>
                                      <p:cBhvr>
                                        <p:cTn id="234" dur="1" fill="hold">
                                          <p:stCondLst>
                                            <p:cond delay="0"/>
                                          </p:stCondLst>
                                        </p:cTn>
                                        <p:tgtEl>
                                          <p:spTgt spid="55345"/>
                                        </p:tgtEl>
                                        <p:attrNameLst>
                                          <p:attrName>style.visibility</p:attrName>
                                        </p:attrNameLst>
                                      </p:cBhvr>
                                      <p:to>
                                        <p:strVal val="visible"/>
                                      </p:to>
                                    </p:set>
                                    <p:animEffect transition="in" filter="dissolve">
                                      <p:cBhvr>
                                        <p:cTn id="235" dur="500"/>
                                        <p:tgtEl>
                                          <p:spTgt spid="55345"/>
                                        </p:tgtEl>
                                      </p:cBhvr>
                                    </p:animEffect>
                                  </p:childTnLst>
                                  <p:subTnLst>
                                    <p:audio>
                                      <p:cMediaNode>
                                        <p:cTn display="0" masterRel="sameClick">
                                          <p:stCondLst>
                                            <p:cond evt="begin" delay="0">
                                              <p:tn val="233"/>
                                            </p:cond>
                                          </p:stCondLst>
                                          <p:endCondLst>
                                            <p:cond evt="onStopAudio" delay="0">
                                              <p:tgtEl>
                                                <p:sldTgt/>
                                              </p:tgtEl>
                                            </p:cond>
                                          </p:endCondLst>
                                        </p:cTn>
                                        <p:tgtEl>
                                          <p:sndTgt r:embed="rId5" name="camera.wav"/>
                                        </p:tgtEl>
                                      </p:cMediaNode>
                                    </p:audio>
                                  </p:subTnLst>
                                </p:cTn>
                              </p:par>
                            </p:childTnLst>
                          </p:cTn>
                        </p:par>
                        <p:par>
                          <p:cTn id="236" fill="hold" nodeType="afterGroup">
                            <p:stCondLst>
                              <p:cond delay="15500"/>
                            </p:stCondLst>
                            <p:childTnLst>
                              <p:par>
                                <p:cTn id="237" presetID="53" presetClass="exit" presetSubtype="0" fill="hold" nodeType="afterEffect">
                                  <p:stCondLst>
                                    <p:cond delay="0"/>
                                  </p:stCondLst>
                                  <p:childTnLst>
                                    <p:anim calcmode="lin" valueType="num">
                                      <p:cBhvr>
                                        <p:cTn id="238" dur="500"/>
                                        <p:tgtEl>
                                          <p:spTgt spid="55345"/>
                                        </p:tgtEl>
                                        <p:attrNameLst>
                                          <p:attrName>ppt_w</p:attrName>
                                        </p:attrNameLst>
                                      </p:cBhvr>
                                      <p:tavLst>
                                        <p:tav tm="0">
                                          <p:val>
                                            <p:strVal val="ppt_w"/>
                                          </p:val>
                                        </p:tav>
                                        <p:tav tm="100000">
                                          <p:val>
                                            <p:fltVal val="0"/>
                                          </p:val>
                                        </p:tav>
                                      </p:tavLst>
                                    </p:anim>
                                    <p:anim calcmode="lin" valueType="num">
                                      <p:cBhvr>
                                        <p:cTn id="239" dur="500"/>
                                        <p:tgtEl>
                                          <p:spTgt spid="55345"/>
                                        </p:tgtEl>
                                        <p:attrNameLst>
                                          <p:attrName>ppt_h</p:attrName>
                                        </p:attrNameLst>
                                      </p:cBhvr>
                                      <p:tavLst>
                                        <p:tav tm="0">
                                          <p:val>
                                            <p:strVal val="ppt_h"/>
                                          </p:val>
                                        </p:tav>
                                        <p:tav tm="100000">
                                          <p:val>
                                            <p:fltVal val="0"/>
                                          </p:val>
                                        </p:tav>
                                      </p:tavLst>
                                    </p:anim>
                                    <p:animEffect transition="out" filter="fade">
                                      <p:cBhvr>
                                        <p:cTn id="240" dur="500"/>
                                        <p:tgtEl>
                                          <p:spTgt spid="55345"/>
                                        </p:tgtEl>
                                      </p:cBhvr>
                                    </p:animEffect>
                                    <p:set>
                                      <p:cBhvr>
                                        <p:cTn id="241" dur="1" fill="hold">
                                          <p:stCondLst>
                                            <p:cond delay="499"/>
                                          </p:stCondLst>
                                        </p:cTn>
                                        <p:tgtEl>
                                          <p:spTgt spid="55345"/>
                                        </p:tgtEl>
                                        <p:attrNameLst>
                                          <p:attrName>style.visibility</p:attrName>
                                        </p:attrNameLst>
                                      </p:cBhvr>
                                      <p:to>
                                        <p:strVal val="hidden"/>
                                      </p:to>
                                    </p:set>
                                  </p:childTnLst>
                                </p:cTn>
                              </p:par>
                              <p:par>
                                <p:cTn id="242" presetID="53" presetClass="entr" presetSubtype="0" fill="hold" nodeType="withEffect">
                                  <p:stCondLst>
                                    <p:cond delay="0"/>
                                  </p:stCondLst>
                                  <p:childTnLst>
                                    <p:set>
                                      <p:cBhvr>
                                        <p:cTn id="243" dur="1" fill="hold">
                                          <p:stCondLst>
                                            <p:cond delay="0"/>
                                          </p:stCondLst>
                                        </p:cTn>
                                        <p:tgtEl>
                                          <p:spTgt spid="55361"/>
                                        </p:tgtEl>
                                        <p:attrNameLst>
                                          <p:attrName>style.visibility</p:attrName>
                                        </p:attrNameLst>
                                      </p:cBhvr>
                                      <p:to>
                                        <p:strVal val="visible"/>
                                      </p:to>
                                    </p:set>
                                    <p:anim calcmode="lin" valueType="num">
                                      <p:cBhvr>
                                        <p:cTn id="244" dur="500" fill="hold"/>
                                        <p:tgtEl>
                                          <p:spTgt spid="55361"/>
                                        </p:tgtEl>
                                        <p:attrNameLst>
                                          <p:attrName>ppt_w</p:attrName>
                                        </p:attrNameLst>
                                      </p:cBhvr>
                                      <p:tavLst>
                                        <p:tav tm="0">
                                          <p:val>
                                            <p:fltVal val="0"/>
                                          </p:val>
                                        </p:tav>
                                        <p:tav tm="100000">
                                          <p:val>
                                            <p:strVal val="#ppt_w"/>
                                          </p:val>
                                        </p:tav>
                                      </p:tavLst>
                                    </p:anim>
                                    <p:anim calcmode="lin" valueType="num">
                                      <p:cBhvr>
                                        <p:cTn id="245" dur="500" fill="hold"/>
                                        <p:tgtEl>
                                          <p:spTgt spid="55361"/>
                                        </p:tgtEl>
                                        <p:attrNameLst>
                                          <p:attrName>ppt_h</p:attrName>
                                        </p:attrNameLst>
                                      </p:cBhvr>
                                      <p:tavLst>
                                        <p:tav tm="0">
                                          <p:val>
                                            <p:fltVal val="0"/>
                                          </p:val>
                                        </p:tav>
                                        <p:tav tm="100000">
                                          <p:val>
                                            <p:strVal val="#ppt_h"/>
                                          </p:val>
                                        </p:tav>
                                      </p:tavLst>
                                    </p:anim>
                                    <p:animEffect transition="in" filter="fade">
                                      <p:cBhvr>
                                        <p:cTn id="246" dur="500"/>
                                        <p:tgtEl>
                                          <p:spTgt spid="55361"/>
                                        </p:tgtEl>
                                      </p:cBhvr>
                                    </p:animEffect>
                                  </p:childTnLst>
                                  <p:subTnLst>
                                    <p:audio>
                                      <p:cMediaNode>
                                        <p:cTn display="0" masterRel="sameClick">
                                          <p:stCondLst>
                                            <p:cond evt="begin" delay="0">
                                              <p:tn val="242"/>
                                            </p:cond>
                                          </p:stCondLst>
                                          <p:endCondLst>
                                            <p:cond evt="onStopAudio" delay="0">
                                              <p:tgtEl>
                                                <p:sldTgt/>
                                              </p:tgtEl>
                                            </p:cond>
                                          </p:endCondLst>
                                        </p:cTn>
                                        <p:tgtEl>
                                          <p:sndTgt r:embed="rId6" name="chimes.wav"/>
                                        </p:tgtEl>
                                      </p:cMediaNode>
                                    </p:audio>
                                  </p:subTnLst>
                                </p:cTn>
                              </p:par>
                            </p:childTnLst>
                          </p:cTn>
                        </p:par>
                      </p:childTnLst>
                    </p:cTn>
                  </p:par>
                  <p:par>
                    <p:cTn id="247" fill="hold" nodeType="clickPar">
                      <p:stCondLst>
                        <p:cond delay="indefinite"/>
                      </p:stCondLst>
                      <p:childTnLst>
                        <p:par>
                          <p:cTn id="248" fill="hold" nodeType="withGroup">
                            <p:stCondLst>
                              <p:cond delay="0"/>
                            </p:stCondLst>
                            <p:childTnLst>
                              <p:par>
                                <p:cTn id="249" presetID="2" presetClass="exit" presetSubtype="2" fill="hold" nodeType="clickEffect">
                                  <p:stCondLst>
                                    <p:cond delay="0"/>
                                  </p:stCondLst>
                                  <p:childTnLst>
                                    <p:anim calcmode="lin" valueType="num">
                                      <p:cBhvr additive="base">
                                        <p:cTn id="250" dur="500"/>
                                        <p:tgtEl>
                                          <p:spTgt spid="55361"/>
                                        </p:tgtEl>
                                        <p:attrNameLst>
                                          <p:attrName>ppt_x</p:attrName>
                                        </p:attrNameLst>
                                      </p:cBhvr>
                                      <p:tavLst>
                                        <p:tav tm="0">
                                          <p:val>
                                            <p:strVal val="ppt_x"/>
                                          </p:val>
                                        </p:tav>
                                        <p:tav tm="100000">
                                          <p:val>
                                            <p:strVal val="1+ppt_w/2"/>
                                          </p:val>
                                        </p:tav>
                                      </p:tavLst>
                                    </p:anim>
                                    <p:anim calcmode="lin" valueType="num">
                                      <p:cBhvr additive="base">
                                        <p:cTn id="251" dur="500"/>
                                        <p:tgtEl>
                                          <p:spTgt spid="55361"/>
                                        </p:tgtEl>
                                        <p:attrNameLst>
                                          <p:attrName>ppt_y</p:attrName>
                                        </p:attrNameLst>
                                      </p:cBhvr>
                                      <p:tavLst>
                                        <p:tav tm="0">
                                          <p:val>
                                            <p:strVal val="ppt_y"/>
                                          </p:val>
                                        </p:tav>
                                        <p:tav tm="100000">
                                          <p:val>
                                            <p:strVal val="ppt_y"/>
                                          </p:val>
                                        </p:tav>
                                      </p:tavLst>
                                    </p:anim>
                                    <p:set>
                                      <p:cBhvr>
                                        <p:cTn id="252" dur="1" fill="hold">
                                          <p:stCondLst>
                                            <p:cond delay="499"/>
                                          </p:stCondLst>
                                        </p:cTn>
                                        <p:tgtEl>
                                          <p:spTgt spid="55361"/>
                                        </p:tgtEl>
                                        <p:attrNameLst>
                                          <p:attrName>style.visibility</p:attrName>
                                        </p:attrNameLst>
                                      </p:cBhvr>
                                      <p:to>
                                        <p:strVal val="hidden"/>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23" presetClass="emph" presetSubtype="0" fill="hold" grpId="0" nodeType="clickEffect">
                                  <p:stCondLst>
                                    <p:cond delay="0"/>
                                  </p:stCondLst>
                                  <p:iterate type="lt">
                                    <p:tmPct val="0"/>
                                  </p:iterate>
                                  <p:childTnLst>
                                    <p:animClr clrSpc="hsl" dir="cw">
                                      <p:cBhvr override="childStyle">
                                        <p:cTn id="256" dur="500" fill="hold"/>
                                        <p:tgtEl>
                                          <p:spTgt spid="4"/>
                                        </p:tgtEl>
                                        <p:attrNameLst>
                                          <p:attrName>style.color</p:attrName>
                                        </p:attrNameLst>
                                      </p:cBhvr>
                                      <p:by>
                                        <p:hsl h="10842353" s="0" l="0"/>
                                      </p:by>
                                    </p:animClr>
                                    <p:animClr clrSpc="hsl" dir="cw">
                                      <p:cBhvr>
                                        <p:cTn id="257" dur="500" fill="hold"/>
                                        <p:tgtEl>
                                          <p:spTgt spid="4"/>
                                        </p:tgtEl>
                                        <p:attrNameLst>
                                          <p:attrName>fillcolor</p:attrName>
                                        </p:attrNameLst>
                                      </p:cBhvr>
                                      <p:by>
                                        <p:hsl h="10842353" s="0" l="0"/>
                                      </p:by>
                                    </p:animClr>
                                    <p:animClr clrSpc="hsl" dir="cw">
                                      <p:cBhvr>
                                        <p:cTn id="258" dur="500" fill="hold"/>
                                        <p:tgtEl>
                                          <p:spTgt spid="4"/>
                                        </p:tgtEl>
                                        <p:attrNameLst>
                                          <p:attrName>stroke.color</p:attrName>
                                        </p:attrNameLst>
                                      </p:cBhvr>
                                      <p:by>
                                        <p:hsl h="10842353" s="0" l="0"/>
                                      </p:by>
                                    </p:animClr>
                                    <p:set>
                                      <p:cBhvr>
                                        <p:cTn id="259" dur="500" fill="hold"/>
                                        <p:tgtEl>
                                          <p:spTgt spid="4"/>
                                        </p:tgtEl>
                                        <p:attrNameLst>
                                          <p:attrName>fill.type</p:attrName>
                                        </p:attrNameLst>
                                      </p:cBhvr>
                                      <p:to>
                                        <p:strVal val="solid"/>
                                      </p:to>
                                    </p:set>
                                  </p:childTnLst>
                                  <p:subTnLst>
                                    <p:audio>
                                      <p:cMediaNode>
                                        <p:cTn display="0" masterRel="sameClick">
                                          <p:stCondLst>
                                            <p:cond evt="begin" delay="0">
                                              <p:tn val="255"/>
                                            </p:cond>
                                          </p:stCondLst>
                                          <p:endCondLst>
                                            <p:cond evt="onStopAudio" delay="0">
                                              <p:tgtEl>
                                                <p:sldTgt/>
                                              </p:tgtEl>
                                            </p:cond>
                                          </p:endCondLst>
                                        </p:cTn>
                                        <p:tgtEl>
                                          <p:sndTgt r:embed="rId7" name="FELIZ2.WAV"/>
                                        </p:tgtEl>
                                      </p:cMediaNode>
                                    </p:audio>
                                  </p:subTnLst>
                                </p:cTn>
                              </p:par>
                              <p:par>
                                <p:cTn id="260" presetID="34" presetClass="emph" presetSubtype="0" fill="hold" grpId="1" nodeType="withEffect">
                                  <p:stCondLst>
                                    <p:cond delay="0"/>
                                  </p:stCondLst>
                                  <p:iterate type="lt">
                                    <p:tmPct val="10000"/>
                                  </p:iterate>
                                  <p:childTnLst>
                                    <p:animMotion origin="layout" path="M 0.0 0.0 L 0.0 -0.07213" pathEditMode="relative" ptsTypes="">
                                      <p:cBhvr>
                                        <p:cTn id="261" dur="250" accel="50000" decel="50000" autoRev="1" fill="hold">
                                          <p:stCondLst>
                                            <p:cond delay="0"/>
                                          </p:stCondLst>
                                        </p:cTn>
                                        <p:tgtEl>
                                          <p:spTgt spid="4"/>
                                        </p:tgtEl>
                                        <p:attrNameLst>
                                          <p:attrName>ppt_x</p:attrName>
                                          <p:attrName>ppt_y</p:attrName>
                                        </p:attrNameLst>
                                      </p:cBhvr>
                                    </p:animMotion>
                                    <p:animRot by="1500000">
                                      <p:cBhvr>
                                        <p:cTn id="262" dur="125" fill="hold">
                                          <p:stCondLst>
                                            <p:cond delay="0"/>
                                          </p:stCondLst>
                                        </p:cTn>
                                        <p:tgtEl>
                                          <p:spTgt spid="4"/>
                                        </p:tgtEl>
                                        <p:attrNameLst>
                                          <p:attrName>r</p:attrName>
                                        </p:attrNameLst>
                                      </p:cBhvr>
                                    </p:animRot>
                                    <p:animRot by="-1500000">
                                      <p:cBhvr>
                                        <p:cTn id="263" dur="125" fill="hold">
                                          <p:stCondLst>
                                            <p:cond delay="125"/>
                                          </p:stCondLst>
                                        </p:cTn>
                                        <p:tgtEl>
                                          <p:spTgt spid="4"/>
                                        </p:tgtEl>
                                        <p:attrNameLst>
                                          <p:attrName>r</p:attrName>
                                        </p:attrNameLst>
                                      </p:cBhvr>
                                    </p:animRot>
                                    <p:animRot by="-1500000">
                                      <p:cBhvr>
                                        <p:cTn id="264" dur="125" fill="hold">
                                          <p:stCondLst>
                                            <p:cond delay="250"/>
                                          </p:stCondLst>
                                        </p:cTn>
                                        <p:tgtEl>
                                          <p:spTgt spid="4"/>
                                        </p:tgtEl>
                                        <p:attrNameLst>
                                          <p:attrName>r</p:attrName>
                                        </p:attrNameLst>
                                      </p:cBhvr>
                                    </p:animRot>
                                    <p:animRot by="1500000">
                                      <p:cBhvr>
                                        <p:cTn id="265"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4" grpId="0" animBg="1"/>
      <p:bldP spid="4" grpId="1" animBg="1"/>
      <p:bldP spid="7" grpId="0" animBg="1"/>
      <p:bldP spid="13"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10.xml><?xml version="1.0" encoding="utf-8"?>
<p:tagLst xmlns:a="http://schemas.openxmlformats.org/drawingml/2006/main" xmlns:r="http://schemas.openxmlformats.org/officeDocument/2006/relationships" xmlns:p="http://schemas.openxmlformats.org/presentationml/2006/main">
  <p:tag name="TIMING" val="|6.5|2.4|0.5|0.5|0.5|0.4"/>
</p:tagLst>
</file>

<file path=ppt/tags/tag11.xml><?xml version="1.0" encoding="utf-8"?>
<p:tagLst xmlns:a="http://schemas.openxmlformats.org/drawingml/2006/main" xmlns:r="http://schemas.openxmlformats.org/officeDocument/2006/relationships" xmlns:p="http://schemas.openxmlformats.org/presentationml/2006/main">
  <p:tag name="TIMING" val="|6.5|2.4|0.5|0.5|0.5|0.4"/>
</p:tagLst>
</file>

<file path=ppt/tags/tag12.xml><?xml version="1.0" encoding="utf-8"?>
<p:tagLst xmlns:a="http://schemas.openxmlformats.org/drawingml/2006/main" xmlns:r="http://schemas.openxmlformats.org/officeDocument/2006/relationships" xmlns:p="http://schemas.openxmlformats.org/presentationml/2006/main">
  <p:tag name="TIMING" val="|6.5|2.4|0.5|0.5|0.5|0.4"/>
</p:tagLst>
</file>

<file path=ppt/tags/tag13.xml><?xml version="1.0" encoding="utf-8"?>
<p:tagLst xmlns:a="http://schemas.openxmlformats.org/drawingml/2006/main" xmlns:r="http://schemas.openxmlformats.org/officeDocument/2006/relationships" xmlns:p="http://schemas.openxmlformats.org/presentationml/2006/main">
  <p:tag name="TIMING" val="|6.5|2.4|0.5|0.5|0.5|0.4"/>
</p:tagLst>
</file>

<file path=ppt/tags/tag14.xml><?xml version="1.0" encoding="utf-8"?>
<p:tagLst xmlns:a="http://schemas.openxmlformats.org/drawingml/2006/main" xmlns:r="http://schemas.openxmlformats.org/officeDocument/2006/relationships" xmlns:p="http://schemas.openxmlformats.org/presentationml/2006/main">
  <p:tag name="TIMING" val="|6.5|2.4|0.5|0.5|0.5|0.4"/>
</p:tagLst>
</file>

<file path=ppt/tags/tag15.xml><?xml version="1.0" encoding="utf-8"?>
<p:tagLst xmlns:a="http://schemas.openxmlformats.org/drawingml/2006/main" xmlns:r="http://schemas.openxmlformats.org/officeDocument/2006/relationships" xmlns:p="http://schemas.openxmlformats.org/presentationml/2006/main">
  <p:tag name="TIMING" val="|6.5|2.4|0.5|0.5|0.5|0.4"/>
</p:tagLst>
</file>

<file path=ppt/tags/tag16.xml><?xml version="1.0" encoding="utf-8"?>
<p:tagLst xmlns:a="http://schemas.openxmlformats.org/drawingml/2006/main" xmlns:r="http://schemas.openxmlformats.org/officeDocument/2006/relationships" xmlns:p="http://schemas.openxmlformats.org/presentationml/2006/main">
  <p:tag name="TIMING" val="|6.5|2.4|0.5|0.5|0.5|0.4"/>
</p:tagLst>
</file>

<file path=ppt/tags/tag17.xml><?xml version="1.0" encoding="utf-8"?>
<p:tagLst xmlns:a="http://schemas.openxmlformats.org/drawingml/2006/main" xmlns:r="http://schemas.openxmlformats.org/officeDocument/2006/relationships" xmlns:p="http://schemas.openxmlformats.org/presentationml/2006/main">
  <p:tag name="TIMING" val="|6.5|2.4|0.5|0.5|0.5|0.4"/>
</p:tagLst>
</file>

<file path=ppt/tags/tag18.xml><?xml version="1.0" encoding="utf-8"?>
<p:tagLst xmlns:a="http://schemas.openxmlformats.org/drawingml/2006/main" xmlns:r="http://schemas.openxmlformats.org/officeDocument/2006/relationships" xmlns:p="http://schemas.openxmlformats.org/presentationml/2006/main">
  <p:tag name="TIMING" val="|6.5|2.4|0.5|0.5|0.5|0.4"/>
</p:tagLst>
</file>

<file path=ppt/tags/tag19.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20.xml><?xml version="1.0" encoding="utf-8"?>
<p:tagLst xmlns:a="http://schemas.openxmlformats.org/drawingml/2006/main" xmlns:r="http://schemas.openxmlformats.org/officeDocument/2006/relationships" xmlns:p="http://schemas.openxmlformats.org/presentationml/2006/main">
  <p:tag name="TIMING" val="|6.5|2.4|0.5|0.5|0.5|0.4"/>
</p:tagLst>
</file>

<file path=ppt/tags/tag21.xml><?xml version="1.0" encoding="utf-8"?>
<p:tagLst xmlns:a="http://schemas.openxmlformats.org/drawingml/2006/main" xmlns:r="http://schemas.openxmlformats.org/officeDocument/2006/relationships" xmlns:p="http://schemas.openxmlformats.org/presentationml/2006/main">
  <p:tag name="TIMING" val="|6.5|2.4|0.5|0.5|0.5|0.4"/>
</p:tagLst>
</file>

<file path=ppt/tags/tag22.xml><?xml version="1.0" encoding="utf-8"?>
<p:tagLst xmlns:a="http://schemas.openxmlformats.org/drawingml/2006/main" xmlns:r="http://schemas.openxmlformats.org/officeDocument/2006/relationships" xmlns:p="http://schemas.openxmlformats.org/presentationml/2006/main">
  <p:tag name="TIMING" val="|6.5|2.4|0.5|0.5|0.5|0.4"/>
</p:tagLst>
</file>

<file path=ppt/tags/tag23.xml><?xml version="1.0" encoding="utf-8"?>
<p:tagLst xmlns:a="http://schemas.openxmlformats.org/drawingml/2006/main" xmlns:r="http://schemas.openxmlformats.org/officeDocument/2006/relationships" xmlns:p="http://schemas.openxmlformats.org/presentationml/2006/main">
  <p:tag name="TIMING" val="|6.5|2.4|0.5|0.5|0.5|0.4"/>
</p:tagLst>
</file>

<file path=ppt/tags/tag24.xml><?xml version="1.0" encoding="utf-8"?>
<p:tagLst xmlns:a="http://schemas.openxmlformats.org/drawingml/2006/main" xmlns:r="http://schemas.openxmlformats.org/officeDocument/2006/relationships" xmlns:p="http://schemas.openxmlformats.org/presentationml/2006/main">
  <p:tag name="TIMING" val="|6.5|2.4|0.5|0.5|0.5|0.4"/>
</p:tagLst>
</file>

<file path=ppt/tags/tag25.xml><?xml version="1.0" encoding="utf-8"?>
<p:tagLst xmlns:a="http://schemas.openxmlformats.org/drawingml/2006/main" xmlns:r="http://schemas.openxmlformats.org/officeDocument/2006/relationships" xmlns:p="http://schemas.openxmlformats.org/presentationml/2006/main">
  <p:tag name="TIMING" val="|6.5|2.4|0.5|0.5|0.5|0.4"/>
</p:tagLst>
</file>

<file path=ppt/tags/tag26.xml><?xml version="1.0" encoding="utf-8"?>
<p:tagLst xmlns:a="http://schemas.openxmlformats.org/drawingml/2006/main" xmlns:r="http://schemas.openxmlformats.org/officeDocument/2006/relationships" xmlns:p="http://schemas.openxmlformats.org/presentationml/2006/main">
  <p:tag name="TIMING" val="|6.5|2.4|0.5|0.5|0.5|0.4"/>
</p:tagLst>
</file>

<file path=ppt/tags/tag27.xml><?xml version="1.0" encoding="utf-8"?>
<p:tagLst xmlns:a="http://schemas.openxmlformats.org/drawingml/2006/main" xmlns:r="http://schemas.openxmlformats.org/officeDocument/2006/relationships" xmlns:p="http://schemas.openxmlformats.org/presentationml/2006/main">
  <p:tag name="TIMING" val="|6.5|2.4|0.5|0.5|0.5|0.4"/>
</p:tagLst>
</file>

<file path=ppt/tags/tag28.xml><?xml version="1.0" encoding="utf-8"?>
<p:tagLst xmlns:a="http://schemas.openxmlformats.org/drawingml/2006/main" xmlns:r="http://schemas.openxmlformats.org/officeDocument/2006/relationships" xmlns:p="http://schemas.openxmlformats.org/presentationml/2006/main">
  <p:tag name="TIMING" val="|6.5|2.4|0.5|0.5|0.5|0.4"/>
</p:tagLst>
</file>

<file path=ppt/tags/tag29.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30.xml><?xml version="1.0" encoding="utf-8"?>
<p:tagLst xmlns:a="http://schemas.openxmlformats.org/drawingml/2006/main" xmlns:r="http://schemas.openxmlformats.org/officeDocument/2006/relationships" xmlns:p="http://schemas.openxmlformats.org/presentationml/2006/main">
  <p:tag name="TIMING" val="|6.5|2.4|0.5|0.5|0.5|0.4"/>
</p:tagLst>
</file>

<file path=ppt/tags/tag31.xml><?xml version="1.0" encoding="utf-8"?>
<p:tagLst xmlns:a="http://schemas.openxmlformats.org/drawingml/2006/main" xmlns:r="http://schemas.openxmlformats.org/officeDocument/2006/relationships" xmlns:p="http://schemas.openxmlformats.org/presentationml/2006/main">
  <p:tag name="TIMING" val="|6.5|2.4|0.5|0.5|0.5|0.4"/>
</p:tagLst>
</file>

<file path=ppt/tags/tag32.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TIMING" val="|6.5|2.4|0.5|0.5|0.5|0.4"/>
</p:tagLst>
</file>

<file path=ppt/tags/tag5.xml><?xml version="1.0" encoding="utf-8"?>
<p:tagLst xmlns:a="http://schemas.openxmlformats.org/drawingml/2006/main" xmlns:r="http://schemas.openxmlformats.org/officeDocument/2006/relationships" xmlns:p="http://schemas.openxmlformats.org/presentationml/2006/main">
  <p:tag name="TIMING" val="|6.5|2.4|0.5|0.5|0.5|0.4"/>
</p:tagLst>
</file>

<file path=ppt/tags/tag6.xml><?xml version="1.0" encoding="utf-8"?>
<p:tagLst xmlns:a="http://schemas.openxmlformats.org/drawingml/2006/main" xmlns:r="http://schemas.openxmlformats.org/officeDocument/2006/relationships" xmlns:p="http://schemas.openxmlformats.org/presentationml/2006/main">
  <p:tag name="TIMING" val="|6.5|2.4|0.5|0.5|0.5|0.4"/>
</p:tagLst>
</file>

<file path=ppt/tags/tag7.xml><?xml version="1.0" encoding="utf-8"?>
<p:tagLst xmlns:a="http://schemas.openxmlformats.org/drawingml/2006/main" xmlns:r="http://schemas.openxmlformats.org/officeDocument/2006/relationships" xmlns:p="http://schemas.openxmlformats.org/presentationml/2006/main">
  <p:tag name="TIMING" val="|6.5|2.4|0.5|0.5|0.5|0.4"/>
</p:tagLst>
</file>

<file path=ppt/tags/tag8.xml><?xml version="1.0" encoding="utf-8"?>
<p:tagLst xmlns:a="http://schemas.openxmlformats.org/drawingml/2006/main" xmlns:r="http://schemas.openxmlformats.org/officeDocument/2006/relationships" xmlns:p="http://schemas.openxmlformats.org/presentationml/2006/main">
  <p:tag name="TIMING" val="|6.5|2.4|0.5|0.5|0.5|0.4"/>
</p:tagLst>
</file>

<file path=ppt/tags/tag9.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6967E"/>
      </a:accent1>
      <a:accent2>
        <a:srgbClr val="E94941"/>
      </a:accent2>
      <a:accent3>
        <a:srgbClr val="F4992C"/>
      </a:accent3>
      <a:accent4>
        <a:srgbClr val="EC8E6C"/>
      </a:accent4>
      <a:accent5>
        <a:srgbClr val="06967E"/>
      </a:accent5>
      <a:accent6>
        <a:srgbClr val="E94941"/>
      </a:accent6>
      <a:hlink>
        <a:srgbClr val="F4992C"/>
      </a:hlink>
      <a:folHlink>
        <a:srgbClr val="EC8E6C"/>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6967E"/>
      </a:accent1>
      <a:accent2>
        <a:srgbClr val="E94941"/>
      </a:accent2>
      <a:accent3>
        <a:srgbClr val="F4992C"/>
      </a:accent3>
      <a:accent4>
        <a:srgbClr val="EC8E6C"/>
      </a:accent4>
      <a:accent5>
        <a:srgbClr val="06967E"/>
      </a:accent5>
      <a:accent6>
        <a:srgbClr val="E94941"/>
      </a:accent6>
      <a:hlink>
        <a:srgbClr val="F4992C"/>
      </a:hlink>
      <a:folHlink>
        <a:srgbClr val="EC8E6C"/>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4898</TotalTime>
  <Words>2222</Words>
  <Application>Microsoft Office PowerPoint</Application>
  <PresentationFormat>On-screen Show (4:3)</PresentationFormat>
  <Paragraphs>969</Paragraphs>
  <Slides>44</Slides>
  <Notes>2</Notes>
  <HiddenSlides>0</HiddenSlides>
  <MMClips>26</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44</vt:i4>
      </vt:variant>
    </vt:vector>
  </HeadingPairs>
  <TitlesOfParts>
    <vt:vector size="67" baseType="lpstr">
      <vt:lpstr>微软雅黑</vt:lpstr>
      <vt:lpstr>.VnArial Narrow</vt:lpstr>
      <vt:lpstr>.VnBahamasBH</vt:lpstr>
      <vt:lpstr>.VnHelvetInsH</vt:lpstr>
      <vt:lpstr>.VnTime</vt:lpstr>
      <vt:lpstr>.VnTimeH</vt:lpstr>
      <vt:lpstr>Arial</vt:lpstr>
      <vt:lpstr>Arial Black</vt:lpstr>
      <vt:lpstr>Bahnschrift SemiBold Condensed</vt:lpstr>
      <vt:lpstr>Calibri</vt:lpstr>
      <vt:lpstr>Cambria</vt:lpstr>
      <vt:lpstr>Cambria Math</vt:lpstr>
      <vt:lpstr>等线</vt:lpstr>
      <vt:lpstr>Impact</vt:lpstr>
      <vt:lpstr>inpin heiti</vt:lpstr>
      <vt:lpstr>Snap ITC</vt:lpstr>
      <vt:lpstr>Tahoma</vt:lpstr>
      <vt:lpstr>Times New Roman</vt:lpstr>
      <vt:lpstr>VNI-Times</vt:lpstr>
      <vt:lpstr>Default Design</vt:lpstr>
      <vt:lpstr>1_Default Design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779</cp:revision>
  <dcterms:created xsi:type="dcterms:W3CDTF">2010-11-10T04:39:57Z</dcterms:created>
  <dcterms:modified xsi:type="dcterms:W3CDTF">2024-03-09T00:58:36Z</dcterms:modified>
</cp:coreProperties>
</file>