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1183" r:id="rId3"/>
    <p:sldId id="10135" r:id="rId4"/>
    <p:sldId id="1990" r:id="rId5"/>
    <p:sldId id="10136" r:id="rId6"/>
    <p:sldId id="1965" r:id="rId7"/>
    <p:sldId id="1974" r:id="rId8"/>
    <p:sldId id="10138" r:id="rId9"/>
    <p:sldId id="10142" r:id="rId10"/>
    <p:sldId id="1998" r:id="rId11"/>
    <p:sldId id="2002" r:id="rId12"/>
    <p:sldId id="10139" r:id="rId13"/>
    <p:sldId id="10141" r:id="rId14"/>
    <p:sldId id="1963" r:id="rId15"/>
    <p:sldId id="1967" r:id="rId16"/>
    <p:sldId id="1969" r:id="rId17"/>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AD"/>
    <a:srgbClr val="0934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80" autoAdjust="0"/>
  </p:normalViewPr>
  <p:slideViewPr>
    <p:cSldViewPr snapToGrid="0">
      <p:cViewPr varScale="1">
        <p:scale>
          <a:sx n="69" d="100"/>
          <a:sy n="69" d="100"/>
        </p:scale>
        <p:origin x="780" y="7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3" d="100"/>
          <a:sy n="83" d="100"/>
        </p:scale>
        <p:origin x="393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68314-2F98-428D-835A-E68773989A6B}" type="doc">
      <dgm:prSet loTypeId="urn:microsoft.com/office/officeart/2005/8/layout/pList2" loCatId="list" qsTypeId="urn:microsoft.com/office/officeart/2005/8/quickstyle/simple1" qsCatId="simple" csTypeId="urn:microsoft.com/office/officeart/2005/8/colors/accent1_1" csCatId="accent1" phldr="1"/>
      <dgm:spPr/>
    </dgm:pt>
    <dgm:pt modelId="{AF54A03E-F67B-4748-8137-8AFB94049D74}">
      <dgm:prSet phldrT="[Text]"/>
      <dgm:spPr>
        <a:solidFill>
          <a:srgbClr val="FFFF00"/>
        </a:solidFill>
      </dgm:spPr>
      <dgm:t>
        <a:bodyPr/>
        <a:lstStyle/>
        <a:p>
          <a:r>
            <a:rPr lang="en-US" b="1">
              <a:latin typeface="Times New Roman" panose="02020603050405020304" pitchFamily="18" charset="0"/>
              <a:cs typeface="Times New Roman" panose="02020603050405020304" pitchFamily="18" charset="0"/>
            </a:rPr>
            <a:t>Nội dung Quyền con người được giáo viên lồng ghép, tích hợp trong các giờ học</a:t>
          </a:r>
          <a:endParaRPr lang="en-US" b="1" dirty="0">
            <a:latin typeface="Times New Roman" panose="02020603050405020304" pitchFamily="18" charset="0"/>
            <a:cs typeface="Times New Roman" panose="02020603050405020304" pitchFamily="18" charset="0"/>
          </a:endParaRPr>
        </a:p>
      </dgm:t>
    </dgm:pt>
    <dgm:pt modelId="{B584B0AE-7EF1-4DA8-9DDA-C249853233B9}" type="parTrans" cxnId="{E8D0BAEF-2154-4C2E-815B-EA208C4D1A91}">
      <dgm:prSet/>
      <dgm:spPr/>
      <dgm:t>
        <a:bodyPr/>
        <a:lstStyle/>
        <a:p>
          <a:endParaRPr lang="en-US" b="1">
            <a:solidFill>
              <a:schemeClr val="tx1"/>
            </a:solidFill>
            <a:latin typeface="Times New Roman" panose="02020603050405020304" pitchFamily="18" charset="0"/>
            <a:cs typeface="Times New Roman" panose="02020603050405020304" pitchFamily="18" charset="0"/>
          </a:endParaRPr>
        </a:p>
      </dgm:t>
    </dgm:pt>
    <dgm:pt modelId="{3F40535B-22A9-426B-B673-48D5096A9C1E}" type="sibTrans" cxnId="{E8D0BAEF-2154-4C2E-815B-EA208C4D1A91}">
      <dgm:prSet/>
      <dgm:spPr/>
      <dgm:t>
        <a:bodyPr/>
        <a:lstStyle/>
        <a:p>
          <a:endParaRPr lang="en-US" b="1">
            <a:solidFill>
              <a:schemeClr val="tx1"/>
            </a:solidFill>
            <a:latin typeface="Times New Roman" panose="02020603050405020304" pitchFamily="18" charset="0"/>
            <a:cs typeface="Times New Roman" panose="02020603050405020304" pitchFamily="18" charset="0"/>
          </a:endParaRPr>
        </a:p>
      </dgm:t>
    </dgm:pt>
    <dgm:pt modelId="{502B59CC-C8E3-4E9A-A265-0C3E6F7602DA}">
      <dgm:prSet phldrT="[Text]"/>
      <dgm:spPr>
        <a:solidFill>
          <a:srgbClr val="92D050"/>
        </a:solidFill>
      </dgm:spPr>
      <dgm:t>
        <a:bodyPr/>
        <a:lstStyle/>
        <a:p>
          <a:r>
            <a:rPr lang="en-US" b="1">
              <a:latin typeface="Times New Roman" panose="02020603050405020304" pitchFamily="18" charset="0"/>
              <a:cs typeface="Times New Roman" panose="02020603050405020304" pitchFamily="18" charset="0"/>
            </a:rPr>
            <a:t>Lồng ghép các câu hỏi gợi mở</a:t>
          </a:r>
          <a:endParaRPr lang="en-US" b="1" dirty="0">
            <a:latin typeface="Times New Roman" panose="02020603050405020304" pitchFamily="18" charset="0"/>
            <a:cs typeface="Times New Roman" panose="02020603050405020304" pitchFamily="18" charset="0"/>
          </a:endParaRPr>
        </a:p>
      </dgm:t>
    </dgm:pt>
    <dgm:pt modelId="{BC6E822A-5BEF-4E92-8D11-C7A426FF62D1}" type="parTrans" cxnId="{FCAA4148-9D82-4AE0-BC41-B3F481AAE13B}">
      <dgm:prSet/>
      <dgm:spPr/>
      <dgm:t>
        <a:bodyPr/>
        <a:lstStyle/>
        <a:p>
          <a:endParaRPr lang="en-US" b="1">
            <a:solidFill>
              <a:schemeClr val="tx1"/>
            </a:solidFill>
            <a:latin typeface="Times New Roman" panose="02020603050405020304" pitchFamily="18" charset="0"/>
            <a:cs typeface="Times New Roman" panose="02020603050405020304" pitchFamily="18" charset="0"/>
          </a:endParaRPr>
        </a:p>
      </dgm:t>
    </dgm:pt>
    <dgm:pt modelId="{B0D9ADDE-00EA-44A2-A191-5FC09B4A4B85}" type="sibTrans" cxnId="{FCAA4148-9D82-4AE0-BC41-B3F481AAE13B}">
      <dgm:prSet/>
      <dgm:spPr/>
      <dgm:t>
        <a:bodyPr/>
        <a:lstStyle/>
        <a:p>
          <a:endParaRPr lang="en-US" b="1">
            <a:solidFill>
              <a:schemeClr val="tx1"/>
            </a:solidFill>
            <a:latin typeface="Times New Roman" panose="02020603050405020304" pitchFamily="18" charset="0"/>
            <a:cs typeface="Times New Roman" panose="02020603050405020304" pitchFamily="18" charset="0"/>
          </a:endParaRPr>
        </a:p>
      </dgm:t>
    </dgm:pt>
    <dgm:pt modelId="{FBB22247-65B5-4B95-B977-57EE6DBB4356}">
      <dgm:prSet phldrT="[Text]"/>
      <dgm:spPr>
        <a:solidFill>
          <a:srgbClr val="00B0F0"/>
        </a:solidFill>
      </dgm:spPr>
      <dgm:t>
        <a:bodyPr/>
        <a:lstStyle/>
        <a:p>
          <a:r>
            <a:rPr lang="en-US" b="1">
              <a:latin typeface="Times New Roman" panose="02020603050405020304" pitchFamily="18" charset="0"/>
              <a:cs typeface="Times New Roman" panose="02020603050405020304" pitchFamily="18" charset="0"/>
            </a:rPr>
            <a:t>Hành vi nêu gương của giáo viên</a:t>
          </a:r>
          <a:endParaRPr lang="en-US" b="1" dirty="0">
            <a:latin typeface="Times New Roman" panose="02020603050405020304" pitchFamily="18" charset="0"/>
            <a:cs typeface="Times New Roman" panose="02020603050405020304" pitchFamily="18" charset="0"/>
          </a:endParaRPr>
        </a:p>
      </dgm:t>
    </dgm:pt>
    <dgm:pt modelId="{830FE505-EFB8-4085-AC3B-3804D5FCCA90}" type="parTrans" cxnId="{8EED23AF-09CB-4F55-AF42-A77156C5D9D3}">
      <dgm:prSet/>
      <dgm:spPr/>
      <dgm:t>
        <a:bodyPr/>
        <a:lstStyle/>
        <a:p>
          <a:endParaRPr lang="en-US" b="1">
            <a:solidFill>
              <a:schemeClr val="tx1"/>
            </a:solidFill>
            <a:latin typeface="Times New Roman" panose="02020603050405020304" pitchFamily="18" charset="0"/>
            <a:cs typeface="Times New Roman" panose="02020603050405020304" pitchFamily="18" charset="0"/>
          </a:endParaRPr>
        </a:p>
      </dgm:t>
    </dgm:pt>
    <dgm:pt modelId="{593F5D4C-6EAB-4965-A544-6B35F7B8D52A}" type="sibTrans" cxnId="{8EED23AF-09CB-4F55-AF42-A77156C5D9D3}">
      <dgm:prSet/>
      <dgm:spPr/>
      <dgm:t>
        <a:bodyPr/>
        <a:lstStyle/>
        <a:p>
          <a:endParaRPr lang="en-US" b="1">
            <a:solidFill>
              <a:schemeClr val="tx1"/>
            </a:solidFill>
            <a:latin typeface="Times New Roman" panose="02020603050405020304" pitchFamily="18" charset="0"/>
            <a:cs typeface="Times New Roman" panose="02020603050405020304" pitchFamily="18" charset="0"/>
          </a:endParaRPr>
        </a:p>
      </dgm:t>
    </dgm:pt>
    <dgm:pt modelId="{67A07C7D-1FB1-4387-BE24-F2F7B813F8E9}" type="pres">
      <dgm:prSet presAssocID="{62A68314-2F98-428D-835A-E68773989A6B}" presName="Name0" presStyleCnt="0">
        <dgm:presLayoutVars>
          <dgm:dir/>
          <dgm:resizeHandles val="exact"/>
        </dgm:presLayoutVars>
      </dgm:prSet>
      <dgm:spPr/>
    </dgm:pt>
    <dgm:pt modelId="{8E9F1C64-3E50-40C6-A03A-79CB877A706F}" type="pres">
      <dgm:prSet presAssocID="{62A68314-2F98-428D-835A-E68773989A6B}" presName="bkgdShp" presStyleLbl="alignAccFollowNode1" presStyleIdx="0" presStyleCnt="1"/>
      <dgm:spPr/>
    </dgm:pt>
    <dgm:pt modelId="{11AB39CB-1E9D-4CE4-8FFD-FA328557C62C}" type="pres">
      <dgm:prSet presAssocID="{62A68314-2F98-428D-835A-E68773989A6B}" presName="linComp" presStyleCnt="0"/>
      <dgm:spPr/>
    </dgm:pt>
    <dgm:pt modelId="{E118EFFF-53BC-40E5-82BB-A7F7348DA43F}" type="pres">
      <dgm:prSet presAssocID="{AF54A03E-F67B-4748-8137-8AFB94049D74}" presName="compNode" presStyleCnt="0"/>
      <dgm:spPr/>
    </dgm:pt>
    <dgm:pt modelId="{2EAA98E4-E938-48DF-B146-9A532E1571F8}" type="pres">
      <dgm:prSet presAssocID="{AF54A03E-F67B-4748-8137-8AFB94049D74}" presName="node" presStyleLbl="node1" presStyleIdx="0" presStyleCnt="3">
        <dgm:presLayoutVars>
          <dgm:bulletEnabled val="1"/>
        </dgm:presLayoutVars>
      </dgm:prSet>
      <dgm:spPr/>
      <dgm:t>
        <a:bodyPr/>
        <a:lstStyle/>
        <a:p>
          <a:endParaRPr lang="en-US"/>
        </a:p>
      </dgm:t>
    </dgm:pt>
    <dgm:pt modelId="{7DBA614F-62EA-4751-883A-55AB0713EEB4}" type="pres">
      <dgm:prSet presAssocID="{AF54A03E-F67B-4748-8137-8AFB94049D74}" presName="invisiNode" presStyleLbl="node1" presStyleIdx="0" presStyleCnt="3"/>
      <dgm:spPr/>
    </dgm:pt>
    <dgm:pt modelId="{522899A6-769A-4C8A-99B9-E228A1319884}" type="pres">
      <dgm:prSet presAssocID="{AF54A03E-F67B-4748-8137-8AFB94049D7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6E6C836C-09C9-4DF0-A628-856168F9E3AA}" type="pres">
      <dgm:prSet presAssocID="{3F40535B-22A9-426B-B673-48D5096A9C1E}" presName="sibTrans" presStyleLbl="sibTrans2D1" presStyleIdx="0" presStyleCnt="0"/>
      <dgm:spPr/>
      <dgm:t>
        <a:bodyPr/>
        <a:lstStyle/>
        <a:p>
          <a:endParaRPr lang="en-US"/>
        </a:p>
      </dgm:t>
    </dgm:pt>
    <dgm:pt modelId="{B6395AD3-5CFE-4285-A64B-CE664BA24574}" type="pres">
      <dgm:prSet presAssocID="{502B59CC-C8E3-4E9A-A265-0C3E6F7602DA}" presName="compNode" presStyleCnt="0"/>
      <dgm:spPr/>
    </dgm:pt>
    <dgm:pt modelId="{E6DF2C2C-ED3A-4DB8-A013-73F808A8CE5B}" type="pres">
      <dgm:prSet presAssocID="{502B59CC-C8E3-4E9A-A265-0C3E6F7602DA}" presName="node" presStyleLbl="node1" presStyleIdx="1" presStyleCnt="3">
        <dgm:presLayoutVars>
          <dgm:bulletEnabled val="1"/>
        </dgm:presLayoutVars>
      </dgm:prSet>
      <dgm:spPr/>
      <dgm:t>
        <a:bodyPr/>
        <a:lstStyle/>
        <a:p>
          <a:endParaRPr lang="en-US"/>
        </a:p>
      </dgm:t>
    </dgm:pt>
    <dgm:pt modelId="{25742C2B-B4DA-4ABC-9B0B-928289194271}" type="pres">
      <dgm:prSet presAssocID="{502B59CC-C8E3-4E9A-A265-0C3E6F7602DA}" presName="invisiNode" presStyleLbl="node1" presStyleIdx="1" presStyleCnt="3"/>
      <dgm:spPr/>
    </dgm:pt>
    <dgm:pt modelId="{6346AA26-287C-4A11-88B2-882A9B38B0E0}" type="pres">
      <dgm:prSet presAssocID="{502B59CC-C8E3-4E9A-A265-0C3E6F7602DA}"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dgm:spPr>
    </dgm:pt>
    <dgm:pt modelId="{F150CD4A-6B88-459C-96BE-FDA803B8E913}" type="pres">
      <dgm:prSet presAssocID="{B0D9ADDE-00EA-44A2-A191-5FC09B4A4B85}" presName="sibTrans" presStyleLbl="sibTrans2D1" presStyleIdx="0" presStyleCnt="0"/>
      <dgm:spPr/>
      <dgm:t>
        <a:bodyPr/>
        <a:lstStyle/>
        <a:p>
          <a:endParaRPr lang="en-US"/>
        </a:p>
      </dgm:t>
    </dgm:pt>
    <dgm:pt modelId="{4DF27C8B-DBCA-4E90-9631-BD7864443B0F}" type="pres">
      <dgm:prSet presAssocID="{FBB22247-65B5-4B95-B977-57EE6DBB4356}" presName="compNode" presStyleCnt="0"/>
      <dgm:spPr/>
    </dgm:pt>
    <dgm:pt modelId="{2CE6D7E9-E3C4-401F-B417-4BAC29948F4C}" type="pres">
      <dgm:prSet presAssocID="{FBB22247-65B5-4B95-B977-57EE6DBB4356}" presName="node" presStyleLbl="node1" presStyleIdx="2" presStyleCnt="3">
        <dgm:presLayoutVars>
          <dgm:bulletEnabled val="1"/>
        </dgm:presLayoutVars>
      </dgm:prSet>
      <dgm:spPr/>
      <dgm:t>
        <a:bodyPr/>
        <a:lstStyle/>
        <a:p>
          <a:endParaRPr lang="en-US"/>
        </a:p>
      </dgm:t>
    </dgm:pt>
    <dgm:pt modelId="{1533EB71-C1BC-46CC-B258-81A0EB0D142A}" type="pres">
      <dgm:prSet presAssocID="{FBB22247-65B5-4B95-B977-57EE6DBB4356}" presName="invisiNode" presStyleLbl="node1" presStyleIdx="2" presStyleCnt="3"/>
      <dgm:spPr/>
    </dgm:pt>
    <dgm:pt modelId="{80240298-E37A-4B73-9CFE-666237558DFA}" type="pres">
      <dgm:prSet presAssocID="{FBB22247-65B5-4B95-B977-57EE6DBB4356}"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dgm:spPr>
    </dgm:pt>
  </dgm:ptLst>
  <dgm:cxnLst>
    <dgm:cxn modelId="{2C352AE6-1E26-4191-993A-CED06CCE7A7C}" type="presOf" srcId="{B0D9ADDE-00EA-44A2-A191-5FC09B4A4B85}" destId="{F150CD4A-6B88-459C-96BE-FDA803B8E913}" srcOrd="0" destOrd="0" presId="urn:microsoft.com/office/officeart/2005/8/layout/pList2"/>
    <dgm:cxn modelId="{2DF14128-298C-4AAE-A508-40785D1A3CA5}" type="presOf" srcId="{62A68314-2F98-428D-835A-E68773989A6B}" destId="{67A07C7D-1FB1-4387-BE24-F2F7B813F8E9}" srcOrd="0" destOrd="0" presId="urn:microsoft.com/office/officeart/2005/8/layout/pList2"/>
    <dgm:cxn modelId="{1889E666-2231-4558-A65B-4B62FD3F7D1C}" type="presOf" srcId="{502B59CC-C8E3-4E9A-A265-0C3E6F7602DA}" destId="{E6DF2C2C-ED3A-4DB8-A013-73F808A8CE5B}" srcOrd="0" destOrd="0" presId="urn:microsoft.com/office/officeart/2005/8/layout/pList2"/>
    <dgm:cxn modelId="{861E8E5C-C374-4EAC-862D-A12C490889CE}" type="presOf" srcId="{AF54A03E-F67B-4748-8137-8AFB94049D74}" destId="{2EAA98E4-E938-48DF-B146-9A532E1571F8}" srcOrd="0" destOrd="0" presId="urn:microsoft.com/office/officeart/2005/8/layout/pList2"/>
    <dgm:cxn modelId="{9F161AA7-E2AC-437C-BE1F-E100E6BFB091}" type="presOf" srcId="{3F40535B-22A9-426B-B673-48D5096A9C1E}" destId="{6E6C836C-09C9-4DF0-A628-856168F9E3AA}" srcOrd="0" destOrd="0" presId="urn:microsoft.com/office/officeart/2005/8/layout/pList2"/>
    <dgm:cxn modelId="{8EED23AF-09CB-4F55-AF42-A77156C5D9D3}" srcId="{62A68314-2F98-428D-835A-E68773989A6B}" destId="{FBB22247-65B5-4B95-B977-57EE6DBB4356}" srcOrd="2" destOrd="0" parTransId="{830FE505-EFB8-4085-AC3B-3804D5FCCA90}" sibTransId="{593F5D4C-6EAB-4965-A544-6B35F7B8D52A}"/>
    <dgm:cxn modelId="{6AF16230-6120-4E18-AFAD-3F9773A5DA8B}" type="presOf" srcId="{FBB22247-65B5-4B95-B977-57EE6DBB4356}" destId="{2CE6D7E9-E3C4-401F-B417-4BAC29948F4C}" srcOrd="0" destOrd="0" presId="urn:microsoft.com/office/officeart/2005/8/layout/pList2"/>
    <dgm:cxn modelId="{E8D0BAEF-2154-4C2E-815B-EA208C4D1A91}" srcId="{62A68314-2F98-428D-835A-E68773989A6B}" destId="{AF54A03E-F67B-4748-8137-8AFB94049D74}" srcOrd="0" destOrd="0" parTransId="{B584B0AE-7EF1-4DA8-9DDA-C249853233B9}" sibTransId="{3F40535B-22A9-426B-B673-48D5096A9C1E}"/>
    <dgm:cxn modelId="{FCAA4148-9D82-4AE0-BC41-B3F481AAE13B}" srcId="{62A68314-2F98-428D-835A-E68773989A6B}" destId="{502B59CC-C8E3-4E9A-A265-0C3E6F7602DA}" srcOrd="1" destOrd="0" parTransId="{BC6E822A-5BEF-4E92-8D11-C7A426FF62D1}" sibTransId="{B0D9ADDE-00EA-44A2-A191-5FC09B4A4B85}"/>
    <dgm:cxn modelId="{F9EF9751-1231-4243-97B5-8E49AD28A149}" type="presParOf" srcId="{67A07C7D-1FB1-4387-BE24-F2F7B813F8E9}" destId="{8E9F1C64-3E50-40C6-A03A-79CB877A706F}" srcOrd="0" destOrd="0" presId="urn:microsoft.com/office/officeart/2005/8/layout/pList2"/>
    <dgm:cxn modelId="{5622ED2D-7299-4901-994E-DDC283EA747E}" type="presParOf" srcId="{67A07C7D-1FB1-4387-BE24-F2F7B813F8E9}" destId="{11AB39CB-1E9D-4CE4-8FFD-FA328557C62C}" srcOrd="1" destOrd="0" presId="urn:microsoft.com/office/officeart/2005/8/layout/pList2"/>
    <dgm:cxn modelId="{223E6AE6-28F5-47D6-BC2D-CC63AC45F406}" type="presParOf" srcId="{11AB39CB-1E9D-4CE4-8FFD-FA328557C62C}" destId="{E118EFFF-53BC-40E5-82BB-A7F7348DA43F}" srcOrd="0" destOrd="0" presId="urn:microsoft.com/office/officeart/2005/8/layout/pList2"/>
    <dgm:cxn modelId="{7F2B14A9-9DE9-4A11-8A1B-001F2011BEA6}" type="presParOf" srcId="{E118EFFF-53BC-40E5-82BB-A7F7348DA43F}" destId="{2EAA98E4-E938-48DF-B146-9A532E1571F8}" srcOrd="0" destOrd="0" presId="urn:microsoft.com/office/officeart/2005/8/layout/pList2"/>
    <dgm:cxn modelId="{9E1D26E7-FFBF-46D4-9512-8CAC643BE59B}" type="presParOf" srcId="{E118EFFF-53BC-40E5-82BB-A7F7348DA43F}" destId="{7DBA614F-62EA-4751-883A-55AB0713EEB4}" srcOrd="1" destOrd="0" presId="urn:microsoft.com/office/officeart/2005/8/layout/pList2"/>
    <dgm:cxn modelId="{F7474E51-82E3-490C-AD0F-47ED99F6805A}" type="presParOf" srcId="{E118EFFF-53BC-40E5-82BB-A7F7348DA43F}" destId="{522899A6-769A-4C8A-99B9-E228A1319884}" srcOrd="2" destOrd="0" presId="urn:microsoft.com/office/officeart/2005/8/layout/pList2"/>
    <dgm:cxn modelId="{1430CF03-8A04-433B-AE15-A771BD54DEB4}" type="presParOf" srcId="{11AB39CB-1E9D-4CE4-8FFD-FA328557C62C}" destId="{6E6C836C-09C9-4DF0-A628-856168F9E3AA}" srcOrd="1" destOrd="0" presId="urn:microsoft.com/office/officeart/2005/8/layout/pList2"/>
    <dgm:cxn modelId="{07E0034C-ABFB-4CF3-9697-393F5A792928}" type="presParOf" srcId="{11AB39CB-1E9D-4CE4-8FFD-FA328557C62C}" destId="{B6395AD3-5CFE-4285-A64B-CE664BA24574}" srcOrd="2" destOrd="0" presId="urn:microsoft.com/office/officeart/2005/8/layout/pList2"/>
    <dgm:cxn modelId="{F7C55083-4716-4A34-9047-FF552B436629}" type="presParOf" srcId="{B6395AD3-5CFE-4285-A64B-CE664BA24574}" destId="{E6DF2C2C-ED3A-4DB8-A013-73F808A8CE5B}" srcOrd="0" destOrd="0" presId="urn:microsoft.com/office/officeart/2005/8/layout/pList2"/>
    <dgm:cxn modelId="{EA03A3F5-9EEA-4965-89A3-928FA90CE62D}" type="presParOf" srcId="{B6395AD3-5CFE-4285-A64B-CE664BA24574}" destId="{25742C2B-B4DA-4ABC-9B0B-928289194271}" srcOrd="1" destOrd="0" presId="urn:microsoft.com/office/officeart/2005/8/layout/pList2"/>
    <dgm:cxn modelId="{97C4E314-4F0C-4D48-839D-8AFA0304B694}" type="presParOf" srcId="{B6395AD3-5CFE-4285-A64B-CE664BA24574}" destId="{6346AA26-287C-4A11-88B2-882A9B38B0E0}" srcOrd="2" destOrd="0" presId="urn:microsoft.com/office/officeart/2005/8/layout/pList2"/>
    <dgm:cxn modelId="{93FE01D6-E299-403A-9E61-7CA89A302D2A}" type="presParOf" srcId="{11AB39CB-1E9D-4CE4-8FFD-FA328557C62C}" destId="{F150CD4A-6B88-459C-96BE-FDA803B8E913}" srcOrd="3" destOrd="0" presId="urn:microsoft.com/office/officeart/2005/8/layout/pList2"/>
    <dgm:cxn modelId="{1C58AD83-77FB-42FB-8F8C-10F4688B8524}" type="presParOf" srcId="{11AB39CB-1E9D-4CE4-8FFD-FA328557C62C}" destId="{4DF27C8B-DBCA-4E90-9631-BD7864443B0F}" srcOrd="4" destOrd="0" presId="urn:microsoft.com/office/officeart/2005/8/layout/pList2"/>
    <dgm:cxn modelId="{A55C5A43-04BD-41E6-8ACD-095C27592FE1}" type="presParOf" srcId="{4DF27C8B-DBCA-4E90-9631-BD7864443B0F}" destId="{2CE6D7E9-E3C4-401F-B417-4BAC29948F4C}" srcOrd="0" destOrd="0" presId="urn:microsoft.com/office/officeart/2005/8/layout/pList2"/>
    <dgm:cxn modelId="{1C5890E6-B6D1-44D1-92BE-5D09AEB0CD70}" type="presParOf" srcId="{4DF27C8B-DBCA-4E90-9631-BD7864443B0F}" destId="{1533EB71-C1BC-46CC-B258-81A0EB0D142A}" srcOrd="1" destOrd="0" presId="urn:microsoft.com/office/officeart/2005/8/layout/pList2"/>
    <dgm:cxn modelId="{D7C52E13-7CD3-4F28-AA47-3E2378F7F92A}" type="presParOf" srcId="{4DF27C8B-DBCA-4E90-9631-BD7864443B0F}" destId="{80240298-E37A-4B73-9CFE-666237558DF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A44E8-B336-044F-8646-A436D9B9ACF0}" type="doc">
      <dgm:prSet loTypeId="urn:microsoft.com/office/officeart/2005/8/layout/cycle3" loCatId="" qsTypeId="urn:microsoft.com/office/officeart/2005/8/quickstyle/simple2" qsCatId="simple" csTypeId="urn:microsoft.com/office/officeart/2005/8/colors/accent2_1" csCatId="accent2" phldr="1"/>
      <dgm:spPr/>
      <dgm:t>
        <a:bodyPr/>
        <a:lstStyle/>
        <a:p>
          <a:endParaRPr lang="en-US"/>
        </a:p>
      </dgm:t>
    </dgm:pt>
    <dgm:pt modelId="{85BC0414-8280-4644-901F-493B9378AB02}">
      <dgm:prSet phldrT="[Text]" custT="1"/>
      <dgm:spPr/>
      <dgm:t>
        <a:bodyPr/>
        <a:lstStyle/>
        <a:p>
          <a:r>
            <a:rPr lang="en-US" sz="2400" dirty="0" err="1">
              <a:latin typeface="Arial" panose="020B0604020202020204" pitchFamily="34" charset="0"/>
              <a:cs typeface="Arial" panose="020B0604020202020204" pitchFamily="34" charset="0"/>
            </a:rPr>
            <a:t>Mạch</a:t>
          </a:r>
          <a:r>
            <a:rPr lang="en-US" sz="2400" dirty="0">
              <a:latin typeface="Arial" panose="020B0604020202020204" pitchFamily="34" charset="0"/>
              <a:cs typeface="Arial" panose="020B0604020202020204" pitchFamily="34" charset="0"/>
            </a:rPr>
            <a:t> KT &amp; </a:t>
          </a:r>
          <a:r>
            <a:rPr lang="en-US" sz="2400" dirty="0" err="1">
              <a:latin typeface="Arial" panose="020B0604020202020204" pitchFamily="34" charset="0"/>
              <a:cs typeface="Arial" panose="020B0604020202020204" pitchFamily="34" charset="0"/>
            </a:rPr>
            <a:t>Yêu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đạt</a:t>
          </a:r>
          <a:endParaRPr lang="en-US" sz="2400" dirty="0">
            <a:latin typeface="Arial" panose="020B0604020202020204" pitchFamily="34" charset="0"/>
            <a:cs typeface="Arial" panose="020B0604020202020204" pitchFamily="34" charset="0"/>
          </a:endParaRPr>
        </a:p>
      </dgm:t>
    </dgm:pt>
    <dgm:pt modelId="{70BD10F4-B88B-4743-B98F-F93E72327AC1}" type="parTrans" cxnId="{011735C9-6E6F-D649-B986-65870765B258}">
      <dgm:prSet/>
      <dgm:spPr/>
      <dgm:t>
        <a:bodyPr/>
        <a:lstStyle/>
        <a:p>
          <a:endParaRPr lang="en-US" sz="2400">
            <a:latin typeface="Arial" panose="020B0604020202020204" pitchFamily="34" charset="0"/>
            <a:cs typeface="Arial" panose="020B0604020202020204" pitchFamily="34" charset="0"/>
          </a:endParaRPr>
        </a:p>
      </dgm:t>
    </dgm:pt>
    <dgm:pt modelId="{03128C0D-E32F-774A-AA36-3E38335E2324}" type="sibTrans" cxnId="{011735C9-6E6F-D649-B986-65870765B258}">
      <dgm:prSet/>
      <dgm:spPr/>
      <dgm:t>
        <a:bodyPr/>
        <a:lstStyle/>
        <a:p>
          <a:endParaRPr lang="en-US" sz="2400">
            <a:latin typeface="Arial" panose="020B0604020202020204" pitchFamily="34" charset="0"/>
            <a:cs typeface="Arial" panose="020B0604020202020204" pitchFamily="34" charset="0"/>
          </a:endParaRPr>
        </a:p>
      </dgm:t>
    </dgm:pt>
    <dgm:pt modelId="{BBD64A76-A697-7740-9306-E4593B40F642}">
      <dgm:prSet phldrT="[Text]" custT="1"/>
      <dgm:spPr/>
      <dgm:t>
        <a:bodyPr/>
        <a:lstStyle/>
        <a:p>
          <a:r>
            <a:rPr lang="en-US" sz="3600" b="1" dirty="0" err="1">
              <a:latin typeface="Arial" panose="020B0604020202020204" pitchFamily="34" charset="0"/>
              <a:cs typeface="Arial" panose="020B0604020202020204" pitchFamily="34" charset="0"/>
            </a:rPr>
            <a:t>Tiếng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Việt</a:t>
          </a:r>
          <a:endParaRPr lang="en-US" sz="3600" b="1" dirty="0">
            <a:latin typeface="Arial" panose="020B0604020202020204" pitchFamily="34" charset="0"/>
            <a:cs typeface="Arial" panose="020B0604020202020204" pitchFamily="34" charset="0"/>
          </a:endParaRPr>
        </a:p>
      </dgm:t>
    </dgm:pt>
    <dgm:pt modelId="{BA4700D3-AB47-8646-ADDA-E7808B124CA6}" type="parTrans" cxnId="{1705842B-8210-B447-A7F3-CA6FCB135A7C}">
      <dgm:prSet/>
      <dgm:spPr/>
      <dgm:t>
        <a:bodyPr/>
        <a:lstStyle/>
        <a:p>
          <a:endParaRPr lang="en-US" sz="2400">
            <a:latin typeface="Arial" panose="020B0604020202020204" pitchFamily="34" charset="0"/>
            <a:cs typeface="Arial" panose="020B0604020202020204" pitchFamily="34" charset="0"/>
          </a:endParaRPr>
        </a:p>
      </dgm:t>
    </dgm:pt>
    <dgm:pt modelId="{7ABA30AA-9EA8-B244-9CE7-D49FB4D2D9CB}" type="sibTrans" cxnId="{1705842B-8210-B447-A7F3-CA6FCB135A7C}">
      <dgm:prSet/>
      <dgm:spPr/>
      <dgm:t>
        <a:bodyPr/>
        <a:lstStyle/>
        <a:p>
          <a:endParaRPr lang="en-US" sz="2400">
            <a:latin typeface="Arial" panose="020B0604020202020204" pitchFamily="34" charset="0"/>
            <a:cs typeface="Arial" panose="020B0604020202020204" pitchFamily="34" charset="0"/>
          </a:endParaRPr>
        </a:p>
      </dgm:t>
    </dgm:pt>
    <dgm:pt modelId="{B904D419-2108-934A-8C96-87FE156A4A93}">
      <dgm:prSet phldrT="[Text]" custT="1"/>
      <dgm:spPr/>
      <dgm:t>
        <a:bodyPr/>
        <a:lstStyle/>
        <a:p>
          <a:r>
            <a:rPr lang="en-US" sz="3600" b="1" dirty="0" err="1">
              <a:latin typeface="Arial" panose="020B0604020202020204" pitchFamily="34" charset="0"/>
              <a:cs typeface="Arial" panose="020B0604020202020204" pitchFamily="34" charset="0"/>
            </a:rPr>
            <a:t>Đạo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đức</a:t>
          </a:r>
          <a:endParaRPr lang="en-US" sz="3600" b="1" dirty="0">
            <a:latin typeface="Arial" panose="020B0604020202020204" pitchFamily="34" charset="0"/>
            <a:cs typeface="Arial" panose="020B0604020202020204" pitchFamily="34" charset="0"/>
          </a:endParaRPr>
        </a:p>
      </dgm:t>
    </dgm:pt>
    <dgm:pt modelId="{FE174403-1234-8B48-A8E4-57B2FB851FFE}" type="parTrans" cxnId="{AAB22F04-4C62-6E48-A1D4-C40605B07FBA}">
      <dgm:prSet/>
      <dgm:spPr/>
      <dgm:t>
        <a:bodyPr/>
        <a:lstStyle/>
        <a:p>
          <a:endParaRPr lang="en-US" sz="2400">
            <a:latin typeface="Arial" panose="020B0604020202020204" pitchFamily="34" charset="0"/>
            <a:cs typeface="Arial" panose="020B0604020202020204" pitchFamily="34" charset="0"/>
          </a:endParaRPr>
        </a:p>
      </dgm:t>
    </dgm:pt>
    <dgm:pt modelId="{77CBE465-4B11-4342-AD92-634AC3888606}" type="sibTrans" cxnId="{AAB22F04-4C62-6E48-A1D4-C40605B07FBA}">
      <dgm:prSet/>
      <dgm:spPr/>
      <dgm:t>
        <a:bodyPr/>
        <a:lstStyle/>
        <a:p>
          <a:endParaRPr lang="en-US" sz="2400">
            <a:latin typeface="Arial" panose="020B0604020202020204" pitchFamily="34" charset="0"/>
            <a:cs typeface="Arial" panose="020B0604020202020204" pitchFamily="34" charset="0"/>
          </a:endParaRPr>
        </a:p>
      </dgm:t>
    </dgm:pt>
    <dgm:pt modelId="{30BB0474-5171-5541-8CCB-036D6EB9DD1A}">
      <dgm:prSet phldrT="[Text]" custT="1"/>
      <dgm:spPr/>
      <dgm:t>
        <a:bodyPr/>
        <a:lstStyle/>
        <a:p>
          <a:r>
            <a:rPr lang="en-US" sz="3600" b="1" dirty="0" err="1">
              <a:latin typeface="Arial" panose="020B0604020202020204" pitchFamily="34" charset="0"/>
              <a:cs typeface="Arial" panose="020B0604020202020204" pitchFamily="34" charset="0"/>
            </a:rPr>
            <a:t>Hoạt</a:t>
          </a:r>
          <a:r>
            <a:rPr lang="en-US" sz="3600" b="1" dirty="0">
              <a:latin typeface="Arial" panose="020B0604020202020204" pitchFamily="34" charset="0"/>
              <a:cs typeface="Arial" panose="020B0604020202020204" pitchFamily="34" charset="0"/>
            </a:rPr>
            <a:t> </a:t>
          </a:r>
          <a:r>
            <a:rPr lang="en-US" sz="3600" b="1" dirty="0" err="1" smtClean="0">
              <a:latin typeface="Arial" panose="020B0604020202020204" pitchFamily="34" charset="0"/>
              <a:cs typeface="Arial" panose="020B0604020202020204" pitchFamily="34" charset="0"/>
            </a:rPr>
            <a:t>động</a:t>
          </a:r>
          <a:endParaRPr lang="en-US" sz="3600" b="1" dirty="0" smtClean="0">
            <a:latin typeface="Arial" panose="020B0604020202020204" pitchFamily="34" charset="0"/>
            <a:cs typeface="Arial" panose="020B0604020202020204" pitchFamily="34" charset="0"/>
          </a:endParaRPr>
        </a:p>
        <a:p>
          <a:r>
            <a:rPr lang="en-US" sz="3600" b="1" dirty="0" smtClean="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trải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nghiệm</a:t>
          </a:r>
          <a:endParaRPr lang="en-US" sz="3600" b="1" dirty="0">
            <a:latin typeface="Arial" panose="020B0604020202020204" pitchFamily="34" charset="0"/>
            <a:cs typeface="Arial" panose="020B0604020202020204" pitchFamily="34" charset="0"/>
          </a:endParaRPr>
        </a:p>
      </dgm:t>
    </dgm:pt>
    <dgm:pt modelId="{4BB5464C-523D-4745-B903-E8725822FA1E}" type="parTrans" cxnId="{742645F4-07E9-5041-9518-C27F80CA4978}">
      <dgm:prSet/>
      <dgm:spPr/>
      <dgm:t>
        <a:bodyPr/>
        <a:lstStyle/>
        <a:p>
          <a:endParaRPr lang="en-US" sz="2400">
            <a:latin typeface="Arial" panose="020B0604020202020204" pitchFamily="34" charset="0"/>
            <a:cs typeface="Arial" panose="020B0604020202020204" pitchFamily="34" charset="0"/>
          </a:endParaRPr>
        </a:p>
      </dgm:t>
    </dgm:pt>
    <dgm:pt modelId="{717EEC58-4ACA-0B49-A2E9-F3B6268808EE}" type="sibTrans" cxnId="{742645F4-07E9-5041-9518-C27F80CA4978}">
      <dgm:prSet/>
      <dgm:spPr/>
      <dgm:t>
        <a:bodyPr/>
        <a:lstStyle/>
        <a:p>
          <a:endParaRPr lang="en-US" sz="2400">
            <a:latin typeface="Arial" panose="020B0604020202020204" pitchFamily="34" charset="0"/>
            <a:cs typeface="Arial" panose="020B0604020202020204" pitchFamily="34" charset="0"/>
          </a:endParaRPr>
        </a:p>
      </dgm:t>
    </dgm:pt>
    <dgm:pt modelId="{AC67365A-2B47-3D46-9991-F7A41BB5C9D1}">
      <dgm:prSet phldrT="[Text]" custT="1"/>
      <dgm:spPr/>
      <dgm:t>
        <a:bodyPr/>
        <a:lstStyle/>
        <a:p>
          <a:r>
            <a:rPr lang="en-US" sz="3200" b="1" dirty="0" err="1">
              <a:latin typeface="Arial" panose="020B0604020202020204" pitchFamily="34" charset="0"/>
              <a:cs typeface="Arial" panose="020B0604020202020204" pitchFamily="34" charset="0"/>
            </a:rPr>
            <a:t>Tự</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nhiên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và</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Xã</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hội</a:t>
          </a:r>
          <a:endParaRPr lang="en-US" sz="3200" b="1" dirty="0">
            <a:latin typeface="Arial" panose="020B0604020202020204" pitchFamily="34" charset="0"/>
            <a:cs typeface="Arial" panose="020B0604020202020204" pitchFamily="34" charset="0"/>
          </a:endParaRPr>
        </a:p>
      </dgm:t>
    </dgm:pt>
    <dgm:pt modelId="{48BFEA81-0D8F-C24D-880C-1E476EB6376E}" type="parTrans" cxnId="{7AA347DE-948F-CE45-9C7C-CB93AF6BD6E6}">
      <dgm:prSet/>
      <dgm:spPr/>
      <dgm:t>
        <a:bodyPr/>
        <a:lstStyle/>
        <a:p>
          <a:endParaRPr lang="en-US" sz="2400">
            <a:latin typeface="Arial" panose="020B0604020202020204" pitchFamily="34" charset="0"/>
            <a:cs typeface="Arial" panose="020B0604020202020204" pitchFamily="34" charset="0"/>
          </a:endParaRPr>
        </a:p>
      </dgm:t>
    </dgm:pt>
    <dgm:pt modelId="{73510330-EEC4-A748-8031-9464C69BD854}" type="sibTrans" cxnId="{7AA347DE-948F-CE45-9C7C-CB93AF6BD6E6}">
      <dgm:prSet/>
      <dgm:spPr/>
      <dgm:t>
        <a:bodyPr/>
        <a:lstStyle/>
        <a:p>
          <a:endParaRPr lang="en-US" sz="2400">
            <a:latin typeface="Arial" panose="020B0604020202020204" pitchFamily="34" charset="0"/>
            <a:cs typeface="Arial" panose="020B0604020202020204" pitchFamily="34" charset="0"/>
          </a:endParaRPr>
        </a:p>
      </dgm:t>
    </dgm:pt>
    <dgm:pt modelId="{40592D58-9A05-3548-B120-B49DE422FB2C}">
      <dgm:prSet/>
      <dgm:spPr/>
      <dgm:t>
        <a:bodyPr/>
        <a:lstStyle/>
        <a:p>
          <a:r>
            <a:rPr lang="en-US" dirty="0">
              <a:latin typeface="Arial" panose="020B0604020202020204" pitchFamily="34" charset="0"/>
              <a:cs typeface="Arial" panose="020B0604020202020204" pitchFamily="34" charset="0"/>
            </a:rPr>
            <a:t>…</a:t>
          </a:r>
        </a:p>
      </dgm:t>
    </dgm:pt>
    <dgm:pt modelId="{CB10AC53-BA29-5B45-B172-1F900533B272}" type="parTrans" cxnId="{1B13CCAC-5D5E-AE44-BED8-15F8BE1E792A}">
      <dgm:prSet/>
      <dgm:spPr/>
      <dgm:t>
        <a:bodyPr/>
        <a:lstStyle/>
        <a:p>
          <a:endParaRPr lang="en-US">
            <a:latin typeface="Arial" panose="020B0604020202020204" pitchFamily="34" charset="0"/>
            <a:cs typeface="Arial" panose="020B0604020202020204" pitchFamily="34" charset="0"/>
          </a:endParaRPr>
        </a:p>
      </dgm:t>
    </dgm:pt>
    <dgm:pt modelId="{730CEE7F-6523-FE43-AFFE-7283DC0090D2}" type="sibTrans" cxnId="{1B13CCAC-5D5E-AE44-BED8-15F8BE1E792A}">
      <dgm:prSet/>
      <dgm:spPr/>
      <dgm:t>
        <a:bodyPr/>
        <a:lstStyle/>
        <a:p>
          <a:endParaRPr lang="en-US">
            <a:latin typeface="Arial" panose="020B0604020202020204" pitchFamily="34" charset="0"/>
            <a:cs typeface="Arial" panose="020B0604020202020204" pitchFamily="34" charset="0"/>
          </a:endParaRPr>
        </a:p>
      </dgm:t>
    </dgm:pt>
    <dgm:pt modelId="{5187D60C-69CD-F64D-82CF-237E1C0BEE79}" type="pres">
      <dgm:prSet presAssocID="{330A44E8-B336-044F-8646-A436D9B9ACF0}" presName="Name0" presStyleCnt="0">
        <dgm:presLayoutVars>
          <dgm:dir/>
          <dgm:resizeHandles val="exact"/>
        </dgm:presLayoutVars>
      </dgm:prSet>
      <dgm:spPr/>
      <dgm:t>
        <a:bodyPr/>
        <a:lstStyle/>
        <a:p>
          <a:endParaRPr lang="en-US"/>
        </a:p>
      </dgm:t>
    </dgm:pt>
    <dgm:pt modelId="{2DF5434C-4675-2B40-B8EE-EF34965F8370}" type="pres">
      <dgm:prSet presAssocID="{330A44E8-B336-044F-8646-A436D9B9ACF0}" presName="cycle" presStyleCnt="0"/>
      <dgm:spPr/>
    </dgm:pt>
    <dgm:pt modelId="{4141BBA9-B4B4-E14D-B025-787691E44C37}" type="pres">
      <dgm:prSet presAssocID="{85BC0414-8280-4644-901F-493B9378AB02}" presName="nodeFirstNode" presStyleLbl="node1" presStyleIdx="0" presStyleCnt="6">
        <dgm:presLayoutVars>
          <dgm:bulletEnabled val="1"/>
        </dgm:presLayoutVars>
      </dgm:prSet>
      <dgm:spPr/>
      <dgm:t>
        <a:bodyPr/>
        <a:lstStyle/>
        <a:p>
          <a:endParaRPr lang="en-US"/>
        </a:p>
      </dgm:t>
    </dgm:pt>
    <dgm:pt modelId="{88A77715-D5B1-7A43-9675-390CA8E2209D}" type="pres">
      <dgm:prSet presAssocID="{03128C0D-E32F-774A-AA36-3E38335E2324}" presName="sibTransFirstNode" presStyleLbl="bgShp" presStyleIdx="0" presStyleCnt="1"/>
      <dgm:spPr/>
      <dgm:t>
        <a:bodyPr/>
        <a:lstStyle/>
        <a:p>
          <a:endParaRPr lang="en-US"/>
        </a:p>
      </dgm:t>
    </dgm:pt>
    <dgm:pt modelId="{AC203B9B-E15C-C343-AA94-BEB8287707EE}" type="pres">
      <dgm:prSet presAssocID="{BBD64A76-A697-7740-9306-E4593B40F642}" presName="nodeFollowingNodes" presStyleLbl="node1" presStyleIdx="1" presStyleCnt="6" custScaleX="121313" custRadScaleRad="131536" custRadScaleInc="12732">
        <dgm:presLayoutVars>
          <dgm:bulletEnabled val="1"/>
        </dgm:presLayoutVars>
      </dgm:prSet>
      <dgm:spPr/>
      <dgm:t>
        <a:bodyPr/>
        <a:lstStyle/>
        <a:p>
          <a:endParaRPr lang="en-US"/>
        </a:p>
      </dgm:t>
    </dgm:pt>
    <dgm:pt modelId="{8194FA4D-7972-794B-BE6C-8DA922F37C5D}" type="pres">
      <dgm:prSet presAssocID="{B904D419-2108-934A-8C96-87FE156A4A93}" presName="nodeFollowingNodes" presStyleLbl="node1" presStyleIdx="2" presStyleCnt="6" custScaleX="117904" custRadScaleRad="130456" custRadScaleInc="-13969">
        <dgm:presLayoutVars>
          <dgm:bulletEnabled val="1"/>
        </dgm:presLayoutVars>
      </dgm:prSet>
      <dgm:spPr/>
      <dgm:t>
        <a:bodyPr/>
        <a:lstStyle/>
        <a:p>
          <a:endParaRPr lang="en-US"/>
        </a:p>
      </dgm:t>
    </dgm:pt>
    <dgm:pt modelId="{68519E54-2428-9C49-B550-2722D2F21B8C}" type="pres">
      <dgm:prSet presAssocID="{30BB0474-5171-5541-8CCB-036D6EB9DD1A}" presName="nodeFollowingNodes" presStyleLbl="node1" presStyleIdx="3" presStyleCnt="6" custScaleX="195485">
        <dgm:presLayoutVars>
          <dgm:bulletEnabled val="1"/>
        </dgm:presLayoutVars>
      </dgm:prSet>
      <dgm:spPr/>
      <dgm:t>
        <a:bodyPr/>
        <a:lstStyle/>
        <a:p>
          <a:endParaRPr lang="en-US"/>
        </a:p>
      </dgm:t>
    </dgm:pt>
    <dgm:pt modelId="{7CB3B988-AAB5-4443-9E96-487E5C0FDA59}" type="pres">
      <dgm:prSet presAssocID="{AC67365A-2B47-3D46-9991-F7A41BB5C9D1}" presName="nodeFollowingNodes" presStyleLbl="node1" presStyleIdx="4" presStyleCnt="6" custRadScaleRad="126343" custRadScaleInc="12439">
        <dgm:presLayoutVars>
          <dgm:bulletEnabled val="1"/>
        </dgm:presLayoutVars>
      </dgm:prSet>
      <dgm:spPr/>
      <dgm:t>
        <a:bodyPr/>
        <a:lstStyle/>
        <a:p>
          <a:endParaRPr lang="en-US"/>
        </a:p>
      </dgm:t>
    </dgm:pt>
    <dgm:pt modelId="{D0EC40C3-E147-4248-96AA-C677BFCC9566}" type="pres">
      <dgm:prSet presAssocID="{40592D58-9A05-3548-B120-B49DE422FB2C}" presName="nodeFollowingNodes" presStyleLbl="node1" presStyleIdx="5" presStyleCnt="6" custRadScaleRad="116632" custRadScaleInc="-6476">
        <dgm:presLayoutVars>
          <dgm:bulletEnabled val="1"/>
        </dgm:presLayoutVars>
      </dgm:prSet>
      <dgm:spPr/>
      <dgm:t>
        <a:bodyPr/>
        <a:lstStyle/>
        <a:p>
          <a:endParaRPr lang="en-US"/>
        </a:p>
      </dgm:t>
    </dgm:pt>
  </dgm:ptLst>
  <dgm:cxnLst>
    <dgm:cxn modelId="{1705842B-8210-B447-A7F3-CA6FCB135A7C}" srcId="{330A44E8-B336-044F-8646-A436D9B9ACF0}" destId="{BBD64A76-A697-7740-9306-E4593B40F642}" srcOrd="1" destOrd="0" parTransId="{BA4700D3-AB47-8646-ADDA-E7808B124CA6}" sibTransId="{7ABA30AA-9EA8-B244-9CE7-D49FB4D2D9CB}"/>
    <dgm:cxn modelId="{011735C9-6E6F-D649-B986-65870765B258}" srcId="{330A44E8-B336-044F-8646-A436D9B9ACF0}" destId="{85BC0414-8280-4644-901F-493B9378AB02}" srcOrd="0" destOrd="0" parTransId="{70BD10F4-B88B-4743-B98F-F93E72327AC1}" sibTransId="{03128C0D-E32F-774A-AA36-3E38335E2324}"/>
    <dgm:cxn modelId="{3CF0EE03-1DEC-D44B-AF6C-A5EAB7D59C7E}" type="presOf" srcId="{AC67365A-2B47-3D46-9991-F7A41BB5C9D1}" destId="{7CB3B988-AAB5-4443-9E96-487E5C0FDA59}" srcOrd="0" destOrd="0" presId="urn:microsoft.com/office/officeart/2005/8/layout/cycle3"/>
    <dgm:cxn modelId="{1B13CCAC-5D5E-AE44-BED8-15F8BE1E792A}" srcId="{330A44E8-B336-044F-8646-A436D9B9ACF0}" destId="{40592D58-9A05-3548-B120-B49DE422FB2C}" srcOrd="5" destOrd="0" parTransId="{CB10AC53-BA29-5B45-B172-1F900533B272}" sibTransId="{730CEE7F-6523-FE43-AFFE-7283DC0090D2}"/>
    <dgm:cxn modelId="{23F1392D-99F1-D744-A2F9-7ABF8957A094}" type="presOf" srcId="{85BC0414-8280-4644-901F-493B9378AB02}" destId="{4141BBA9-B4B4-E14D-B025-787691E44C37}" srcOrd="0" destOrd="0" presId="urn:microsoft.com/office/officeart/2005/8/layout/cycle3"/>
    <dgm:cxn modelId="{7AA347DE-948F-CE45-9C7C-CB93AF6BD6E6}" srcId="{330A44E8-B336-044F-8646-A436D9B9ACF0}" destId="{AC67365A-2B47-3D46-9991-F7A41BB5C9D1}" srcOrd="4" destOrd="0" parTransId="{48BFEA81-0D8F-C24D-880C-1E476EB6376E}" sibTransId="{73510330-EEC4-A748-8031-9464C69BD854}"/>
    <dgm:cxn modelId="{742645F4-07E9-5041-9518-C27F80CA4978}" srcId="{330A44E8-B336-044F-8646-A436D9B9ACF0}" destId="{30BB0474-5171-5541-8CCB-036D6EB9DD1A}" srcOrd="3" destOrd="0" parTransId="{4BB5464C-523D-4745-B903-E8725822FA1E}" sibTransId="{717EEC58-4ACA-0B49-A2E9-F3B6268808EE}"/>
    <dgm:cxn modelId="{CC2723EC-9E26-624B-A267-6CC51FFBEB4D}" type="presOf" srcId="{BBD64A76-A697-7740-9306-E4593B40F642}" destId="{AC203B9B-E15C-C343-AA94-BEB8287707EE}" srcOrd="0" destOrd="0" presId="urn:microsoft.com/office/officeart/2005/8/layout/cycle3"/>
    <dgm:cxn modelId="{A0BE7051-95C3-BD43-8E53-81169E9243ED}" type="presOf" srcId="{330A44E8-B336-044F-8646-A436D9B9ACF0}" destId="{5187D60C-69CD-F64D-82CF-237E1C0BEE79}" srcOrd="0" destOrd="0" presId="urn:microsoft.com/office/officeart/2005/8/layout/cycle3"/>
    <dgm:cxn modelId="{EBAE677F-80D8-E340-BF02-377C9CD13B02}" type="presOf" srcId="{B904D419-2108-934A-8C96-87FE156A4A93}" destId="{8194FA4D-7972-794B-BE6C-8DA922F37C5D}" srcOrd="0" destOrd="0" presId="urn:microsoft.com/office/officeart/2005/8/layout/cycle3"/>
    <dgm:cxn modelId="{686DFDA1-C1F5-CC4C-9115-432557A8ED4A}" type="presOf" srcId="{40592D58-9A05-3548-B120-B49DE422FB2C}" destId="{D0EC40C3-E147-4248-96AA-C677BFCC9566}" srcOrd="0" destOrd="0" presId="urn:microsoft.com/office/officeart/2005/8/layout/cycle3"/>
    <dgm:cxn modelId="{97ADF661-F2F4-AD4F-B934-9350434E7508}" type="presOf" srcId="{30BB0474-5171-5541-8CCB-036D6EB9DD1A}" destId="{68519E54-2428-9C49-B550-2722D2F21B8C}" srcOrd="0" destOrd="0" presId="urn:microsoft.com/office/officeart/2005/8/layout/cycle3"/>
    <dgm:cxn modelId="{AAB22F04-4C62-6E48-A1D4-C40605B07FBA}" srcId="{330A44E8-B336-044F-8646-A436D9B9ACF0}" destId="{B904D419-2108-934A-8C96-87FE156A4A93}" srcOrd="2" destOrd="0" parTransId="{FE174403-1234-8B48-A8E4-57B2FB851FFE}" sibTransId="{77CBE465-4B11-4342-AD92-634AC3888606}"/>
    <dgm:cxn modelId="{E46296B2-966A-C042-A3D5-97116B01E34F}" type="presOf" srcId="{03128C0D-E32F-774A-AA36-3E38335E2324}" destId="{88A77715-D5B1-7A43-9675-390CA8E2209D}" srcOrd="0" destOrd="0" presId="urn:microsoft.com/office/officeart/2005/8/layout/cycle3"/>
    <dgm:cxn modelId="{D7FEA28C-8833-E746-BDF9-E32408CD99D2}" type="presParOf" srcId="{5187D60C-69CD-F64D-82CF-237E1C0BEE79}" destId="{2DF5434C-4675-2B40-B8EE-EF34965F8370}" srcOrd="0" destOrd="0" presId="urn:microsoft.com/office/officeart/2005/8/layout/cycle3"/>
    <dgm:cxn modelId="{EEE24A76-51BA-4447-9819-49FA10F37925}" type="presParOf" srcId="{2DF5434C-4675-2B40-B8EE-EF34965F8370}" destId="{4141BBA9-B4B4-E14D-B025-787691E44C37}" srcOrd="0" destOrd="0" presId="urn:microsoft.com/office/officeart/2005/8/layout/cycle3"/>
    <dgm:cxn modelId="{8A9155F9-84F8-2D43-83A3-191D18DAD338}" type="presParOf" srcId="{2DF5434C-4675-2B40-B8EE-EF34965F8370}" destId="{88A77715-D5B1-7A43-9675-390CA8E2209D}" srcOrd="1" destOrd="0" presId="urn:microsoft.com/office/officeart/2005/8/layout/cycle3"/>
    <dgm:cxn modelId="{FE3044A2-C7B8-6846-B5CF-CF340AC2402B}" type="presParOf" srcId="{2DF5434C-4675-2B40-B8EE-EF34965F8370}" destId="{AC203B9B-E15C-C343-AA94-BEB8287707EE}" srcOrd="2" destOrd="0" presId="urn:microsoft.com/office/officeart/2005/8/layout/cycle3"/>
    <dgm:cxn modelId="{91C4FCE9-DF45-734B-8B7A-6872D92958E7}" type="presParOf" srcId="{2DF5434C-4675-2B40-B8EE-EF34965F8370}" destId="{8194FA4D-7972-794B-BE6C-8DA922F37C5D}" srcOrd="3" destOrd="0" presId="urn:microsoft.com/office/officeart/2005/8/layout/cycle3"/>
    <dgm:cxn modelId="{CE406E28-7313-274A-B38C-501BCB007CC9}" type="presParOf" srcId="{2DF5434C-4675-2B40-B8EE-EF34965F8370}" destId="{68519E54-2428-9C49-B550-2722D2F21B8C}" srcOrd="4" destOrd="0" presId="urn:microsoft.com/office/officeart/2005/8/layout/cycle3"/>
    <dgm:cxn modelId="{828D9CF2-8262-7343-978F-F6BBDF42BD4C}" type="presParOf" srcId="{2DF5434C-4675-2B40-B8EE-EF34965F8370}" destId="{7CB3B988-AAB5-4443-9E96-487E5C0FDA59}" srcOrd="5" destOrd="0" presId="urn:microsoft.com/office/officeart/2005/8/layout/cycle3"/>
    <dgm:cxn modelId="{699286AB-A274-A247-A03C-CB1FD18E0542}" type="presParOf" srcId="{2DF5434C-4675-2B40-B8EE-EF34965F8370}" destId="{D0EC40C3-E147-4248-96AA-C677BFCC9566}" srcOrd="6" destOrd="0" presId="urn:microsoft.com/office/officeart/2005/8/layout/cycle3"/>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BA7E1D-05E9-48AE-8E7B-DA346BFA281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vi-VN"/>
        </a:p>
      </dgm:t>
    </dgm:pt>
    <dgm:pt modelId="{50E99544-08CA-4483-89B5-D03CC699DDEA}">
      <dgm:prSet phldrT="[Text]"/>
      <dgm:spPr/>
      <dgm:t>
        <a:bodyPr/>
        <a:lstStyle/>
        <a:p>
          <a:r>
            <a:rPr lang="vi-VN" dirty="0"/>
            <a:t>Mức độ liên hệ</a:t>
          </a:r>
        </a:p>
      </dgm:t>
    </dgm:pt>
    <dgm:pt modelId="{D1E31B38-E18E-43EE-B824-BEBA9F8545C5}" type="parTrans" cxnId="{D05069FF-01E1-45EF-A77B-F7FB22306E9A}">
      <dgm:prSet/>
      <dgm:spPr/>
      <dgm:t>
        <a:bodyPr/>
        <a:lstStyle/>
        <a:p>
          <a:endParaRPr lang="vi-VN"/>
        </a:p>
      </dgm:t>
    </dgm:pt>
    <dgm:pt modelId="{0E40DFFD-5174-49AC-B86C-31D904BCD5E7}" type="sibTrans" cxnId="{D05069FF-01E1-45EF-A77B-F7FB22306E9A}">
      <dgm:prSet/>
      <dgm:spPr/>
      <dgm:t>
        <a:bodyPr/>
        <a:lstStyle/>
        <a:p>
          <a:endParaRPr lang="vi-VN"/>
        </a:p>
      </dgm:t>
    </dgm:pt>
    <dgm:pt modelId="{C5DB157F-1C49-4589-9589-3BD4053E4546}">
      <dgm:prSet phldrT="[Text]"/>
      <dgm:spPr/>
      <dgm:t>
        <a:bodyPr/>
        <a:lstStyle/>
        <a:p>
          <a:r>
            <a:rPr lang="vi-VN" dirty="0"/>
            <a:t>Mức độ bộ phận</a:t>
          </a:r>
        </a:p>
      </dgm:t>
    </dgm:pt>
    <dgm:pt modelId="{4BC0E645-4EE9-4703-8A2B-89CBB4D1D115}" type="parTrans" cxnId="{96AA1430-FA2D-4085-8564-9006D23CBBC1}">
      <dgm:prSet/>
      <dgm:spPr/>
      <dgm:t>
        <a:bodyPr/>
        <a:lstStyle/>
        <a:p>
          <a:endParaRPr lang="vi-VN"/>
        </a:p>
      </dgm:t>
    </dgm:pt>
    <dgm:pt modelId="{25CE5027-DB07-4E8A-9B15-965F028E376A}" type="sibTrans" cxnId="{96AA1430-FA2D-4085-8564-9006D23CBBC1}">
      <dgm:prSet/>
      <dgm:spPr/>
      <dgm:t>
        <a:bodyPr/>
        <a:lstStyle/>
        <a:p>
          <a:endParaRPr lang="vi-VN"/>
        </a:p>
      </dgm:t>
    </dgm:pt>
    <dgm:pt modelId="{4E1D8AFB-E90D-4CA7-AEB4-B7FEA3BE7B93}">
      <dgm:prSet phldrT="[Text]"/>
      <dgm:spPr/>
      <dgm:t>
        <a:bodyPr/>
        <a:lstStyle/>
        <a:p>
          <a:r>
            <a:rPr lang="vi-VN" dirty="0"/>
            <a:t>Mức độ toàn phần</a:t>
          </a:r>
        </a:p>
      </dgm:t>
    </dgm:pt>
    <dgm:pt modelId="{FEEDC85B-33B7-4CFE-9CCA-A5EE68D28BBC}" type="parTrans" cxnId="{B5F22C24-3426-4330-9A61-C61032441569}">
      <dgm:prSet/>
      <dgm:spPr/>
      <dgm:t>
        <a:bodyPr/>
        <a:lstStyle/>
        <a:p>
          <a:endParaRPr lang="vi-VN"/>
        </a:p>
      </dgm:t>
    </dgm:pt>
    <dgm:pt modelId="{C8DCD8A9-4373-492A-BDF1-0B9E5AD90E38}" type="sibTrans" cxnId="{B5F22C24-3426-4330-9A61-C61032441569}">
      <dgm:prSet/>
      <dgm:spPr/>
      <dgm:t>
        <a:bodyPr/>
        <a:lstStyle/>
        <a:p>
          <a:endParaRPr lang="vi-VN"/>
        </a:p>
      </dgm:t>
    </dgm:pt>
    <dgm:pt modelId="{BF22A070-02F2-419E-B4A8-4EEC5446421A}" type="pres">
      <dgm:prSet presAssocID="{86BA7E1D-05E9-48AE-8E7B-DA346BFA281F}" presName="rootnode" presStyleCnt="0">
        <dgm:presLayoutVars>
          <dgm:chMax/>
          <dgm:chPref/>
          <dgm:dir/>
          <dgm:animLvl val="lvl"/>
        </dgm:presLayoutVars>
      </dgm:prSet>
      <dgm:spPr/>
      <dgm:t>
        <a:bodyPr/>
        <a:lstStyle/>
        <a:p>
          <a:endParaRPr lang="en-US"/>
        </a:p>
      </dgm:t>
    </dgm:pt>
    <dgm:pt modelId="{4F9BB662-4609-44C7-BB61-239AA7FAF359}" type="pres">
      <dgm:prSet presAssocID="{50E99544-08CA-4483-89B5-D03CC699DDEA}" presName="composite" presStyleCnt="0"/>
      <dgm:spPr/>
    </dgm:pt>
    <dgm:pt modelId="{87B578FA-8012-4CE6-8B4D-0C72781FE478}" type="pres">
      <dgm:prSet presAssocID="{50E99544-08CA-4483-89B5-D03CC699DDEA}" presName="LShape" presStyleLbl="alignNode1" presStyleIdx="0" presStyleCnt="5"/>
      <dgm:spPr/>
    </dgm:pt>
    <dgm:pt modelId="{D0F7FBA9-A269-49A7-AFF2-95580134E051}" type="pres">
      <dgm:prSet presAssocID="{50E99544-08CA-4483-89B5-D03CC699DDEA}" presName="ParentText" presStyleLbl="revTx" presStyleIdx="0" presStyleCnt="3">
        <dgm:presLayoutVars>
          <dgm:chMax val="0"/>
          <dgm:chPref val="0"/>
          <dgm:bulletEnabled val="1"/>
        </dgm:presLayoutVars>
      </dgm:prSet>
      <dgm:spPr/>
      <dgm:t>
        <a:bodyPr/>
        <a:lstStyle/>
        <a:p>
          <a:endParaRPr lang="en-US"/>
        </a:p>
      </dgm:t>
    </dgm:pt>
    <dgm:pt modelId="{AF9AE74A-87C4-4881-8EF9-C485A58A0140}" type="pres">
      <dgm:prSet presAssocID="{50E99544-08CA-4483-89B5-D03CC699DDEA}" presName="Triangle" presStyleLbl="alignNode1" presStyleIdx="1" presStyleCnt="5"/>
      <dgm:spPr/>
    </dgm:pt>
    <dgm:pt modelId="{209E8277-4E82-4846-8D58-7927163397C8}" type="pres">
      <dgm:prSet presAssocID="{0E40DFFD-5174-49AC-B86C-31D904BCD5E7}" presName="sibTrans" presStyleCnt="0"/>
      <dgm:spPr/>
    </dgm:pt>
    <dgm:pt modelId="{F67E568D-8E47-4BD9-AAF5-596D2978E3D6}" type="pres">
      <dgm:prSet presAssocID="{0E40DFFD-5174-49AC-B86C-31D904BCD5E7}" presName="space" presStyleCnt="0"/>
      <dgm:spPr/>
    </dgm:pt>
    <dgm:pt modelId="{E4B863B6-125C-475B-8C81-E8D1187BE7F8}" type="pres">
      <dgm:prSet presAssocID="{C5DB157F-1C49-4589-9589-3BD4053E4546}" presName="composite" presStyleCnt="0"/>
      <dgm:spPr/>
    </dgm:pt>
    <dgm:pt modelId="{E1E7624A-47F3-4C36-BE57-92E9DAF11E4B}" type="pres">
      <dgm:prSet presAssocID="{C5DB157F-1C49-4589-9589-3BD4053E4546}" presName="LShape" presStyleLbl="alignNode1" presStyleIdx="2" presStyleCnt="5"/>
      <dgm:spPr/>
    </dgm:pt>
    <dgm:pt modelId="{893602F9-AB73-4845-A613-16DEBE4D84AC}" type="pres">
      <dgm:prSet presAssocID="{C5DB157F-1C49-4589-9589-3BD4053E4546}" presName="ParentText" presStyleLbl="revTx" presStyleIdx="1" presStyleCnt="3">
        <dgm:presLayoutVars>
          <dgm:chMax val="0"/>
          <dgm:chPref val="0"/>
          <dgm:bulletEnabled val="1"/>
        </dgm:presLayoutVars>
      </dgm:prSet>
      <dgm:spPr/>
      <dgm:t>
        <a:bodyPr/>
        <a:lstStyle/>
        <a:p>
          <a:endParaRPr lang="en-US"/>
        </a:p>
      </dgm:t>
    </dgm:pt>
    <dgm:pt modelId="{64819285-55F0-4EC4-AC50-8E79C9AF6084}" type="pres">
      <dgm:prSet presAssocID="{C5DB157F-1C49-4589-9589-3BD4053E4546}" presName="Triangle" presStyleLbl="alignNode1" presStyleIdx="3" presStyleCnt="5"/>
      <dgm:spPr/>
    </dgm:pt>
    <dgm:pt modelId="{81E7D839-B6E1-4DB2-9E1C-33B00C159E43}" type="pres">
      <dgm:prSet presAssocID="{25CE5027-DB07-4E8A-9B15-965F028E376A}" presName="sibTrans" presStyleCnt="0"/>
      <dgm:spPr/>
    </dgm:pt>
    <dgm:pt modelId="{6C480227-F38F-4587-908C-E1EB4272A2DF}" type="pres">
      <dgm:prSet presAssocID="{25CE5027-DB07-4E8A-9B15-965F028E376A}" presName="space" presStyleCnt="0"/>
      <dgm:spPr/>
    </dgm:pt>
    <dgm:pt modelId="{E1E8E617-F249-42BF-ADFC-868D57167AE5}" type="pres">
      <dgm:prSet presAssocID="{4E1D8AFB-E90D-4CA7-AEB4-B7FEA3BE7B93}" presName="composite" presStyleCnt="0"/>
      <dgm:spPr/>
    </dgm:pt>
    <dgm:pt modelId="{8BD6B92D-D496-49FC-98B1-B19BA8F788D0}" type="pres">
      <dgm:prSet presAssocID="{4E1D8AFB-E90D-4CA7-AEB4-B7FEA3BE7B93}" presName="LShape" presStyleLbl="alignNode1" presStyleIdx="4" presStyleCnt="5"/>
      <dgm:spPr/>
    </dgm:pt>
    <dgm:pt modelId="{EBE71AFF-30FE-40BE-A99F-31DBAC388C57}" type="pres">
      <dgm:prSet presAssocID="{4E1D8AFB-E90D-4CA7-AEB4-B7FEA3BE7B93}" presName="ParentText" presStyleLbl="revTx" presStyleIdx="2" presStyleCnt="3">
        <dgm:presLayoutVars>
          <dgm:chMax val="0"/>
          <dgm:chPref val="0"/>
          <dgm:bulletEnabled val="1"/>
        </dgm:presLayoutVars>
      </dgm:prSet>
      <dgm:spPr/>
      <dgm:t>
        <a:bodyPr/>
        <a:lstStyle/>
        <a:p>
          <a:endParaRPr lang="en-US"/>
        </a:p>
      </dgm:t>
    </dgm:pt>
  </dgm:ptLst>
  <dgm:cxnLst>
    <dgm:cxn modelId="{E3980A78-5B58-418D-9F70-51AC7D19E01B}" type="presOf" srcId="{C5DB157F-1C49-4589-9589-3BD4053E4546}" destId="{893602F9-AB73-4845-A613-16DEBE4D84AC}" srcOrd="0" destOrd="0" presId="urn:microsoft.com/office/officeart/2009/3/layout/StepUpProcess"/>
    <dgm:cxn modelId="{3D36CF21-143A-4A5D-96EE-6344E93936B2}" type="presOf" srcId="{86BA7E1D-05E9-48AE-8E7B-DA346BFA281F}" destId="{BF22A070-02F2-419E-B4A8-4EEC5446421A}" srcOrd="0" destOrd="0" presId="urn:microsoft.com/office/officeart/2009/3/layout/StepUpProcess"/>
    <dgm:cxn modelId="{D05069FF-01E1-45EF-A77B-F7FB22306E9A}" srcId="{86BA7E1D-05E9-48AE-8E7B-DA346BFA281F}" destId="{50E99544-08CA-4483-89B5-D03CC699DDEA}" srcOrd="0" destOrd="0" parTransId="{D1E31B38-E18E-43EE-B824-BEBA9F8545C5}" sibTransId="{0E40DFFD-5174-49AC-B86C-31D904BCD5E7}"/>
    <dgm:cxn modelId="{B5F22C24-3426-4330-9A61-C61032441569}" srcId="{86BA7E1D-05E9-48AE-8E7B-DA346BFA281F}" destId="{4E1D8AFB-E90D-4CA7-AEB4-B7FEA3BE7B93}" srcOrd="2" destOrd="0" parTransId="{FEEDC85B-33B7-4CFE-9CCA-A5EE68D28BBC}" sibTransId="{C8DCD8A9-4373-492A-BDF1-0B9E5AD90E38}"/>
    <dgm:cxn modelId="{8F678C55-492C-4DAB-BDD2-8BB1E9C65532}" type="presOf" srcId="{4E1D8AFB-E90D-4CA7-AEB4-B7FEA3BE7B93}" destId="{EBE71AFF-30FE-40BE-A99F-31DBAC388C57}" srcOrd="0" destOrd="0" presId="urn:microsoft.com/office/officeart/2009/3/layout/StepUpProcess"/>
    <dgm:cxn modelId="{96AA1430-FA2D-4085-8564-9006D23CBBC1}" srcId="{86BA7E1D-05E9-48AE-8E7B-DA346BFA281F}" destId="{C5DB157F-1C49-4589-9589-3BD4053E4546}" srcOrd="1" destOrd="0" parTransId="{4BC0E645-4EE9-4703-8A2B-89CBB4D1D115}" sibTransId="{25CE5027-DB07-4E8A-9B15-965F028E376A}"/>
    <dgm:cxn modelId="{68C190DF-3DE8-46F7-9B8D-31BBB041C4D6}" type="presOf" srcId="{50E99544-08CA-4483-89B5-D03CC699DDEA}" destId="{D0F7FBA9-A269-49A7-AFF2-95580134E051}" srcOrd="0" destOrd="0" presId="urn:microsoft.com/office/officeart/2009/3/layout/StepUpProcess"/>
    <dgm:cxn modelId="{B64381D5-22F0-4615-97BB-DADB9A629E33}" type="presParOf" srcId="{BF22A070-02F2-419E-B4A8-4EEC5446421A}" destId="{4F9BB662-4609-44C7-BB61-239AA7FAF359}" srcOrd="0" destOrd="0" presId="urn:microsoft.com/office/officeart/2009/3/layout/StepUpProcess"/>
    <dgm:cxn modelId="{1C08CE7C-73F3-4094-B334-A0C5A91BE01E}" type="presParOf" srcId="{4F9BB662-4609-44C7-BB61-239AA7FAF359}" destId="{87B578FA-8012-4CE6-8B4D-0C72781FE478}" srcOrd="0" destOrd="0" presId="urn:microsoft.com/office/officeart/2009/3/layout/StepUpProcess"/>
    <dgm:cxn modelId="{C7682A47-4E7E-4B63-93B2-C893570A6C86}" type="presParOf" srcId="{4F9BB662-4609-44C7-BB61-239AA7FAF359}" destId="{D0F7FBA9-A269-49A7-AFF2-95580134E051}" srcOrd="1" destOrd="0" presId="urn:microsoft.com/office/officeart/2009/3/layout/StepUpProcess"/>
    <dgm:cxn modelId="{9489DB01-D461-4A54-8A71-8E3F984A0653}" type="presParOf" srcId="{4F9BB662-4609-44C7-BB61-239AA7FAF359}" destId="{AF9AE74A-87C4-4881-8EF9-C485A58A0140}" srcOrd="2" destOrd="0" presId="urn:microsoft.com/office/officeart/2009/3/layout/StepUpProcess"/>
    <dgm:cxn modelId="{B45AD75D-91EB-42A9-8701-6047F74716A8}" type="presParOf" srcId="{BF22A070-02F2-419E-B4A8-4EEC5446421A}" destId="{209E8277-4E82-4846-8D58-7927163397C8}" srcOrd="1" destOrd="0" presId="urn:microsoft.com/office/officeart/2009/3/layout/StepUpProcess"/>
    <dgm:cxn modelId="{66F74809-E4BE-44BE-9139-F679CB72EF84}" type="presParOf" srcId="{209E8277-4E82-4846-8D58-7927163397C8}" destId="{F67E568D-8E47-4BD9-AAF5-596D2978E3D6}" srcOrd="0" destOrd="0" presId="urn:microsoft.com/office/officeart/2009/3/layout/StepUpProcess"/>
    <dgm:cxn modelId="{E842E052-5E61-442D-BBF3-591AC3108D9A}" type="presParOf" srcId="{BF22A070-02F2-419E-B4A8-4EEC5446421A}" destId="{E4B863B6-125C-475B-8C81-E8D1187BE7F8}" srcOrd="2" destOrd="0" presId="urn:microsoft.com/office/officeart/2009/3/layout/StepUpProcess"/>
    <dgm:cxn modelId="{E771352D-FA88-4ECD-92D2-F254414A0454}" type="presParOf" srcId="{E4B863B6-125C-475B-8C81-E8D1187BE7F8}" destId="{E1E7624A-47F3-4C36-BE57-92E9DAF11E4B}" srcOrd="0" destOrd="0" presId="urn:microsoft.com/office/officeart/2009/3/layout/StepUpProcess"/>
    <dgm:cxn modelId="{C217F9BE-0868-4464-B241-26CE2C277C3D}" type="presParOf" srcId="{E4B863B6-125C-475B-8C81-E8D1187BE7F8}" destId="{893602F9-AB73-4845-A613-16DEBE4D84AC}" srcOrd="1" destOrd="0" presId="urn:microsoft.com/office/officeart/2009/3/layout/StepUpProcess"/>
    <dgm:cxn modelId="{F44CFD84-82EB-4136-B117-E307DBADD699}" type="presParOf" srcId="{E4B863B6-125C-475B-8C81-E8D1187BE7F8}" destId="{64819285-55F0-4EC4-AC50-8E79C9AF6084}" srcOrd="2" destOrd="0" presId="urn:microsoft.com/office/officeart/2009/3/layout/StepUpProcess"/>
    <dgm:cxn modelId="{BFB114F2-193D-41A8-84E8-B03B260DBA89}" type="presParOf" srcId="{BF22A070-02F2-419E-B4A8-4EEC5446421A}" destId="{81E7D839-B6E1-4DB2-9E1C-33B00C159E43}" srcOrd="3" destOrd="0" presId="urn:microsoft.com/office/officeart/2009/3/layout/StepUpProcess"/>
    <dgm:cxn modelId="{1035A4BB-AC0B-46EC-B46C-215A360DA80D}" type="presParOf" srcId="{81E7D839-B6E1-4DB2-9E1C-33B00C159E43}" destId="{6C480227-F38F-4587-908C-E1EB4272A2DF}" srcOrd="0" destOrd="0" presId="urn:microsoft.com/office/officeart/2009/3/layout/StepUpProcess"/>
    <dgm:cxn modelId="{F1FA59D7-BAB6-4C8B-8186-78E8E60C410C}" type="presParOf" srcId="{BF22A070-02F2-419E-B4A8-4EEC5446421A}" destId="{E1E8E617-F249-42BF-ADFC-868D57167AE5}" srcOrd="4" destOrd="0" presId="urn:microsoft.com/office/officeart/2009/3/layout/StepUpProcess"/>
    <dgm:cxn modelId="{BEB4582A-A3BD-4A4A-A70A-6644BBAA6F45}" type="presParOf" srcId="{E1E8E617-F249-42BF-ADFC-868D57167AE5}" destId="{8BD6B92D-D496-49FC-98B1-B19BA8F788D0}" srcOrd="0" destOrd="0" presId="urn:microsoft.com/office/officeart/2009/3/layout/StepUpProcess"/>
    <dgm:cxn modelId="{2FE1A2DC-AEAD-453F-9B54-4938BF84FB6F}" type="presParOf" srcId="{E1E8E617-F249-42BF-ADFC-868D57167AE5}" destId="{EBE71AFF-30FE-40BE-A99F-31DBAC388C5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F1C64-3E50-40C6-A03A-79CB877A706F}">
      <dsp:nvSpPr>
        <dsp:cNvPr id="0" name=""/>
        <dsp:cNvSpPr/>
      </dsp:nvSpPr>
      <dsp:spPr>
        <a:xfrm>
          <a:off x="0" y="0"/>
          <a:ext cx="8128000" cy="2438400"/>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2899A6-769A-4C8A-99B9-E228A1319884}">
      <dsp:nvSpPr>
        <dsp:cNvPr id="0" name=""/>
        <dsp:cNvSpPr/>
      </dsp:nvSpPr>
      <dsp:spPr>
        <a:xfrm>
          <a:off x="243839" y="325120"/>
          <a:ext cx="2387600" cy="178816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AA98E4-E938-48DF-B146-9A532E1571F8}">
      <dsp:nvSpPr>
        <dsp:cNvPr id="0" name=""/>
        <dsp:cNvSpPr/>
      </dsp:nvSpPr>
      <dsp:spPr>
        <a:xfrm rot="10800000">
          <a:off x="243839" y="2438400"/>
          <a:ext cx="2387600" cy="2980266"/>
        </a:xfrm>
        <a:prstGeom prst="round2SameRect">
          <a:avLst>
            <a:gd name="adj1" fmla="val 10500"/>
            <a:gd name="adj2" fmla="val 0"/>
          </a:avLst>
        </a:prstGeom>
        <a:solidFill>
          <a:srgbClr val="FFFF00"/>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a:lnSpc>
              <a:spcPct val="90000"/>
            </a:lnSpc>
            <a:spcBef>
              <a:spcPct val="0"/>
            </a:spcBef>
            <a:spcAft>
              <a:spcPct val="35000"/>
            </a:spcAft>
          </a:pPr>
          <a:r>
            <a:rPr lang="en-US" sz="2500" b="1" kern="1200">
              <a:latin typeface="Times New Roman" panose="02020603050405020304" pitchFamily="18" charset="0"/>
              <a:cs typeface="Times New Roman" panose="02020603050405020304" pitchFamily="18" charset="0"/>
            </a:rPr>
            <a:t>Nội dung Quyền con người được giáo viên lồng ghép, tích hợp trong các giờ học</a:t>
          </a:r>
          <a:endParaRPr lang="en-US" sz="2500" b="1" kern="1200" dirty="0">
            <a:latin typeface="Times New Roman" panose="02020603050405020304" pitchFamily="18" charset="0"/>
            <a:cs typeface="Times New Roman" panose="02020603050405020304" pitchFamily="18" charset="0"/>
          </a:endParaRPr>
        </a:p>
      </dsp:txBody>
      <dsp:txXfrm rot="10800000">
        <a:off x="317266" y="2438400"/>
        <a:ext cx="2240746" cy="2906839"/>
      </dsp:txXfrm>
    </dsp:sp>
    <dsp:sp modelId="{6346AA26-287C-4A11-88B2-882A9B38B0E0}">
      <dsp:nvSpPr>
        <dsp:cNvPr id="0" name=""/>
        <dsp:cNvSpPr/>
      </dsp:nvSpPr>
      <dsp:spPr>
        <a:xfrm>
          <a:off x="2870200" y="325120"/>
          <a:ext cx="2387600" cy="178816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DF2C2C-ED3A-4DB8-A013-73F808A8CE5B}">
      <dsp:nvSpPr>
        <dsp:cNvPr id="0" name=""/>
        <dsp:cNvSpPr/>
      </dsp:nvSpPr>
      <dsp:spPr>
        <a:xfrm rot="10800000">
          <a:off x="2870200" y="2438400"/>
          <a:ext cx="2387600" cy="2980266"/>
        </a:xfrm>
        <a:prstGeom prst="round2SameRect">
          <a:avLst>
            <a:gd name="adj1" fmla="val 10500"/>
            <a:gd name="adj2" fmla="val 0"/>
          </a:avLst>
        </a:prstGeom>
        <a:solidFill>
          <a:srgbClr val="92D050"/>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a:lnSpc>
              <a:spcPct val="90000"/>
            </a:lnSpc>
            <a:spcBef>
              <a:spcPct val="0"/>
            </a:spcBef>
            <a:spcAft>
              <a:spcPct val="35000"/>
            </a:spcAft>
          </a:pPr>
          <a:r>
            <a:rPr lang="en-US" sz="2500" b="1" kern="1200">
              <a:latin typeface="Times New Roman" panose="02020603050405020304" pitchFamily="18" charset="0"/>
              <a:cs typeface="Times New Roman" panose="02020603050405020304" pitchFamily="18" charset="0"/>
            </a:rPr>
            <a:t>Lồng ghép các câu hỏi gợi mở</a:t>
          </a:r>
          <a:endParaRPr lang="en-US" sz="2500" b="1" kern="1200" dirty="0">
            <a:latin typeface="Times New Roman" panose="02020603050405020304" pitchFamily="18" charset="0"/>
            <a:cs typeface="Times New Roman" panose="02020603050405020304" pitchFamily="18" charset="0"/>
          </a:endParaRPr>
        </a:p>
      </dsp:txBody>
      <dsp:txXfrm rot="10800000">
        <a:off x="2943627" y="2438400"/>
        <a:ext cx="2240746" cy="2906839"/>
      </dsp:txXfrm>
    </dsp:sp>
    <dsp:sp modelId="{80240298-E37A-4B73-9CFE-666237558DFA}">
      <dsp:nvSpPr>
        <dsp:cNvPr id="0" name=""/>
        <dsp:cNvSpPr/>
      </dsp:nvSpPr>
      <dsp:spPr>
        <a:xfrm>
          <a:off x="5496559" y="325120"/>
          <a:ext cx="2387600" cy="178816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E6D7E9-E3C4-401F-B417-4BAC29948F4C}">
      <dsp:nvSpPr>
        <dsp:cNvPr id="0" name=""/>
        <dsp:cNvSpPr/>
      </dsp:nvSpPr>
      <dsp:spPr>
        <a:xfrm rot="10800000">
          <a:off x="5496559" y="2438400"/>
          <a:ext cx="2387600" cy="2980266"/>
        </a:xfrm>
        <a:prstGeom prst="round2SameRect">
          <a:avLst>
            <a:gd name="adj1" fmla="val 10500"/>
            <a:gd name="adj2" fmla="val 0"/>
          </a:avLst>
        </a:prstGeom>
        <a:solidFill>
          <a:srgbClr val="00B0F0"/>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a:lnSpc>
              <a:spcPct val="90000"/>
            </a:lnSpc>
            <a:spcBef>
              <a:spcPct val="0"/>
            </a:spcBef>
            <a:spcAft>
              <a:spcPct val="35000"/>
            </a:spcAft>
          </a:pPr>
          <a:r>
            <a:rPr lang="en-US" sz="2500" b="1" kern="1200">
              <a:latin typeface="Times New Roman" panose="02020603050405020304" pitchFamily="18" charset="0"/>
              <a:cs typeface="Times New Roman" panose="02020603050405020304" pitchFamily="18" charset="0"/>
            </a:rPr>
            <a:t>Hành vi nêu gương của giáo viên</a:t>
          </a:r>
          <a:endParaRPr lang="en-US" sz="2500" b="1" kern="1200" dirty="0">
            <a:latin typeface="Times New Roman" panose="02020603050405020304" pitchFamily="18" charset="0"/>
            <a:cs typeface="Times New Roman" panose="02020603050405020304" pitchFamily="18" charset="0"/>
          </a:endParaRPr>
        </a:p>
      </dsp:txBody>
      <dsp:txXfrm rot="10800000">
        <a:off x="5569986" y="2438400"/>
        <a:ext cx="2240746" cy="2906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77715-D5B1-7A43-9675-390CA8E2209D}">
      <dsp:nvSpPr>
        <dsp:cNvPr id="0" name=""/>
        <dsp:cNvSpPr/>
      </dsp:nvSpPr>
      <dsp:spPr>
        <a:xfrm>
          <a:off x="1499006" y="-4891"/>
          <a:ext cx="5814430" cy="5814430"/>
        </a:xfrm>
        <a:prstGeom prst="circularArrow">
          <a:avLst>
            <a:gd name="adj1" fmla="val 5274"/>
            <a:gd name="adj2" fmla="val 312630"/>
            <a:gd name="adj3" fmla="val 14218583"/>
            <a:gd name="adj4" fmla="val 17132608"/>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41BBA9-B4B4-E14D-B025-787691E44C37}">
      <dsp:nvSpPr>
        <dsp:cNvPr id="0" name=""/>
        <dsp:cNvSpPr/>
      </dsp:nvSpPr>
      <dsp:spPr>
        <a:xfrm>
          <a:off x="3294943" y="2031"/>
          <a:ext cx="2222554" cy="1111277"/>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a:latin typeface="Arial" panose="020B0604020202020204" pitchFamily="34" charset="0"/>
              <a:cs typeface="Arial" panose="020B0604020202020204" pitchFamily="34" charset="0"/>
            </a:rPr>
            <a:t>Mạch</a:t>
          </a:r>
          <a:r>
            <a:rPr lang="en-US" sz="2400" kern="1200" dirty="0">
              <a:latin typeface="Arial" panose="020B0604020202020204" pitchFamily="34" charset="0"/>
              <a:cs typeface="Arial" panose="020B0604020202020204" pitchFamily="34" charset="0"/>
            </a:rPr>
            <a:t> KT &amp; </a:t>
          </a:r>
          <a:r>
            <a:rPr lang="en-US" sz="2400" kern="1200" dirty="0" err="1">
              <a:latin typeface="Arial" panose="020B0604020202020204" pitchFamily="34" charset="0"/>
              <a:cs typeface="Arial" panose="020B0604020202020204" pitchFamily="34" charset="0"/>
            </a:rPr>
            <a:t>Yêu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cầu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cần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đạt</a:t>
          </a:r>
          <a:endParaRPr lang="en-US" sz="2400" kern="1200" dirty="0">
            <a:latin typeface="Arial" panose="020B0604020202020204" pitchFamily="34" charset="0"/>
            <a:cs typeface="Arial" panose="020B0604020202020204" pitchFamily="34" charset="0"/>
          </a:endParaRPr>
        </a:p>
      </dsp:txBody>
      <dsp:txXfrm>
        <a:off x="3349191" y="56279"/>
        <a:ext cx="2114058" cy="1002781"/>
      </dsp:txXfrm>
    </dsp:sp>
    <dsp:sp modelId="{AC203B9B-E15C-C343-AA94-BEB8287707EE}">
      <dsp:nvSpPr>
        <dsp:cNvPr id="0" name=""/>
        <dsp:cNvSpPr/>
      </dsp:nvSpPr>
      <dsp:spPr>
        <a:xfrm>
          <a:off x="5904460" y="1126020"/>
          <a:ext cx="2696247" cy="1111277"/>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err="1">
              <a:latin typeface="Arial" panose="020B0604020202020204" pitchFamily="34" charset="0"/>
              <a:cs typeface="Arial" panose="020B0604020202020204" pitchFamily="34" charset="0"/>
            </a:rPr>
            <a:t>Tiếng</a:t>
          </a:r>
          <a:r>
            <a:rPr lang="en-US" sz="3600" b="1" kern="1200" dirty="0">
              <a:latin typeface="Arial" panose="020B0604020202020204" pitchFamily="34" charset="0"/>
              <a:cs typeface="Arial" panose="020B0604020202020204" pitchFamily="34" charset="0"/>
            </a:rPr>
            <a:t> </a:t>
          </a:r>
          <a:r>
            <a:rPr lang="en-US" sz="3600" b="1" kern="1200" dirty="0" err="1">
              <a:latin typeface="Arial" panose="020B0604020202020204" pitchFamily="34" charset="0"/>
              <a:cs typeface="Arial" panose="020B0604020202020204" pitchFamily="34" charset="0"/>
            </a:rPr>
            <a:t>Việt</a:t>
          </a:r>
          <a:endParaRPr lang="en-US" sz="3600" b="1" kern="1200" dirty="0">
            <a:latin typeface="Arial" panose="020B0604020202020204" pitchFamily="34" charset="0"/>
            <a:cs typeface="Arial" panose="020B0604020202020204" pitchFamily="34" charset="0"/>
          </a:endParaRPr>
        </a:p>
      </dsp:txBody>
      <dsp:txXfrm>
        <a:off x="5958708" y="1180268"/>
        <a:ext cx="2587751" cy="1002781"/>
      </dsp:txXfrm>
    </dsp:sp>
    <dsp:sp modelId="{8194FA4D-7972-794B-BE6C-8DA922F37C5D}">
      <dsp:nvSpPr>
        <dsp:cNvPr id="0" name=""/>
        <dsp:cNvSpPr/>
      </dsp:nvSpPr>
      <dsp:spPr>
        <a:xfrm>
          <a:off x="5932396" y="3554074"/>
          <a:ext cx="2620481" cy="1111277"/>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err="1">
              <a:latin typeface="Arial" panose="020B0604020202020204" pitchFamily="34" charset="0"/>
              <a:cs typeface="Arial" panose="020B0604020202020204" pitchFamily="34" charset="0"/>
            </a:rPr>
            <a:t>Đạo</a:t>
          </a:r>
          <a:r>
            <a:rPr lang="en-US" sz="3600" b="1" kern="1200" dirty="0">
              <a:latin typeface="Arial" panose="020B0604020202020204" pitchFamily="34" charset="0"/>
              <a:cs typeface="Arial" panose="020B0604020202020204" pitchFamily="34" charset="0"/>
            </a:rPr>
            <a:t> </a:t>
          </a:r>
          <a:r>
            <a:rPr lang="en-US" sz="3600" b="1" kern="1200" dirty="0" err="1">
              <a:latin typeface="Arial" panose="020B0604020202020204" pitchFamily="34" charset="0"/>
              <a:cs typeface="Arial" panose="020B0604020202020204" pitchFamily="34" charset="0"/>
            </a:rPr>
            <a:t>đức</a:t>
          </a:r>
          <a:endParaRPr lang="en-US" sz="3600" b="1" kern="1200" dirty="0">
            <a:latin typeface="Arial" panose="020B0604020202020204" pitchFamily="34" charset="0"/>
            <a:cs typeface="Arial" panose="020B0604020202020204" pitchFamily="34" charset="0"/>
          </a:endParaRPr>
        </a:p>
      </dsp:txBody>
      <dsp:txXfrm>
        <a:off x="5986644" y="3608322"/>
        <a:ext cx="2511985" cy="1002781"/>
      </dsp:txXfrm>
    </dsp:sp>
    <dsp:sp modelId="{68519E54-2428-9C49-B550-2722D2F21B8C}">
      <dsp:nvSpPr>
        <dsp:cNvPr id="0" name=""/>
        <dsp:cNvSpPr/>
      </dsp:nvSpPr>
      <dsp:spPr>
        <a:xfrm>
          <a:off x="2233840" y="4719621"/>
          <a:ext cx="4344761" cy="1111277"/>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err="1">
              <a:latin typeface="Arial" panose="020B0604020202020204" pitchFamily="34" charset="0"/>
              <a:cs typeface="Arial" panose="020B0604020202020204" pitchFamily="34" charset="0"/>
            </a:rPr>
            <a:t>Hoạt</a:t>
          </a:r>
          <a:r>
            <a:rPr lang="en-US" sz="3600" b="1" kern="1200" dirty="0">
              <a:latin typeface="Arial" panose="020B0604020202020204" pitchFamily="34" charset="0"/>
              <a:cs typeface="Arial" panose="020B0604020202020204" pitchFamily="34" charset="0"/>
            </a:rPr>
            <a:t> </a:t>
          </a:r>
          <a:r>
            <a:rPr lang="en-US" sz="3600" b="1" kern="1200" dirty="0" err="1" smtClean="0">
              <a:latin typeface="Arial" panose="020B0604020202020204" pitchFamily="34" charset="0"/>
              <a:cs typeface="Arial" panose="020B0604020202020204" pitchFamily="34" charset="0"/>
            </a:rPr>
            <a:t>động</a:t>
          </a:r>
          <a:endParaRPr lang="en-US" sz="3600" b="1" kern="1200" dirty="0" smtClean="0">
            <a:latin typeface="Arial" panose="020B0604020202020204" pitchFamily="34" charset="0"/>
            <a:cs typeface="Arial" panose="020B0604020202020204" pitchFamily="34" charset="0"/>
          </a:endParaRPr>
        </a:p>
        <a:p>
          <a:pPr lvl="0" algn="ctr" defTabSz="1600200">
            <a:lnSpc>
              <a:spcPct val="90000"/>
            </a:lnSpc>
            <a:spcBef>
              <a:spcPct val="0"/>
            </a:spcBef>
            <a:spcAft>
              <a:spcPct val="35000"/>
            </a:spcAft>
          </a:pPr>
          <a:r>
            <a:rPr lang="en-US" sz="3600" b="1" kern="1200" dirty="0" smtClean="0">
              <a:latin typeface="Arial" panose="020B0604020202020204" pitchFamily="34" charset="0"/>
              <a:cs typeface="Arial" panose="020B0604020202020204" pitchFamily="34" charset="0"/>
            </a:rPr>
            <a:t> </a:t>
          </a:r>
          <a:r>
            <a:rPr lang="en-US" sz="3600" b="1" kern="1200" dirty="0" err="1">
              <a:latin typeface="Arial" panose="020B0604020202020204" pitchFamily="34" charset="0"/>
              <a:cs typeface="Arial" panose="020B0604020202020204" pitchFamily="34" charset="0"/>
            </a:rPr>
            <a:t>trải</a:t>
          </a:r>
          <a:r>
            <a:rPr lang="en-US" sz="3600" b="1" kern="1200" dirty="0">
              <a:latin typeface="Arial" panose="020B0604020202020204" pitchFamily="34" charset="0"/>
              <a:cs typeface="Arial" panose="020B0604020202020204" pitchFamily="34" charset="0"/>
            </a:rPr>
            <a:t> </a:t>
          </a:r>
          <a:r>
            <a:rPr lang="en-US" sz="3600" b="1" kern="1200" dirty="0" err="1">
              <a:latin typeface="Arial" panose="020B0604020202020204" pitchFamily="34" charset="0"/>
              <a:cs typeface="Arial" panose="020B0604020202020204" pitchFamily="34" charset="0"/>
            </a:rPr>
            <a:t>nghiệm</a:t>
          </a:r>
          <a:endParaRPr lang="en-US" sz="3600" b="1" kern="1200" dirty="0">
            <a:latin typeface="Arial" panose="020B0604020202020204" pitchFamily="34" charset="0"/>
            <a:cs typeface="Arial" panose="020B0604020202020204" pitchFamily="34" charset="0"/>
          </a:endParaRPr>
        </a:p>
      </dsp:txBody>
      <dsp:txXfrm>
        <a:off x="2288088" y="4773869"/>
        <a:ext cx="4236265" cy="1002781"/>
      </dsp:txXfrm>
    </dsp:sp>
    <dsp:sp modelId="{7CB3B988-AAB5-4443-9E96-487E5C0FDA59}">
      <dsp:nvSpPr>
        <dsp:cNvPr id="0" name=""/>
        <dsp:cNvSpPr/>
      </dsp:nvSpPr>
      <dsp:spPr>
        <a:xfrm>
          <a:off x="564083" y="3554068"/>
          <a:ext cx="2222554" cy="1111277"/>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err="1">
              <a:latin typeface="Arial" panose="020B0604020202020204" pitchFamily="34" charset="0"/>
              <a:cs typeface="Arial" panose="020B0604020202020204" pitchFamily="34" charset="0"/>
            </a:rPr>
            <a:t>Tự</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nhiên</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và</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Xã</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hội</a:t>
          </a:r>
          <a:endParaRPr lang="en-US" sz="3200" b="1" kern="1200" dirty="0">
            <a:latin typeface="Arial" panose="020B0604020202020204" pitchFamily="34" charset="0"/>
            <a:cs typeface="Arial" panose="020B0604020202020204" pitchFamily="34" charset="0"/>
          </a:endParaRPr>
        </a:p>
      </dsp:txBody>
      <dsp:txXfrm>
        <a:off x="618331" y="3608316"/>
        <a:ext cx="2114058" cy="1002781"/>
      </dsp:txXfrm>
    </dsp:sp>
    <dsp:sp modelId="{D0EC40C3-E147-4248-96AA-C677BFCC9566}">
      <dsp:nvSpPr>
        <dsp:cNvPr id="0" name=""/>
        <dsp:cNvSpPr/>
      </dsp:nvSpPr>
      <dsp:spPr>
        <a:xfrm>
          <a:off x="836522" y="1126009"/>
          <a:ext cx="2222554" cy="1111277"/>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a:latin typeface="Arial" panose="020B0604020202020204" pitchFamily="34" charset="0"/>
              <a:cs typeface="Arial" panose="020B0604020202020204" pitchFamily="34" charset="0"/>
            </a:rPr>
            <a:t>…</a:t>
          </a:r>
        </a:p>
      </dsp:txBody>
      <dsp:txXfrm>
        <a:off x="890770" y="1180257"/>
        <a:ext cx="2114058" cy="1002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578FA-8012-4CE6-8B4D-0C72781FE478}">
      <dsp:nvSpPr>
        <dsp:cNvPr id="0" name=""/>
        <dsp:cNvSpPr/>
      </dsp:nvSpPr>
      <dsp:spPr>
        <a:xfrm rot="5400000">
          <a:off x="507673" y="1770520"/>
          <a:ext cx="1519334" cy="252813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7FBA9-A269-49A7-AFF2-95580134E051}">
      <dsp:nvSpPr>
        <dsp:cNvPr id="0" name=""/>
        <dsp:cNvSpPr/>
      </dsp:nvSpPr>
      <dsp:spPr>
        <a:xfrm>
          <a:off x="254058" y="2525889"/>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vi-VN" sz="4200" kern="1200" dirty="0"/>
            <a:t>Mức độ liên hệ</a:t>
          </a:r>
        </a:p>
      </dsp:txBody>
      <dsp:txXfrm>
        <a:off x="254058" y="2525889"/>
        <a:ext cx="2282418" cy="2000673"/>
      </dsp:txXfrm>
    </dsp:sp>
    <dsp:sp modelId="{AF9AE74A-87C4-4881-8EF9-C485A58A0140}">
      <dsp:nvSpPr>
        <dsp:cNvPr id="0" name=""/>
        <dsp:cNvSpPr/>
      </dsp:nvSpPr>
      <dsp:spPr>
        <a:xfrm>
          <a:off x="2105832" y="1584396"/>
          <a:ext cx="430644" cy="43064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7624A-47F3-4C36-BE57-92E9DAF11E4B}">
      <dsp:nvSpPr>
        <dsp:cNvPr id="0" name=""/>
        <dsp:cNvSpPr/>
      </dsp:nvSpPr>
      <dsp:spPr>
        <a:xfrm rot="5400000">
          <a:off x="3301799" y="1079111"/>
          <a:ext cx="1519334" cy="252813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3602F9-AB73-4845-A613-16DEBE4D84AC}">
      <dsp:nvSpPr>
        <dsp:cNvPr id="0" name=""/>
        <dsp:cNvSpPr/>
      </dsp:nvSpPr>
      <dsp:spPr>
        <a:xfrm>
          <a:off x="3048184" y="183448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vi-VN" sz="4200" kern="1200" dirty="0"/>
            <a:t>Mức độ bộ phận</a:t>
          </a:r>
        </a:p>
      </dsp:txBody>
      <dsp:txXfrm>
        <a:off x="3048184" y="1834480"/>
        <a:ext cx="2282418" cy="2000673"/>
      </dsp:txXfrm>
    </dsp:sp>
    <dsp:sp modelId="{64819285-55F0-4EC4-AC50-8E79C9AF6084}">
      <dsp:nvSpPr>
        <dsp:cNvPr id="0" name=""/>
        <dsp:cNvSpPr/>
      </dsp:nvSpPr>
      <dsp:spPr>
        <a:xfrm>
          <a:off x="4899957" y="892986"/>
          <a:ext cx="430644" cy="43064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D6B92D-D496-49FC-98B1-B19BA8F788D0}">
      <dsp:nvSpPr>
        <dsp:cNvPr id="0" name=""/>
        <dsp:cNvSpPr/>
      </dsp:nvSpPr>
      <dsp:spPr>
        <a:xfrm rot="5400000">
          <a:off x="6095925" y="387702"/>
          <a:ext cx="1519334" cy="252813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E71AFF-30FE-40BE-A99F-31DBAC388C57}">
      <dsp:nvSpPr>
        <dsp:cNvPr id="0" name=""/>
        <dsp:cNvSpPr/>
      </dsp:nvSpPr>
      <dsp:spPr>
        <a:xfrm>
          <a:off x="5842310" y="114307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vi-VN" sz="4200" kern="1200" dirty="0"/>
            <a:t>Mức độ toàn phần</a:t>
          </a:r>
        </a:p>
      </dsp:txBody>
      <dsp:txXfrm>
        <a:off x="5842310" y="1143070"/>
        <a:ext cx="2282418" cy="200067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E3A5DDB2-C208-49FC-BCCD-428493D49B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思源黑体 CN Medium" panose="020B0600000000000000" pitchFamily="34" charset="-122"/>
              <a:ea typeface="思源黑体 CN Medium" panose="020B0600000000000000" pitchFamily="34" charset="-122"/>
            </a:endParaRPr>
          </a:p>
        </p:txBody>
      </p:sp>
      <p:sp>
        <p:nvSpPr>
          <p:cNvPr id="3" name="日期占位符 2">
            <a:extLst>
              <a:ext uri="{FF2B5EF4-FFF2-40B4-BE49-F238E27FC236}">
                <a16:creationId xmlns:a16="http://schemas.microsoft.com/office/drawing/2014/main" id="{2F76DBDD-DE77-42EA-B7FE-C250CAE240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5954E2-179A-49D4-9A50-F4EF9F4F98A2}" type="datetimeFigureOut">
              <a:rPr lang="zh-CN" altLang="en-US" smtClean="0">
                <a:latin typeface="思源黑体 CN Medium" panose="020B0600000000000000" pitchFamily="34" charset="-122"/>
                <a:ea typeface="思源黑体 CN Medium" panose="020B0600000000000000" pitchFamily="34" charset="-122"/>
              </a:rPr>
              <a:t>2024/3/4</a:t>
            </a:fld>
            <a:endParaRPr lang="zh-CN" altLang="en-US" dirty="0">
              <a:latin typeface="思源黑体 CN Medium" panose="020B0600000000000000" pitchFamily="34" charset="-122"/>
              <a:ea typeface="思源黑体 CN Medium" panose="020B0600000000000000" pitchFamily="34" charset="-122"/>
            </a:endParaRPr>
          </a:p>
        </p:txBody>
      </p:sp>
      <p:sp>
        <p:nvSpPr>
          <p:cNvPr id="4" name="页脚占位符 3">
            <a:extLst>
              <a:ext uri="{FF2B5EF4-FFF2-40B4-BE49-F238E27FC236}">
                <a16:creationId xmlns:a16="http://schemas.microsoft.com/office/drawing/2014/main" id="{1B76A0A1-8D91-4FE3-80D1-037E2DE3C6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思源黑体 CN Medium" panose="020B0600000000000000" pitchFamily="34" charset="-122"/>
              <a:ea typeface="思源黑体 CN Medium" panose="020B0600000000000000" pitchFamily="34" charset="-122"/>
            </a:endParaRPr>
          </a:p>
        </p:txBody>
      </p:sp>
      <p:sp>
        <p:nvSpPr>
          <p:cNvPr id="5" name="灯片编号占位符 4">
            <a:extLst>
              <a:ext uri="{FF2B5EF4-FFF2-40B4-BE49-F238E27FC236}">
                <a16:creationId xmlns:a16="http://schemas.microsoft.com/office/drawing/2014/main" id="{7FC538F7-577C-4896-8EDA-9644F07A42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2509BD-AFE7-4830-8402-768E6D0A7604}" type="slidenum">
              <a:rPr lang="zh-CN" altLang="en-US" smtClean="0">
                <a:latin typeface="思源黑体 CN Medium" panose="020B0600000000000000" pitchFamily="34" charset="-122"/>
                <a:ea typeface="思源黑体 CN Medium" panose="020B0600000000000000" pitchFamily="34" charset="-122"/>
              </a:rPr>
              <a:t>‹#›</a:t>
            </a:fld>
            <a:endParaRPr lang="zh-CN" altLang="en-US" dirty="0">
              <a:latin typeface="思源黑体 CN Medium" panose="020B0600000000000000" pitchFamily="34" charset="-122"/>
              <a:ea typeface="思源黑体 CN Medium" panose="020B0600000000000000" pitchFamily="34" charset="-122"/>
            </a:endParaRPr>
          </a:p>
        </p:txBody>
      </p:sp>
    </p:spTree>
    <p:extLst>
      <p:ext uri="{BB962C8B-B14F-4D97-AF65-F5344CB8AC3E}">
        <p14:creationId xmlns:p14="http://schemas.microsoft.com/office/powerpoint/2010/main" val="3684211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Medium" panose="020B0600000000000000" pitchFamily="34" charset="-122"/>
                <a:ea typeface="思源黑体 CN Medium" panose="020B06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Medium" panose="020B0600000000000000" pitchFamily="34" charset="-122"/>
                <a:ea typeface="思源黑体 CN Medium" panose="020B0600000000000000" pitchFamily="34" charset="-122"/>
              </a:defRPr>
            </a:lvl1pPr>
          </a:lstStyle>
          <a:p>
            <a:fld id="{D00FBE59-9F9C-4D52-861E-AAF5A516F0B4}" type="datetimeFigureOut">
              <a:rPr lang="zh-CN" altLang="en-US" smtClean="0"/>
              <a:pPr/>
              <a:t>2024/3/4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Medium" panose="020B0600000000000000" pitchFamily="34" charset="-122"/>
                <a:ea typeface="思源黑体 CN Medium" panose="020B06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Medium" panose="020B0600000000000000" pitchFamily="34" charset="-122"/>
                <a:ea typeface="思源黑体 CN Medium" panose="020B0600000000000000" pitchFamily="34" charset="-122"/>
              </a:defRPr>
            </a:lvl1pPr>
          </a:lstStyle>
          <a:p>
            <a:fld id="{17B8E87B-69B1-4C35-B1DD-8BD8695FF56B}" type="slidenum">
              <a:rPr lang="zh-CN" altLang="en-US" smtClean="0"/>
              <a:pPr/>
              <a:t>‹#›</a:t>
            </a:fld>
            <a:endParaRPr lang="zh-CN" altLang="en-US" dirty="0"/>
          </a:p>
        </p:txBody>
      </p:sp>
    </p:spTree>
    <p:extLst>
      <p:ext uri="{BB962C8B-B14F-4D97-AF65-F5344CB8AC3E}">
        <p14:creationId xmlns:p14="http://schemas.microsoft.com/office/powerpoint/2010/main" val="2248677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1pPr>
    <a:lvl2pPr marL="4572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2pPr>
    <a:lvl3pPr marL="9144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3pPr>
    <a:lvl4pPr marL="13716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4pPr>
    <a:lvl5pPr marL="18288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7B8E87B-69B1-4C35-B1DD-8BD8695FF56B}" type="slidenum">
              <a:rPr lang="zh-CN" altLang="en-US" smtClean="0"/>
              <a:t>1</a:t>
            </a:fld>
            <a:endParaRPr lang="zh-CN" altLang="en-US"/>
          </a:p>
        </p:txBody>
      </p:sp>
    </p:spTree>
    <p:extLst>
      <p:ext uri="{BB962C8B-B14F-4D97-AF65-F5344CB8AC3E}">
        <p14:creationId xmlns:p14="http://schemas.microsoft.com/office/powerpoint/2010/main" val="3200600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7B8E87B-69B1-4C35-B1DD-8BD8695FF56B}" type="slidenum">
              <a:rPr lang="zh-CN" altLang="en-US" smtClean="0"/>
              <a:t>2</a:t>
            </a:fld>
            <a:endParaRPr lang="zh-CN" altLang="en-US"/>
          </a:p>
        </p:txBody>
      </p:sp>
    </p:spTree>
    <p:extLst>
      <p:ext uri="{BB962C8B-B14F-4D97-AF65-F5344CB8AC3E}">
        <p14:creationId xmlns:p14="http://schemas.microsoft.com/office/powerpoint/2010/main" val="4216320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5EF34-54E1-4CD6-9F15-1DF05822146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376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037F01-D9EB-4D02-9545-7330D9A0B3D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12606E5-6B68-4C32-B8F6-D6F7173DEC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E1528E0-2845-4463-8E9C-0F0870F736EF}"/>
              </a:ext>
            </a:extLst>
          </p:cNvPr>
          <p:cNvSpPr>
            <a:spLocks noGrp="1"/>
          </p:cNvSpPr>
          <p:nvPr>
            <p:ph type="dt" sz="half" idx="10"/>
          </p:nvPr>
        </p:nvSpPr>
        <p:spPr/>
        <p:txBody>
          <a:bodyPr/>
          <a:lstStyle/>
          <a:p>
            <a:fld id="{BE517E87-8073-4CA3-A277-4502489C4D03}" type="datetimeFigureOut">
              <a:rPr lang="zh-CN" altLang="en-US" smtClean="0"/>
              <a:t>2024/3/4</a:t>
            </a:fld>
            <a:endParaRPr lang="zh-CN" altLang="en-US"/>
          </a:p>
        </p:txBody>
      </p:sp>
      <p:sp>
        <p:nvSpPr>
          <p:cNvPr id="5" name="页脚占位符 4">
            <a:extLst>
              <a:ext uri="{FF2B5EF4-FFF2-40B4-BE49-F238E27FC236}">
                <a16:creationId xmlns:a16="http://schemas.microsoft.com/office/drawing/2014/main" id="{3FEF7E6E-E999-4783-A419-099B1760574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A137365-D4EA-4D4B-B830-D452B95A255C}"/>
              </a:ext>
            </a:extLst>
          </p:cNvPr>
          <p:cNvSpPr>
            <a:spLocks noGrp="1"/>
          </p:cNvSpPr>
          <p:nvPr>
            <p:ph type="sldNum" sz="quarter" idx="12"/>
          </p:nvPr>
        </p:nvSpPr>
        <p:spPr/>
        <p:txBody>
          <a:bodyPr/>
          <a:lstStyle/>
          <a:p>
            <a:fld id="{5718FC55-BE51-4597-BB25-CE2474F3F1CA}" type="slidenum">
              <a:rPr lang="zh-CN" altLang="en-US" smtClean="0"/>
              <a:t>‹#›</a:t>
            </a:fld>
            <a:endParaRPr lang="zh-CN" altLang="en-US"/>
          </a:p>
        </p:txBody>
      </p:sp>
    </p:spTree>
    <p:extLst>
      <p:ext uri="{BB962C8B-B14F-4D97-AF65-F5344CB8AC3E}">
        <p14:creationId xmlns:p14="http://schemas.microsoft.com/office/powerpoint/2010/main" val="768693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C2BE7B-2564-4180-881D-27F72A26D68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BBD64EC-D38F-419D-945D-5F01C9A811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D643886-C769-4985-B5FB-0B2EBA3157BC}"/>
              </a:ext>
            </a:extLst>
          </p:cNvPr>
          <p:cNvSpPr>
            <a:spLocks noGrp="1"/>
          </p:cNvSpPr>
          <p:nvPr>
            <p:ph type="dt" sz="half" idx="10"/>
          </p:nvPr>
        </p:nvSpPr>
        <p:spPr/>
        <p:txBody>
          <a:bodyPr/>
          <a:lstStyle/>
          <a:p>
            <a:fld id="{BE517E87-8073-4CA3-A277-4502489C4D03}" type="datetimeFigureOut">
              <a:rPr lang="zh-CN" altLang="en-US" smtClean="0"/>
              <a:t>2024/3/4</a:t>
            </a:fld>
            <a:endParaRPr lang="zh-CN" altLang="en-US"/>
          </a:p>
        </p:txBody>
      </p:sp>
      <p:sp>
        <p:nvSpPr>
          <p:cNvPr id="5" name="页脚占位符 4">
            <a:extLst>
              <a:ext uri="{FF2B5EF4-FFF2-40B4-BE49-F238E27FC236}">
                <a16:creationId xmlns:a16="http://schemas.microsoft.com/office/drawing/2014/main" id="{76963D9C-F228-4E70-B22F-5B1593C29C2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CB40C5C-82C4-425D-8299-1AE1D0589BAB}"/>
              </a:ext>
            </a:extLst>
          </p:cNvPr>
          <p:cNvSpPr>
            <a:spLocks noGrp="1"/>
          </p:cNvSpPr>
          <p:nvPr>
            <p:ph type="sldNum" sz="quarter" idx="12"/>
          </p:nvPr>
        </p:nvSpPr>
        <p:spPr/>
        <p:txBody>
          <a:bodyPr/>
          <a:lstStyle/>
          <a:p>
            <a:fld id="{5718FC55-BE51-4597-BB25-CE2474F3F1CA}" type="slidenum">
              <a:rPr lang="zh-CN" altLang="en-US" smtClean="0"/>
              <a:t>‹#›</a:t>
            </a:fld>
            <a:endParaRPr lang="zh-CN" altLang="en-US"/>
          </a:p>
        </p:txBody>
      </p:sp>
    </p:spTree>
    <p:extLst>
      <p:ext uri="{BB962C8B-B14F-4D97-AF65-F5344CB8AC3E}">
        <p14:creationId xmlns:p14="http://schemas.microsoft.com/office/powerpoint/2010/main" val="3673258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7142F86-5ADA-47C0-B91B-A3EEB54AFDA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F0228C8-E512-4D3C-A0F8-7B1926E0710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4276ABC-38DE-47C8-97FD-85D0A6315FF4}"/>
              </a:ext>
            </a:extLst>
          </p:cNvPr>
          <p:cNvSpPr>
            <a:spLocks noGrp="1"/>
          </p:cNvSpPr>
          <p:nvPr>
            <p:ph type="dt" sz="half" idx="10"/>
          </p:nvPr>
        </p:nvSpPr>
        <p:spPr/>
        <p:txBody>
          <a:bodyPr/>
          <a:lstStyle/>
          <a:p>
            <a:fld id="{BE517E87-8073-4CA3-A277-4502489C4D03}" type="datetimeFigureOut">
              <a:rPr lang="zh-CN" altLang="en-US" smtClean="0"/>
              <a:t>2024/3/4</a:t>
            </a:fld>
            <a:endParaRPr lang="zh-CN" altLang="en-US"/>
          </a:p>
        </p:txBody>
      </p:sp>
      <p:sp>
        <p:nvSpPr>
          <p:cNvPr id="5" name="页脚占位符 4">
            <a:extLst>
              <a:ext uri="{FF2B5EF4-FFF2-40B4-BE49-F238E27FC236}">
                <a16:creationId xmlns:a16="http://schemas.microsoft.com/office/drawing/2014/main" id="{F4CB863D-A8BE-448B-A835-1332DB80CA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BCE212-932B-4C6A-BB07-5A622271CF42}"/>
              </a:ext>
            </a:extLst>
          </p:cNvPr>
          <p:cNvSpPr>
            <a:spLocks noGrp="1"/>
          </p:cNvSpPr>
          <p:nvPr>
            <p:ph type="sldNum" sz="quarter" idx="12"/>
          </p:nvPr>
        </p:nvSpPr>
        <p:spPr/>
        <p:txBody>
          <a:bodyPr/>
          <a:lstStyle/>
          <a:p>
            <a:fld id="{5718FC55-BE51-4597-BB25-CE2474F3F1CA}" type="slidenum">
              <a:rPr lang="zh-CN" altLang="en-US" smtClean="0"/>
              <a:t>‹#›</a:t>
            </a:fld>
            <a:endParaRPr lang="zh-CN" altLang="en-US"/>
          </a:p>
        </p:txBody>
      </p:sp>
    </p:spTree>
    <p:extLst>
      <p:ext uri="{BB962C8B-B14F-4D97-AF65-F5344CB8AC3E}">
        <p14:creationId xmlns:p14="http://schemas.microsoft.com/office/powerpoint/2010/main" val="2022879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
        <p:nvSpPr>
          <p:cNvPr id="6" name="图片占位符 2"/>
          <p:cNvSpPr>
            <a:spLocks noGrp="1"/>
          </p:cNvSpPr>
          <p:nvPr>
            <p:ph type="pic" sz="quarter" idx="10"/>
          </p:nvPr>
        </p:nvSpPr>
        <p:spPr>
          <a:xfrm>
            <a:off x="4216825" y="2159000"/>
            <a:ext cx="1718308" cy="2747496"/>
          </a:xfrm>
        </p:spPr>
      </p:sp>
      <p:sp>
        <p:nvSpPr>
          <p:cNvPr id="7" name="图片占位符 3"/>
          <p:cNvSpPr>
            <a:spLocks noGrp="1"/>
          </p:cNvSpPr>
          <p:nvPr>
            <p:ph type="pic" sz="quarter" idx="11"/>
          </p:nvPr>
        </p:nvSpPr>
        <p:spPr>
          <a:xfrm>
            <a:off x="6053138" y="2159000"/>
            <a:ext cx="1719262" cy="2749021"/>
          </a:xfrm>
        </p:spPr>
      </p:sp>
    </p:spTree>
    <p:extLst>
      <p:ext uri="{BB962C8B-B14F-4D97-AF65-F5344CB8AC3E}">
        <p14:creationId xmlns:p14="http://schemas.microsoft.com/office/powerpoint/2010/main" val="3835971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2" name="文本框 1"/>
          <p:cNvSpPr txBox="1"/>
          <p:nvPr userDrawn="1"/>
        </p:nvSpPr>
        <p:spPr>
          <a:xfrm>
            <a:off x="7689666" y="6485775"/>
            <a:ext cx="409439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solidFill>
                  <a:schemeClr val="bg1"/>
                </a:solidFill>
                <a:latin typeface="思源黑体 CN Medium" panose="020B0600000000000000" pitchFamily="34" charset="-122"/>
                <a:ea typeface="思源黑体 CN Medium" panose="020B0600000000000000" pitchFamily="34" charset="-122"/>
              </a:rPr>
              <a:t>XYPPT.YANJ.CN  </a:t>
            </a:r>
            <a:r>
              <a:rPr lang="zh-CN" altLang="en-US" sz="1800" dirty="0">
                <a:solidFill>
                  <a:schemeClr val="bg1"/>
                </a:solidFill>
                <a:latin typeface="思源黑体 CN Medium" panose="020B0600000000000000" pitchFamily="34" charset="-122"/>
                <a:ea typeface="思源黑体 CN Medium" panose="020B0600000000000000" pitchFamily="34" charset="-122"/>
              </a:rPr>
              <a:t>新浪微博</a:t>
            </a:r>
            <a:r>
              <a:rPr lang="en-US" altLang="zh-CN" sz="1800" dirty="0">
                <a:solidFill>
                  <a:schemeClr val="bg1"/>
                </a:solidFill>
                <a:latin typeface="思源黑体 CN Medium" panose="020B0600000000000000" pitchFamily="34" charset="-122"/>
                <a:ea typeface="思源黑体 CN Medium" panose="020B0600000000000000" pitchFamily="34" charset="-122"/>
              </a:rPr>
              <a:t>@</a:t>
            </a:r>
            <a:r>
              <a:rPr lang="zh-CN" altLang="en-US" sz="1800" dirty="0">
                <a:solidFill>
                  <a:schemeClr val="bg1"/>
                </a:solidFill>
                <a:latin typeface="思源黑体 CN Medium" panose="020B0600000000000000" pitchFamily="34" charset="-122"/>
                <a:ea typeface="思源黑体 CN Medium" panose="020B0600000000000000" pitchFamily="34" charset="-122"/>
              </a:rPr>
              <a:t>六雪</a:t>
            </a:r>
            <a:r>
              <a:rPr lang="en-US" altLang="zh-CN" sz="1800" dirty="0">
                <a:solidFill>
                  <a:schemeClr val="bg1"/>
                </a:solidFill>
                <a:latin typeface="思源黑体 CN Medium" panose="020B0600000000000000" pitchFamily="34" charset="-122"/>
                <a:ea typeface="思源黑体 CN Medium" panose="020B0600000000000000" pitchFamily="34" charset="-122"/>
              </a:rPr>
              <a:t>_1    </a:t>
            </a:r>
            <a:endParaRPr lang="zh-CN" altLang="en-US" sz="1800" dirty="0">
              <a:solidFill>
                <a:schemeClr val="bg1"/>
              </a:solidFill>
              <a:latin typeface="思源黑体 CN Medium" panose="020B0600000000000000" pitchFamily="34" charset="-122"/>
              <a:ea typeface="思源黑体 CN Medium" panose="020B0600000000000000" pitchFamily="34" charset="-122"/>
            </a:endParaRPr>
          </a:p>
          <a:p>
            <a:endParaRPr lang="zh-CN" altLang="en-US" dirty="0">
              <a:latin typeface="思源黑体 CN Medium" panose="020B0600000000000000" pitchFamily="34" charset="-122"/>
              <a:ea typeface="思源黑体 CN Medium" panose="020B0600000000000000" pitchFamily="34" charset="-122"/>
            </a:endParaRPr>
          </a:p>
        </p:txBody>
      </p:sp>
      <p:sp>
        <p:nvSpPr>
          <p:cNvPr id="3" name="波形 2">
            <a:extLst>
              <a:ext uri="{FF2B5EF4-FFF2-40B4-BE49-F238E27FC236}">
                <a16:creationId xmlns:a16="http://schemas.microsoft.com/office/drawing/2014/main" id="{B0D8F1A0-C524-4383-8FB5-B41A5D14F510}"/>
              </a:ext>
            </a:extLst>
          </p:cNvPr>
          <p:cNvSpPr/>
          <p:nvPr userDrawn="1"/>
        </p:nvSpPr>
        <p:spPr>
          <a:xfrm>
            <a:off x="0" y="6211669"/>
            <a:ext cx="12104914" cy="646331"/>
          </a:xfrm>
          <a:prstGeom prst="wave">
            <a:avLst/>
          </a:prstGeom>
          <a:solidFill>
            <a:srgbClr val="006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 name="椭圆 3">
            <a:extLst>
              <a:ext uri="{FF2B5EF4-FFF2-40B4-BE49-F238E27FC236}">
                <a16:creationId xmlns:a16="http://schemas.microsoft.com/office/drawing/2014/main" id="{2B32586C-C7B5-46F1-95C8-E43580699030}"/>
              </a:ext>
            </a:extLst>
          </p:cNvPr>
          <p:cNvSpPr/>
          <p:nvPr userDrawn="1"/>
        </p:nvSpPr>
        <p:spPr>
          <a:xfrm>
            <a:off x="731870" y="312865"/>
            <a:ext cx="523220" cy="523220"/>
          </a:xfrm>
          <a:prstGeom prst="ellipse">
            <a:avLst/>
          </a:prstGeom>
          <a:solidFill>
            <a:srgbClr val="006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Medium" panose="020B0600000000000000" pitchFamily="34" charset="-122"/>
              <a:ea typeface="思源黑体 CN Medium" panose="020B0600000000000000" pitchFamily="34" charset="-122"/>
              <a:sym typeface="字魂36号-正文宋楷" panose="02000000000000000000" pitchFamily="2" charset="-122"/>
            </a:endParaRPr>
          </a:p>
        </p:txBody>
      </p:sp>
      <p:cxnSp>
        <p:nvCxnSpPr>
          <p:cNvPr id="5" name="直接连接符 4">
            <a:extLst>
              <a:ext uri="{FF2B5EF4-FFF2-40B4-BE49-F238E27FC236}">
                <a16:creationId xmlns:a16="http://schemas.microsoft.com/office/drawing/2014/main" id="{6E417239-888B-47AC-B640-45EC09FBAB39}"/>
              </a:ext>
            </a:extLst>
          </p:cNvPr>
          <p:cNvCxnSpPr/>
          <p:nvPr userDrawn="1"/>
        </p:nvCxnSpPr>
        <p:spPr>
          <a:xfrm>
            <a:off x="1414877" y="312865"/>
            <a:ext cx="0" cy="467761"/>
          </a:xfrm>
          <a:prstGeom prst="line">
            <a:avLst/>
          </a:prstGeom>
          <a:ln>
            <a:solidFill>
              <a:srgbClr val="006EAD"/>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A5754825-FE9B-43C3-B5CD-DCEF24523F4A}"/>
              </a:ext>
            </a:extLst>
          </p:cNvPr>
          <p:cNvSpPr txBox="1"/>
          <p:nvPr userDrawn="1"/>
        </p:nvSpPr>
        <p:spPr>
          <a:xfrm>
            <a:off x="1618521" y="312865"/>
            <a:ext cx="4144970" cy="523220"/>
          </a:xfrm>
          <a:prstGeom prst="rect">
            <a:avLst/>
          </a:prstGeom>
          <a:noFill/>
        </p:spPr>
        <p:txBody>
          <a:bodyPr wrap="square" rtlCol="0">
            <a:spAutoFit/>
          </a:bodyPr>
          <a:lstStyle/>
          <a:p>
            <a:r>
              <a:rPr lang="en-US" altLang="zh-CN" sz="2800" dirty="0">
                <a:solidFill>
                  <a:srgbClr val="006EAD"/>
                </a:solidFill>
                <a:latin typeface="思源黑体 CN Medium" panose="020B0600000000000000" pitchFamily="34" charset="-122"/>
                <a:ea typeface="思源黑体 CN Medium" panose="020B0600000000000000" pitchFamily="34" charset="-122"/>
                <a:sym typeface="字魂36号-正文宋楷" panose="02000000000000000000" pitchFamily="2" charset="-122"/>
              </a:rPr>
              <a:t>Your Heading</a:t>
            </a:r>
            <a:endParaRPr lang="zh-CN" altLang="en-US" sz="2800" dirty="0">
              <a:solidFill>
                <a:srgbClr val="006EAD"/>
              </a:solidFill>
              <a:latin typeface="思源黑体 CN Medium" panose="020B0600000000000000" pitchFamily="34" charset="-122"/>
              <a:ea typeface="思源黑体 CN Medium" panose="020B0600000000000000" pitchFamily="34" charset="-122"/>
              <a:sym typeface="字魂36号-正文宋楷" panose="02000000000000000000" pitchFamily="2" charset="-122"/>
            </a:endParaRPr>
          </a:p>
        </p:txBody>
      </p:sp>
    </p:spTree>
    <p:extLst>
      <p:ext uri="{BB962C8B-B14F-4D97-AF65-F5344CB8AC3E}">
        <p14:creationId xmlns:p14="http://schemas.microsoft.com/office/powerpoint/2010/main" val="3830170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endParaRPr lang="en-US"/>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5775682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endParaRPr lang="en-US"/>
          </a:p>
        </p:txBody>
      </p:sp>
    </p:spTree>
    <p:extLst>
      <p:ext uri="{BB962C8B-B14F-4D97-AF65-F5344CB8AC3E}">
        <p14:creationId xmlns:p14="http://schemas.microsoft.com/office/powerpoint/2010/main" val="168107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FDBC90-C836-47F1-A3C2-9CFC1ADAD66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B31FE2A-B672-4506-AF2D-F796FFF335F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CDD24FC-B3C4-470A-BDFA-1AF9786328F3}"/>
              </a:ext>
            </a:extLst>
          </p:cNvPr>
          <p:cNvSpPr>
            <a:spLocks noGrp="1"/>
          </p:cNvSpPr>
          <p:nvPr>
            <p:ph type="dt" sz="half" idx="10"/>
          </p:nvPr>
        </p:nvSpPr>
        <p:spPr/>
        <p:txBody>
          <a:bodyPr/>
          <a:lstStyle/>
          <a:p>
            <a:fld id="{BE517E87-8073-4CA3-A277-4502489C4D03}" type="datetimeFigureOut">
              <a:rPr lang="zh-CN" altLang="en-US" smtClean="0"/>
              <a:t>2024/3/4</a:t>
            </a:fld>
            <a:endParaRPr lang="zh-CN" altLang="en-US"/>
          </a:p>
        </p:txBody>
      </p:sp>
      <p:sp>
        <p:nvSpPr>
          <p:cNvPr id="5" name="页脚占位符 4">
            <a:extLst>
              <a:ext uri="{FF2B5EF4-FFF2-40B4-BE49-F238E27FC236}">
                <a16:creationId xmlns:a16="http://schemas.microsoft.com/office/drawing/2014/main" id="{178C919C-6103-4491-8A6B-0F3C269902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5E62043-5CB6-4526-BB3D-17379B21E147}"/>
              </a:ext>
            </a:extLst>
          </p:cNvPr>
          <p:cNvSpPr>
            <a:spLocks noGrp="1"/>
          </p:cNvSpPr>
          <p:nvPr>
            <p:ph type="sldNum" sz="quarter" idx="12"/>
          </p:nvPr>
        </p:nvSpPr>
        <p:spPr/>
        <p:txBody>
          <a:bodyPr/>
          <a:lstStyle/>
          <a:p>
            <a:fld id="{5718FC55-BE51-4597-BB25-CE2474F3F1CA}" type="slidenum">
              <a:rPr lang="zh-CN" altLang="en-US" smtClean="0"/>
              <a:t>‹#›</a:t>
            </a:fld>
            <a:endParaRPr lang="zh-CN" altLang="en-US"/>
          </a:p>
        </p:txBody>
      </p:sp>
    </p:spTree>
    <p:extLst>
      <p:ext uri="{BB962C8B-B14F-4D97-AF65-F5344CB8AC3E}">
        <p14:creationId xmlns:p14="http://schemas.microsoft.com/office/powerpoint/2010/main" val="3366934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1EF080-1CA4-4418-A12B-7BF35A6BD49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4B46651-310F-465C-A25E-664DC64A1F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78DA7AF-DAA4-4427-807B-1983CAC2A9F6}"/>
              </a:ext>
            </a:extLst>
          </p:cNvPr>
          <p:cNvSpPr>
            <a:spLocks noGrp="1"/>
          </p:cNvSpPr>
          <p:nvPr>
            <p:ph type="dt" sz="half" idx="10"/>
          </p:nvPr>
        </p:nvSpPr>
        <p:spPr/>
        <p:txBody>
          <a:bodyPr/>
          <a:lstStyle/>
          <a:p>
            <a:fld id="{BE517E87-8073-4CA3-A277-4502489C4D03}" type="datetimeFigureOut">
              <a:rPr lang="zh-CN" altLang="en-US" smtClean="0"/>
              <a:t>2024/3/4</a:t>
            </a:fld>
            <a:endParaRPr lang="zh-CN" altLang="en-US"/>
          </a:p>
        </p:txBody>
      </p:sp>
      <p:sp>
        <p:nvSpPr>
          <p:cNvPr id="5" name="页脚占位符 4">
            <a:extLst>
              <a:ext uri="{FF2B5EF4-FFF2-40B4-BE49-F238E27FC236}">
                <a16:creationId xmlns:a16="http://schemas.microsoft.com/office/drawing/2014/main" id="{AD94E611-A97B-4B5C-86A8-C316E9049F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17B2E5-8722-43AE-B009-6CE5994AE6F0}"/>
              </a:ext>
            </a:extLst>
          </p:cNvPr>
          <p:cNvSpPr>
            <a:spLocks noGrp="1"/>
          </p:cNvSpPr>
          <p:nvPr>
            <p:ph type="sldNum" sz="quarter" idx="12"/>
          </p:nvPr>
        </p:nvSpPr>
        <p:spPr/>
        <p:txBody>
          <a:bodyPr/>
          <a:lstStyle/>
          <a:p>
            <a:fld id="{5718FC55-BE51-4597-BB25-CE2474F3F1CA}" type="slidenum">
              <a:rPr lang="zh-CN" altLang="en-US" smtClean="0"/>
              <a:t>‹#›</a:t>
            </a:fld>
            <a:endParaRPr lang="zh-CN" altLang="en-US"/>
          </a:p>
        </p:txBody>
      </p:sp>
    </p:spTree>
    <p:extLst>
      <p:ext uri="{BB962C8B-B14F-4D97-AF65-F5344CB8AC3E}">
        <p14:creationId xmlns:p14="http://schemas.microsoft.com/office/powerpoint/2010/main" val="2689936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27B5B8-FE74-4BEB-AD71-F4B2780837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B13B3D5-8751-4BA7-9389-913CA27B8FE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18780CA-3831-424E-9235-6FE527E09DA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D5F5008-CCE6-4D4C-B0A9-3077235C5B2A}"/>
              </a:ext>
            </a:extLst>
          </p:cNvPr>
          <p:cNvSpPr>
            <a:spLocks noGrp="1"/>
          </p:cNvSpPr>
          <p:nvPr>
            <p:ph type="dt" sz="half" idx="10"/>
          </p:nvPr>
        </p:nvSpPr>
        <p:spPr/>
        <p:txBody>
          <a:bodyPr/>
          <a:lstStyle/>
          <a:p>
            <a:fld id="{BE517E87-8073-4CA3-A277-4502489C4D03}" type="datetimeFigureOut">
              <a:rPr lang="zh-CN" altLang="en-US" smtClean="0"/>
              <a:t>2024/3/4</a:t>
            </a:fld>
            <a:endParaRPr lang="zh-CN" altLang="en-US"/>
          </a:p>
        </p:txBody>
      </p:sp>
      <p:sp>
        <p:nvSpPr>
          <p:cNvPr id="6" name="页脚占位符 5">
            <a:extLst>
              <a:ext uri="{FF2B5EF4-FFF2-40B4-BE49-F238E27FC236}">
                <a16:creationId xmlns:a16="http://schemas.microsoft.com/office/drawing/2014/main" id="{FB4ADE2B-EC13-4B09-89C1-6F4B9C1D3C9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4D8738-EED3-4CB9-BA62-F6DCDB3BBD35}"/>
              </a:ext>
            </a:extLst>
          </p:cNvPr>
          <p:cNvSpPr>
            <a:spLocks noGrp="1"/>
          </p:cNvSpPr>
          <p:nvPr>
            <p:ph type="sldNum" sz="quarter" idx="12"/>
          </p:nvPr>
        </p:nvSpPr>
        <p:spPr/>
        <p:txBody>
          <a:bodyPr/>
          <a:lstStyle/>
          <a:p>
            <a:fld id="{5718FC55-BE51-4597-BB25-CE2474F3F1CA}" type="slidenum">
              <a:rPr lang="zh-CN" altLang="en-US" smtClean="0"/>
              <a:t>‹#›</a:t>
            </a:fld>
            <a:endParaRPr lang="zh-CN" altLang="en-US"/>
          </a:p>
        </p:txBody>
      </p:sp>
    </p:spTree>
    <p:extLst>
      <p:ext uri="{BB962C8B-B14F-4D97-AF65-F5344CB8AC3E}">
        <p14:creationId xmlns:p14="http://schemas.microsoft.com/office/powerpoint/2010/main" val="4138025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2F8DE6-4925-4006-B989-5771D044FF6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AAADD2-7B4E-4BCE-ADD3-3666A6725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702F534-98BF-4656-B9BF-FC46E90DEC4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57271EE-123A-448E-A340-1708121A8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E694F70-91A1-4686-9FFC-29151536494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2D4B5D4-3070-451F-8F20-2E28A9FA6604}"/>
              </a:ext>
            </a:extLst>
          </p:cNvPr>
          <p:cNvSpPr>
            <a:spLocks noGrp="1"/>
          </p:cNvSpPr>
          <p:nvPr>
            <p:ph type="dt" sz="half" idx="10"/>
          </p:nvPr>
        </p:nvSpPr>
        <p:spPr/>
        <p:txBody>
          <a:bodyPr/>
          <a:lstStyle/>
          <a:p>
            <a:fld id="{BE517E87-8073-4CA3-A277-4502489C4D03}" type="datetimeFigureOut">
              <a:rPr lang="zh-CN" altLang="en-US" smtClean="0"/>
              <a:t>2024/3/4</a:t>
            </a:fld>
            <a:endParaRPr lang="zh-CN" altLang="en-US"/>
          </a:p>
        </p:txBody>
      </p:sp>
      <p:sp>
        <p:nvSpPr>
          <p:cNvPr id="8" name="页脚占位符 7">
            <a:extLst>
              <a:ext uri="{FF2B5EF4-FFF2-40B4-BE49-F238E27FC236}">
                <a16:creationId xmlns:a16="http://schemas.microsoft.com/office/drawing/2014/main" id="{8DC6E2B2-6953-4CDF-95CD-A9014DADFFB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A9E9387-3F37-446E-A8A6-936E086F752A}"/>
              </a:ext>
            </a:extLst>
          </p:cNvPr>
          <p:cNvSpPr>
            <a:spLocks noGrp="1"/>
          </p:cNvSpPr>
          <p:nvPr>
            <p:ph type="sldNum" sz="quarter" idx="12"/>
          </p:nvPr>
        </p:nvSpPr>
        <p:spPr/>
        <p:txBody>
          <a:bodyPr/>
          <a:lstStyle/>
          <a:p>
            <a:fld id="{5718FC55-BE51-4597-BB25-CE2474F3F1CA}" type="slidenum">
              <a:rPr lang="zh-CN" altLang="en-US" smtClean="0"/>
              <a:t>‹#›</a:t>
            </a:fld>
            <a:endParaRPr lang="zh-CN" altLang="en-US"/>
          </a:p>
        </p:txBody>
      </p:sp>
    </p:spTree>
    <p:extLst>
      <p:ext uri="{BB962C8B-B14F-4D97-AF65-F5344CB8AC3E}">
        <p14:creationId xmlns:p14="http://schemas.microsoft.com/office/powerpoint/2010/main" val="1497048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573F50-1B90-4D72-9DE2-C16564FC4AA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440D8C8-0CED-42B9-812A-63DF65DA869C}"/>
              </a:ext>
            </a:extLst>
          </p:cNvPr>
          <p:cNvSpPr>
            <a:spLocks noGrp="1"/>
          </p:cNvSpPr>
          <p:nvPr>
            <p:ph type="dt" sz="half" idx="10"/>
          </p:nvPr>
        </p:nvSpPr>
        <p:spPr/>
        <p:txBody>
          <a:bodyPr/>
          <a:lstStyle/>
          <a:p>
            <a:fld id="{BE517E87-8073-4CA3-A277-4502489C4D03}" type="datetimeFigureOut">
              <a:rPr lang="zh-CN" altLang="en-US" smtClean="0"/>
              <a:t>2024/3/4</a:t>
            </a:fld>
            <a:endParaRPr lang="zh-CN" altLang="en-US"/>
          </a:p>
        </p:txBody>
      </p:sp>
      <p:sp>
        <p:nvSpPr>
          <p:cNvPr id="4" name="页脚占位符 3">
            <a:extLst>
              <a:ext uri="{FF2B5EF4-FFF2-40B4-BE49-F238E27FC236}">
                <a16:creationId xmlns:a16="http://schemas.microsoft.com/office/drawing/2014/main" id="{BB7A95A4-C925-48D5-80C3-7FBEC337694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A353E42-CEC9-4639-8B4A-A1CB88E3765F}"/>
              </a:ext>
            </a:extLst>
          </p:cNvPr>
          <p:cNvSpPr>
            <a:spLocks noGrp="1"/>
          </p:cNvSpPr>
          <p:nvPr>
            <p:ph type="sldNum" sz="quarter" idx="12"/>
          </p:nvPr>
        </p:nvSpPr>
        <p:spPr/>
        <p:txBody>
          <a:bodyPr/>
          <a:lstStyle/>
          <a:p>
            <a:fld id="{5718FC55-BE51-4597-BB25-CE2474F3F1CA}" type="slidenum">
              <a:rPr lang="zh-CN" altLang="en-US" smtClean="0"/>
              <a:t>‹#›</a:t>
            </a:fld>
            <a:endParaRPr lang="zh-CN" altLang="en-US"/>
          </a:p>
        </p:txBody>
      </p:sp>
    </p:spTree>
    <p:extLst>
      <p:ext uri="{BB962C8B-B14F-4D97-AF65-F5344CB8AC3E}">
        <p14:creationId xmlns:p14="http://schemas.microsoft.com/office/powerpoint/2010/main" val="3106184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376C096-FE41-4594-ABCE-DDA5820DCB46}"/>
              </a:ext>
            </a:extLst>
          </p:cNvPr>
          <p:cNvSpPr>
            <a:spLocks noGrp="1"/>
          </p:cNvSpPr>
          <p:nvPr>
            <p:ph type="dt" sz="half" idx="10"/>
          </p:nvPr>
        </p:nvSpPr>
        <p:spPr/>
        <p:txBody>
          <a:bodyPr/>
          <a:lstStyle/>
          <a:p>
            <a:fld id="{BE517E87-8073-4CA3-A277-4502489C4D03}" type="datetimeFigureOut">
              <a:rPr lang="zh-CN" altLang="en-US" smtClean="0"/>
              <a:t>2024/3/4</a:t>
            </a:fld>
            <a:endParaRPr lang="zh-CN" altLang="en-US"/>
          </a:p>
        </p:txBody>
      </p:sp>
      <p:sp>
        <p:nvSpPr>
          <p:cNvPr id="3" name="页脚占位符 2">
            <a:extLst>
              <a:ext uri="{FF2B5EF4-FFF2-40B4-BE49-F238E27FC236}">
                <a16:creationId xmlns:a16="http://schemas.microsoft.com/office/drawing/2014/main" id="{AD3DBB66-0CEA-4D12-92F4-FC9EDB23FEB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CD24B7F-2FE9-46A4-B949-686AB4843328}"/>
              </a:ext>
            </a:extLst>
          </p:cNvPr>
          <p:cNvSpPr>
            <a:spLocks noGrp="1"/>
          </p:cNvSpPr>
          <p:nvPr>
            <p:ph type="sldNum" sz="quarter" idx="12"/>
          </p:nvPr>
        </p:nvSpPr>
        <p:spPr/>
        <p:txBody>
          <a:bodyPr/>
          <a:lstStyle/>
          <a:p>
            <a:fld id="{5718FC55-BE51-4597-BB25-CE2474F3F1CA}" type="slidenum">
              <a:rPr lang="zh-CN" altLang="en-US" smtClean="0"/>
              <a:t>‹#›</a:t>
            </a:fld>
            <a:endParaRPr lang="zh-CN" altLang="en-US"/>
          </a:p>
        </p:txBody>
      </p:sp>
    </p:spTree>
    <p:extLst>
      <p:ext uri="{BB962C8B-B14F-4D97-AF65-F5344CB8AC3E}">
        <p14:creationId xmlns:p14="http://schemas.microsoft.com/office/powerpoint/2010/main" val="2301252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D5AFDB-4EAB-4CE5-AC2D-5D14186E0DF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16B193F-A298-48E5-8450-C376EA53A1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E332B76-C988-4338-A2BD-7A7E8AB15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99AD5E1-4C9D-4D0C-8E87-5AC977BE7435}"/>
              </a:ext>
            </a:extLst>
          </p:cNvPr>
          <p:cNvSpPr>
            <a:spLocks noGrp="1"/>
          </p:cNvSpPr>
          <p:nvPr>
            <p:ph type="dt" sz="half" idx="10"/>
          </p:nvPr>
        </p:nvSpPr>
        <p:spPr/>
        <p:txBody>
          <a:bodyPr/>
          <a:lstStyle/>
          <a:p>
            <a:fld id="{BE517E87-8073-4CA3-A277-4502489C4D03}" type="datetimeFigureOut">
              <a:rPr lang="zh-CN" altLang="en-US" smtClean="0"/>
              <a:t>2024/3/4</a:t>
            </a:fld>
            <a:endParaRPr lang="zh-CN" altLang="en-US"/>
          </a:p>
        </p:txBody>
      </p:sp>
      <p:sp>
        <p:nvSpPr>
          <p:cNvPr id="6" name="页脚占位符 5">
            <a:extLst>
              <a:ext uri="{FF2B5EF4-FFF2-40B4-BE49-F238E27FC236}">
                <a16:creationId xmlns:a16="http://schemas.microsoft.com/office/drawing/2014/main" id="{B56DC831-27DB-41DD-8943-DAEEEFF0CAA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8628793-D37F-44F6-BB4D-D86A19D98305}"/>
              </a:ext>
            </a:extLst>
          </p:cNvPr>
          <p:cNvSpPr>
            <a:spLocks noGrp="1"/>
          </p:cNvSpPr>
          <p:nvPr>
            <p:ph type="sldNum" sz="quarter" idx="12"/>
          </p:nvPr>
        </p:nvSpPr>
        <p:spPr/>
        <p:txBody>
          <a:bodyPr/>
          <a:lstStyle/>
          <a:p>
            <a:fld id="{5718FC55-BE51-4597-BB25-CE2474F3F1CA}" type="slidenum">
              <a:rPr lang="zh-CN" altLang="en-US" smtClean="0"/>
              <a:t>‹#›</a:t>
            </a:fld>
            <a:endParaRPr lang="zh-CN" altLang="en-US"/>
          </a:p>
        </p:txBody>
      </p:sp>
    </p:spTree>
    <p:extLst>
      <p:ext uri="{BB962C8B-B14F-4D97-AF65-F5344CB8AC3E}">
        <p14:creationId xmlns:p14="http://schemas.microsoft.com/office/powerpoint/2010/main" val="3398063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AC42E1-1704-449E-8807-48D4B4894AB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20EE696-DCEB-4C19-93D5-1CF67C9629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79A0502-5384-4852-976E-CAFE5CD0D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8304ACB-9A2D-4338-8754-F91878488168}"/>
              </a:ext>
            </a:extLst>
          </p:cNvPr>
          <p:cNvSpPr>
            <a:spLocks noGrp="1"/>
          </p:cNvSpPr>
          <p:nvPr>
            <p:ph type="dt" sz="half" idx="10"/>
          </p:nvPr>
        </p:nvSpPr>
        <p:spPr/>
        <p:txBody>
          <a:bodyPr/>
          <a:lstStyle/>
          <a:p>
            <a:fld id="{BE517E87-8073-4CA3-A277-4502489C4D03}" type="datetimeFigureOut">
              <a:rPr lang="zh-CN" altLang="en-US" smtClean="0"/>
              <a:t>2024/3/4</a:t>
            </a:fld>
            <a:endParaRPr lang="zh-CN" altLang="en-US"/>
          </a:p>
        </p:txBody>
      </p:sp>
      <p:sp>
        <p:nvSpPr>
          <p:cNvPr id="6" name="页脚占位符 5">
            <a:extLst>
              <a:ext uri="{FF2B5EF4-FFF2-40B4-BE49-F238E27FC236}">
                <a16:creationId xmlns:a16="http://schemas.microsoft.com/office/drawing/2014/main" id="{729D854A-0DB2-4CCF-80CE-0F80527D6D3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30779E-7B69-431E-A669-C2A864C88D63}"/>
              </a:ext>
            </a:extLst>
          </p:cNvPr>
          <p:cNvSpPr>
            <a:spLocks noGrp="1"/>
          </p:cNvSpPr>
          <p:nvPr>
            <p:ph type="sldNum" sz="quarter" idx="12"/>
          </p:nvPr>
        </p:nvSpPr>
        <p:spPr/>
        <p:txBody>
          <a:bodyPr/>
          <a:lstStyle/>
          <a:p>
            <a:fld id="{5718FC55-BE51-4597-BB25-CE2474F3F1CA}" type="slidenum">
              <a:rPr lang="zh-CN" altLang="en-US" smtClean="0"/>
              <a:t>‹#›</a:t>
            </a:fld>
            <a:endParaRPr lang="zh-CN" altLang="en-US"/>
          </a:p>
        </p:txBody>
      </p:sp>
    </p:spTree>
    <p:extLst>
      <p:ext uri="{BB962C8B-B14F-4D97-AF65-F5344CB8AC3E}">
        <p14:creationId xmlns:p14="http://schemas.microsoft.com/office/powerpoint/2010/main" val="914256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D48F9AE-16D1-47B1-8D29-C9EEC2284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9AFD7206-2A4E-4421-81EE-426B7BB920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385FF09E-BC33-42B2-B8E0-FC576F93CA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Medium" panose="020B0600000000000000" pitchFamily="34" charset="-122"/>
                <a:ea typeface="思源黑体 CN Medium" panose="020B0600000000000000" pitchFamily="34" charset="-122"/>
              </a:defRPr>
            </a:lvl1pPr>
          </a:lstStyle>
          <a:p>
            <a:fld id="{BE517E87-8073-4CA3-A277-4502489C4D03}" type="datetimeFigureOut">
              <a:rPr lang="zh-CN" altLang="en-US" smtClean="0"/>
              <a:pPr/>
              <a:t>2024/3/4</a:t>
            </a:fld>
            <a:endParaRPr lang="zh-CN" altLang="en-US" dirty="0"/>
          </a:p>
        </p:txBody>
      </p:sp>
      <p:sp>
        <p:nvSpPr>
          <p:cNvPr id="5" name="页脚占位符 4">
            <a:extLst>
              <a:ext uri="{FF2B5EF4-FFF2-40B4-BE49-F238E27FC236}">
                <a16:creationId xmlns:a16="http://schemas.microsoft.com/office/drawing/2014/main" id="{8B93A7F4-C885-4E9F-838C-26A2F98BE5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Medium" panose="020B0600000000000000" pitchFamily="34" charset="-122"/>
                <a:ea typeface="思源黑体 CN Medium" panose="020B0600000000000000"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1B754087-49D5-4CA0-B124-11C2473835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Medium" panose="020B0600000000000000" pitchFamily="34" charset="-122"/>
                <a:ea typeface="思源黑体 CN Medium" panose="020B0600000000000000" pitchFamily="34" charset="-122"/>
              </a:defRPr>
            </a:lvl1pPr>
          </a:lstStyle>
          <a:p>
            <a:fld id="{5718FC55-BE51-4597-BB25-CE2474F3F1CA}" type="slidenum">
              <a:rPr lang="zh-CN" altLang="en-US" smtClean="0"/>
              <a:pPr/>
              <a:t>‹#›</a:t>
            </a:fld>
            <a:endParaRPr lang="zh-CN" altLang="en-US" dirty="0"/>
          </a:p>
        </p:txBody>
      </p:sp>
    </p:spTree>
    <p:extLst>
      <p:ext uri="{BB962C8B-B14F-4D97-AF65-F5344CB8AC3E}">
        <p14:creationId xmlns:p14="http://schemas.microsoft.com/office/powerpoint/2010/main" val="3133050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6" r:id="rId14"/>
    <p:sldLayoutId id="2147483669" r:id="rId15"/>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CN Medium" panose="020B0600000000000000" pitchFamily="34" charset="-122"/>
          <a:ea typeface="思源黑体 CN Medium" panose="020B06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Medium" panose="020B0600000000000000" pitchFamily="34" charset="-122"/>
          <a:ea typeface="思源黑体 CN Medium" panose="020B06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Medium" panose="020B0600000000000000" pitchFamily="34" charset="-122"/>
          <a:ea typeface="思源黑体 CN Medium" panose="020B06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Medium" panose="020B0600000000000000" pitchFamily="34" charset="-122"/>
          <a:ea typeface="思源黑体 CN Medium" panose="020B06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Medium" panose="020B0600000000000000" pitchFamily="34" charset="-122"/>
          <a:ea typeface="思源黑体 CN Medium" panose="020B06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Medium" panose="020B0600000000000000" pitchFamily="34" charset="-122"/>
          <a:ea typeface="思源黑体 CN Medium" panose="020B06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2B266D-3625-4584-A5C3-7D3F672CF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63B99A-73EE-4FBB-B7C4-F9F9BCC25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5D2A5D1-BA0D-47D3-B051-DA7743C46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2041AB4B-575C-DA1D-E3D3-8F3FACC2C0D6}"/>
              </a:ext>
            </a:extLst>
          </p:cNvPr>
          <p:cNvSpPr txBox="1"/>
          <p:nvPr/>
        </p:nvSpPr>
        <p:spPr>
          <a:xfrm>
            <a:off x="1342927" y="3407785"/>
            <a:ext cx="10114781" cy="1938992"/>
          </a:xfrm>
          <a:prstGeom prst="rect">
            <a:avLst/>
          </a:prstGeom>
          <a:noFill/>
        </p:spPr>
        <p:txBody>
          <a:bodyPr wrap="square">
            <a:spAutoFit/>
          </a:bodyPr>
          <a:lstStyle/>
          <a:p>
            <a:pPr algn="ctr" defTabSz="822960">
              <a:spcAft>
                <a:spcPts val="600"/>
              </a:spcAft>
            </a:pPr>
            <a:r>
              <a:rPr lang="en-US" sz="4000" b="1" kern="1200" dirty="0" err="1">
                <a:solidFill>
                  <a:schemeClr val="tx1"/>
                </a:solidFill>
                <a:latin typeface="Times New Roman" panose="02020603050405020304" pitchFamily="18" charset="0"/>
                <a:cs typeface="Times New Roman" panose="02020603050405020304" pitchFamily="18" charset="0"/>
              </a:rPr>
              <a:t>KHUNG</a:t>
            </a:r>
            <a:r>
              <a:rPr lang="en-US" sz="4000" b="1" kern="1200" dirty="0">
                <a:solidFill>
                  <a:schemeClr val="tx1"/>
                </a:solidFill>
                <a:latin typeface="Times New Roman" panose="02020603050405020304" pitchFamily="18" charset="0"/>
                <a:cs typeface="Times New Roman" panose="02020603050405020304" pitchFamily="18" charset="0"/>
              </a:rPr>
              <a:t> </a:t>
            </a:r>
            <a:r>
              <a:rPr lang="en-US" sz="4000" b="1" kern="1200" dirty="0" err="1">
                <a:solidFill>
                  <a:schemeClr val="tx1"/>
                </a:solidFill>
                <a:latin typeface="Times New Roman" panose="02020603050405020304" pitchFamily="18" charset="0"/>
                <a:cs typeface="Times New Roman" panose="02020603050405020304" pitchFamily="18" charset="0"/>
              </a:rPr>
              <a:t>GIÁO</a:t>
            </a:r>
            <a:r>
              <a:rPr lang="en-US" sz="4000" b="1" kern="1200" dirty="0">
                <a:solidFill>
                  <a:schemeClr val="tx1"/>
                </a:solidFill>
                <a:latin typeface="Times New Roman" panose="02020603050405020304" pitchFamily="18" charset="0"/>
                <a:cs typeface="Times New Roman" panose="02020603050405020304" pitchFamily="18" charset="0"/>
              </a:rPr>
              <a:t> </a:t>
            </a:r>
            <a:r>
              <a:rPr lang="en-US" sz="4000" b="1" kern="1200" dirty="0" err="1">
                <a:solidFill>
                  <a:schemeClr val="tx1"/>
                </a:solidFill>
                <a:latin typeface="Times New Roman" panose="02020603050405020304" pitchFamily="18" charset="0"/>
                <a:cs typeface="Times New Roman" panose="02020603050405020304" pitchFamily="18" charset="0"/>
              </a:rPr>
              <a:t>DỤC</a:t>
            </a:r>
            <a:r>
              <a:rPr lang="en-US" sz="4000" b="1" kern="1200" dirty="0">
                <a:solidFill>
                  <a:schemeClr val="tx1"/>
                </a:solidFill>
                <a:latin typeface="Times New Roman" panose="02020603050405020304" pitchFamily="18" charset="0"/>
                <a:cs typeface="Times New Roman" panose="02020603050405020304" pitchFamily="18" charset="0"/>
              </a:rPr>
              <a:t> </a:t>
            </a:r>
            <a:r>
              <a:rPr lang="en-US" sz="4000" b="1" kern="1200" dirty="0" err="1">
                <a:solidFill>
                  <a:schemeClr val="tx1"/>
                </a:solidFill>
                <a:latin typeface="Times New Roman" panose="02020603050405020304" pitchFamily="18" charset="0"/>
                <a:cs typeface="Times New Roman" panose="02020603050405020304" pitchFamily="18" charset="0"/>
              </a:rPr>
              <a:t>QUYỀN</a:t>
            </a:r>
            <a:r>
              <a:rPr lang="en-US" sz="4000" b="1" kern="1200" dirty="0">
                <a:solidFill>
                  <a:schemeClr val="tx1"/>
                </a:solidFill>
                <a:latin typeface="Times New Roman" panose="02020603050405020304" pitchFamily="18" charset="0"/>
                <a:cs typeface="Times New Roman" panose="02020603050405020304" pitchFamily="18" charset="0"/>
              </a:rPr>
              <a:t> CON </a:t>
            </a:r>
            <a:r>
              <a:rPr lang="en-US" sz="4000" b="1" kern="1200" dirty="0" err="1">
                <a:solidFill>
                  <a:schemeClr val="tx1"/>
                </a:solidFill>
                <a:latin typeface="Times New Roman" panose="02020603050405020304" pitchFamily="18" charset="0"/>
                <a:cs typeface="Times New Roman" panose="02020603050405020304" pitchFamily="18" charset="0"/>
              </a:rPr>
              <a:t>NGƯỜI</a:t>
            </a:r>
            <a:r>
              <a:rPr lang="en-US" sz="4000" b="1" kern="1200" dirty="0">
                <a:solidFill>
                  <a:schemeClr val="tx1"/>
                </a:solidFill>
                <a:latin typeface="Times New Roman" panose="02020603050405020304" pitchFamily="18" charset="0"/>
                <a:cs typeface="Times New Roman" panose="02020603050405020304" pitchFamily="18" charset="0"/>
              </a:rPr>
              <a:t> </a:t>
            </a:r>
            <a:br>
              <a:rPr lang="en-US" sz="4000" b="1" kern="1200" dirty="0">
                <a:solidFill>
                  <a:schemeClr val="tx1"/>
                </a:solidFill>
                <a:latin typeface="Times New Roman" panose="02020603050405020304" pitchFamily="18" charset="0"/>
                <a:cs typeface="Times New Roman" panose="02020603050405020304" pitchFamily="18" charset="0"/>
              </a:rPr>
            </a:br>
            <a:r>
              <a:rPr lang="en-US" sz="4000" b="1" kern="1200" dirty="0" err="1">
                <a:solidFill>
                  <a:schemeClr val="tx1"/>
                </a:solidFill>
                <a:latin typeface="Times New Roman" panose="02020603050405020304" pitchFamily="18" charset="0"/>
                <a:cs typeface="Times New Roman" panose="02020603050405020304" pitchFamily="18" charset="0"/>
              </a:rPr>
              <a:t>TRONG</a:t>
            </a:r>
            <a:r>
              <a:rPr lang="en-US" sz="4000" b="1" kern="1200" dirty="0">
                <a:solidFill>
                  <a:schemeClr val="tx1"/>
                </a:solidFill>
                <a:latin typeface="Times New Roman" panose="02020603050405020304" pitchFamily="18" charset="0"/>
                <a:cs typeface="Times New Roman" panose="02020603050405020304" pitchFamily="18" charset="0"/>
              </a:rPr>
              <a:t> CH</a:t>
            </a:r>
            <a:r>
              <a:rPr lang="vi-VN" sz="4000" b="1" kern="1200" dirty="0">
                <a:solidFill>
                  <a:schemeClr val="tx1"/>
                </a:solidFill>
                <a:latin typeface="Times New Roman" panose="02020603050405020304" pitchFamily="18" charset="0"/>
                <a:cs typeface="Times New Roman" panose="02020603050405020304" pitchFamily="18" charset="0"/>
              </a:rPr>
              <a:t>Ư</a:t>
            </a:r>
            <a:r>
              <a:rPr lang="en-US" sz="4000" b="1" kern="1200" dirty="0" err="1">
                <a:solidFill>
                  <a:schemeClr val="tx1"/>
                </a:solidFill>
                <a:latin typeface="Times New Roman" panose="02020603050405020304" pitchFamily="18" charset="0"/>
                <a:cs typeface="Times New Roman" panose="02020603050405020304" pitchFamily="18" charset="0"/>
              </a:rPr>
              <a:t>ƠNG</a:t>
            </a:r>
            <a:r>
              <a:rPr lang="en-US" sz="4000" b="1" kern="1200" dirty="0">
                <a:solidFill>
                  <a:schemeClr val="tx1"/>
                </a:solidFill>
                <a:latin typeface="Times New Roman" panose="02020603050405020304" pitchFamily="18" charset="0"/>
                <a:cs typeface="Times New Roman" panose="02020603050405020304" pitchFamily="18" charset="0"/>
              </a:rPr>
              <a:t> </a:t>
            </a:r>
            <a:r>
              <a:rPr lang="en-US" sz="4000" b="1" kern="1200" dirty="0" err="1">
                <a:solidFill>
                  <a:schemeClr val="tx1"/>
                </a:solidFill>
                <a:latin typeface="Times New Roman" panose="02020603050405020304" pitchFamily="18" charset="0"/>
                <a:cs typeface="Times New Roman" panose="02020603050405020304" pitchFamily="18" charset="0"/>
              </a:rPr>
              <a:t>TRÌNH</a:t>
            </a:r>
            <a:r>
              <a:rPr lang="en-US" sz="4000" b="1" kern="1200" dirty="0">
                <a:solidFill>
                  <a:schemeClr val="tx1"/>
                </a:solidFill>
                <a:latin typeface="Times New Roman" panose="02020603050405020304" pitchFamily="18" charset="0"/>
                <a:cs typeface="Times New Roman" panose="02020603050405020304" pitchFamily="18" charset="0"/>
              </a:rPr>
              <a:t> </a:t>
            </a:r>
            <a:r>
              <a:rPr lang="en-US" sz="4000" b="1" kern="1200" dirty="0" err="1">
                <a:solidFill>
                  <a:schemeClr val="tx1"/>
                </a:solidFill>
                <a:latin typeface="Times New Roman" panose="02020603050405020304" pitchFamily="18" charset="0"/>
                <a:cs typeface="Times New Roman" panose="02020603050405020304" pitchFamily="18" charset="0"/>
              </a:rPr>
              <a:t>MÔN</a:t>
            </a:r>
            <a:r>
              <a:rPr lang="en-US" sz="4000" b="1" kern="1200" dirty="0">
                <a:solidFill>
                  <a:schemeClr val="tx1"/>
                </a:solidFill>
                <a:latin typeface="Times New Roman" panose="02020603050405020304" pitchFamily="18" charset="0"/>
                <a:cs typeface="Times New Roman" panose="02020603050405020304" pitchFamily="18" charset="0"/>
              </a:rPr>
              <a:t> </a:t>
            </a:r>
            <a:r>
              <a:rPr lang="en-US" sz="4000" b="1" kern="1200" dirty="0" err="1">
                <a:solidFill>
                  <a:schemeClr val="tx1"/>
                </a:solidFill>
                <a:latin typeface="Times New Roman" panose="02020603050405020304" pitchFamily="18" charset="0"/>
                <a:cs typeface="Times New Roman" panose="02020603050405020304" pitchFamily="18" charset="0"/>
              </a:rPr>
              <a:t>HỌC</a:t>
            </a:r>
            <a:r>
              <a:rPr lang="en-US" sz="4000" b="1" kern="1200" dirty="0">
                <a:solidFill>
                  <a:schemeClr val="tx1"/>
                </a:solidFill>
                <a:latin typeface="Times New Roman" panose="02020603050405020304" pitchFamily="18" charset="0"/>
                <a:cs typeface="Times New Roman" panose="02020603050405020304" pitchFamily="18" charset="0"/>
              </a:rPr>
              <a:t>, </a:t>
            </a:r>
            <a:r>
              <a:rPr lang="en-US" sz="4000" b="1" kern="1200" dirty="0" err="1">
                <a:solidFill>
                  <a:schemeClr val="tx1"/>
                </a:solidFill>
                <a:latin typeface="Times New Roman" panose="02020603050405020304" pitchFamily="18" charset="0"/>
                <a:cs typeface="Times New Roman" panose="02020603050405020304" pitchFamily="18" charset="0"/>
              </a:rPr>
              <a:t>HOẠT</a:t>
            </a:r>
            <a:r>
              <a:rPr lang="en-US" sz="4000" b="1" kern="1200" dirty="0">
                <a:solidFill>
                  <a:schemeClr val="tx1"/>
                </a:solidFill>
                <a:latin typeface="Times New Roman" panose="02020603050405020304" pitchFamily="18" charset="0"/>
                <a:cs typeface="Times New Roman" panose="02020603050405020304" pitchFamily="18" charset="0"/>
              </a:rPr>
              <a:t> </a:t>
            </a:r>
            <a:r>
              <a:rPr lang="en-US" sz="4000" b="1" kern="1200" dirty="0" err="1">
                <a:solidFill>
                  <a:schemeClr val="tx1"/>
                </a:solidFill>
                <a:latin typeface="Times New Roman" panose="02020603050405020304" pitchFamily="18" charset="0"/>
                <a:cs typeface="Times New Roman" panose="02020603050405020304" pitchFamily="18" charset="0"/>
              </a:rPr>
              <a:t>ĐỘNG</a:t>
            </a:r>
            <a:r>
              <a:rPr lang="en-US" sz="4000" b="1" kern="1200" dirty="0">
                <a:solidFill>
                  <a:schemeClr val="tx1"/>
                </a:solidFill>
                <a:latin typeface="Times New Roman" panose="02020603050405020304" pitchFamily="18" charset="0"/>
                <a:cs typeface="Times New Roman" panose="02020603050405020304" pitchFamily="18" charset="0"/>
              </a:rPr>
              <a:t> </a:t>
            </a:r>
            <a:r>
              <a:rPr lang="en-US" sz="4000" b="1" kern="1200" dirty="0" err="1">
                <a:solidFill>
                  <a:schemeClr val="tx1"/>
                </a:solidFill>
                <a:latin typeface="Times New Roman" panose="02020603050405020304" pitchFamily="18" charset="0"/>
                <a:cs typeface="Times New Roman" panose="02020603050405020304" pitchFamily="18" charset="0"/>
              </a:rPr>
              <a:t>GIÁO</a:t>
            </a:r>
            <a:r>
              <a:rPr lang="en-US" sz="4000" b="1" kern="1200" dirty="0">
                <a:solidFill>
                  <a:schemeClr val="tx1"/>
                </a:solidFill>
                <a:latin typeface="Times New Roman" panose="02020603050405020304" pitchFamily="18" charset="0"/>
                <a:cs typeface="Times New Roman" panose="02020603050405020304" pitchFamily="18" charset="0"/>
              </a:rPr>
              <a:t> </a:t>
            </a:r>
            <a:r>
              <a:rPr lang="en-US" sz="4000" b="1" kern="1200" dirty="0" err="1">
                <a:solidFill>
                  <a:schemeClr val="tx1"/>
                </a:solidFill>
                <a:latin typeface="Times New Roman" panose="02020603050405020304" pitchFamily="18" charset="0"/>
                <a:cs typeface="Times New Roman" panose="02020603050405020304" pitchFamily="18" charset="0"/>
              </a:rPr>
              <a:t>DỤC</a:t>
            </a:r>
            <a:r>
              <a:rPr lang="en-US" sz="4000" b="1" kern="1200" dirty="0">
                <a:solidFill>
                  <a:schemeClr val="tx1"/>
                </a:solidFill>
                <a:latin typeface="Times New Roman" panose="02020603050405020304" pitchFamily="18" charset="0"/>
                <a:cs typeface="Times New Roman" panose="02020603050405020304" pitchFamily="18" charset="0"/>
              </a:rPr>
              <a:t> </a:t>
            </a:r>
            <a:r>
              <a:rPr lang="en-US" sz="4000" b="1" kern="1200" dirty="0" err="1">
                <a:solidFill>
                  <a:schemeClr val="tx1"/>
                </a:solidFill>
                <a:latin typeface="Times New Roman" panose="02020603050405020304" pitchFamily="18" charset="0"/>
                <a:cs typeface="Times New Roman" panose="02020603050405020304" pitchFamily="18" charset="0"/>
              </a:rPr>
              <a:t>CẤP</a:t>
            </a:r>
            <a:r>
              <a:rPr lang="en-US" sz="4000" b="1" kern="1200" dirty="0">
                <a:solidFill>
                  <a:schemeClr val="tx1"/>
                </a:solidFill>
                <a:latin typeface="Times New Roman" panose="02020603050405020304" pitchFamily="18" charset="0"/>
                <a:cs typeface="Times New Roman" panose="02020603050405020304" pitchFamily="18" charset="0"/>
              </a:rPr>
              <a:t> </a:t>
            </a:r>
            <a:r>
              <a:rPr lang="en-US" sz="4000" b="1" kern="1200" dirty="0" err="1">
                <a:solidFill>
                  <a:schemeClr val="tx1"/>
                </a:solidFill>
                <a:latin typeface="Times New Roman" panose="02020603050405020304" pitchFamily="18" charset="0"/>
                <a:cs typeface="Times New Roman" panose="02020603050405020304" pitchFamily="18" charset="0"/>
              </a:rPr>
              <a:t>TIỂU</a:t>
            </a:r>
            <a:r>
              <a:rPr lang="en-US" sz="4000" b="1" kern="1200" dirty="0">
                <a:solidFill>
                  <a:schemeClr val="tx1"/>
                </a:solidFill>
                <a:latin typeface="Times New Roman" panose="02020603050405020304" pitchFamily="18" charset="0"/>
                <a:cs typeface="Times New Roman" panose="02020603050405020304" pitchFamily="18" charset="0"/>
              </a:rPr>
              <a:t> </a:t>
            </a:r>
            <a:r>
              <a:rPr lang="en-US" sz="4000" b="1" kern="1200" dirty="0" err="1">
                <a:solidFill>
                  <a:schemeClr val="tx1"/>
                </a:solidFill>
                <a:latin typeface="Times New Roman" panose="02020603050405020304" pitchFamily="18" charset="0"/>
                <a:cs typeface="Times New Roman" panose="02020603050405020304" pitchFamily="18" charset="0"/>
              </a:rPr>
              <a:t>HỌC</a:t>
            </a:r>
            <a:endParaRPr lang="en-US" sz="4000" dirty="0"/>
          </a:p>
        </p:txBody>
      </p:sp>
      <p:sp>
        <p:nvSpPr>
          <p:cNvPr id="6" name="Freeform: Shape 5">
            <a:extLst>
              <a:ext uri="{FF2B5EF4-FFF2-40B4-BE49-F238E27FC236}">
                <a16:creationId xmlns:a16="http://schemas.microsoft.com/office/drawing/2014/main" id="{52F2A709-5C6F-BF4B-1CD2-6241AB6BA7B2}"/>
              </a:ext>
            </a:extLst>
          </p:cNvPr>
          <p:cNvSpPr/>
          <p:nvPr/>
        </p:nvSpPr>
        <p:spPr>
          <a:xfrm>
            <a:off x="-194923" y="-1086545"/>
            <a:ext cx="12578797" cy="4238021"/>
          </a:xfrm>
          <a:custGeom>
            <a:avLst/>
            <a:gdLst>
              <a:gd name="connsiteX0" fmla="*/ 29418 w 12692608"/>
              <a:gd name="connsiteY0" fmla="*/ 180461 h 3483873"/>
              <a:gd name="connsiteX1" fmla="*/ 29418 w 12692608"/>
              <a:gd name="connsiteY1" fmla="*/ 956316 h 3483873"/>
              <a:gd name="connsiteX2" fmla="*/ 84836 w 12692608"/>
              <a:gd name="connsiteY2" fmla="*/ 1108716 h 3483873"/>
              <a:gd name="connsiteX3" fmla="*/ 126400 w 12692608"/>
              <a:gd name="connsiteY3" fmla="*/ 1358098 h 3483873"/>
              <a:gd name="connsiteX4" fmla="*/ 112545 w 12692608"/>
              <a:gd name="connsiteY4" fmla="*/ 1607480 h 3483873"/>
              <a:gd name="connsiteX5" fmla="*/ 57127 w 12692608"/>
              <a:gd name="connsiteY5" fmla="*/ 1732170 h 3483873"/>
              <a:gd name="connsiteX6" fmla="*/ 43273 w 12692608"/>
              <a:gd name="connsiteY6" fmla="*/ 1829152 h 3483873"/>
              <a:gd name="connsiteX7" fmla="*/ 84836 w 12692608"/>
              <a:gd name="connsiteY7" fmla="*/ 2258643 h 3483873"/>
              <a:gd name="connsiteX8" fmla="*/ 98691 w 12692608"/>
              <a:gd name="connsiteY8" fmla="*/ 2327916 h 3483873"/>
              <a:gd name="connsiteX9" fmla="*/ 209527 w 12692608"/>
              <a:gd name="connsiteY9" fmla="*/ 2494170 h 3483873"/>
              <a:gd name="connsiteX10" fmla="*/ 306509 w 12692608"/>
              <a:gd name="connsiteY10" fmla="*/ 2521880 h 3483873"/>
              <a:gd name="connsiteX11" fmla="*/ 375782 w 12692608"/>
              <a:gd name="connsiteY11" fmla="*/ 2618861 h 3483873"/>
              <a:gd name="connsiteX12" fmla="*/ 500473 w 12692608"/>
              <a:gd name="connsiteY12" fmla="*/ 2688134 h 3483873"/>
              <a:gd name="connsiteX13" fmla="*/ 874545 w 12692608"/>
              <a:gd name="connsiteY13" fmla="*/ 2771261 h 3483873"/>
              <a:gd name="connsiteX14" fmla="*/ 1525709 w 12692608"/>
              <a:gd name="connsiteY14" fmla="*/ 2743552 h 3483873"/>
              <a:gd name="connsiteX15" fmla="*/ 1705818 w 12692608"/>
              <a:gd name="connsiteY15" fmla="*/ 2729698 h 3483873"/>
              <a:gd name="connsiteX16" fmla="*/ 2481673 w 12692608"/>
              <a:gd name="connsiteY16" fmla="*/ 2757407 h 3483873"/>
              <a:gd name="connsiteX17" fmla="*/ 2966582 w 12692608"/>
              <a:gd name="connsiteY17" fmla="*/ 2854389 h 3483873"/>
              <a:gd name="connsiteX18" fmla="*/ 3659309 w 12692608"/>
              <a:gd name="connsiteY18" fmla="*/ 3006789 h 3483873"/>
              <a:gd name="connsiteX19" fmla="*/ 4005673 w 12692608"/>
              <a:gd name="connsiteY19" fmla="*/ 3103770 h 3483873"/>
              <a:gd name="connsiteX20" fmla="*/ 4546000 w 12692608"/>
              <a:gd name="connsiteY20" fmla="*/ 3214607 h 3483873"/>
              <a:gd name="connsiteX21" fmla="*/ 4753818 w 12692608"/>
              <a:gd name="connsiteY21" fmla="*/ 3256170 h 3483873"/>
              <a:gd name="connsiteX22" fmla="*/ 5321855 w 12692608"/>
              <a:gd name="connsiteY22" fmla="*/ 3367007 h 3483873"/>
              <a:gd name="connsiteX23" fmla="*/ 8730073 w 12692608"/>
              <a:gd name="connsiteY23" fmla="*/ 3353152 h 3483873"/>
              <a:gd name="connsiteX24" fmla="*/ 9436655 w 12692608"/>
              <a:gd name="connsiteY24" fmla="*/ 3186898 h 3483873"/>
              <a:gd name="connsiteX25" fmla="*/ 9769164 w 12692608"/>
              <a:gd name="connsiteY25" fmla="*/ 3117625 h 3483873"/>
              <a:gd name="connsiteX26" fmla="*/ 10060109 w 12692608"/>
              <a:gd name="connsiteY26" fmla="*/ 3034498 h 3483873"/>
              <a:gd name="connsiteX27" fmla="*/ 10337200 w 12692608"/>
              <a:gd name="connsiteY27" fmla="*/ 3006789 h 3483873"/>
              <a:gd name="connsiteX28" fmla="*/ 10600436 w 12692608"/>
              <a:gd name="connsiteY28" fmla="*/ 2923661 h 3483873"/>
              <a:gd name="connsiteX29" fmla="*/ 10822109 w 12692608"/>
              <a:gd name="connsiteY29" fmla="*/ 2909807 h 3483873"/>
              <a:gd name="connsiteX30" fmla="*/ 11750364 w 12692608"/>
              <a:gd name="connsiteY30" fmla="*/ 2868243 h 3483873"/>
              <a:gd name="connsiteX31" fmla="*/ 12359964 w 12692608"/>
              <a:gd name="connsiteY31" fmla="*/ 2715843 h 3483873"/>
              <a:gd name="connsiteX32" fmla="*/ 12470800 w 12692608"/>
              <a:gd name="connsiteY32" fmla="*/ 2577298 h 3483873"/>
              <a:gd name="connsiteX33" fmla="*/ 12581636 w 12692608"/>
              <a:gd name="connsiteY33" fmla="*/ 2411043 h 3483873"/>
              <a:gd name="connsiteX34" fmla="*/ 12623200 w 12692608"/>
              <a:gd name="connsiteY34" fmla="*/ 2258643 h 3483873"/>
              <a:gd name="connsiteX35" fmla="*/ 12678618 w 12692608"/>
              <a:gd name="connsiteY35" fmla="*/ 1967698 h 3483873"/>
              <a:gd name="connsiteX36" fmla="*/ 12664764 w 12692608"/>
              <a:gd name="connsiteY36" fmla="*/ 693080 h 3483873"/>
              <a:gd name="connsiteX37" fmla="*/ 12581636 w 12692608"/>
              <a:gd name="connsiteY37" fmla="*/ 526825 h 3483873"/>
              <a:gd name="connsiteX38" fmla="*/ 12387673 w 12692608"/>
              <a:gd name="connsiteY38" fmla="*/ 360570 h 3483873"/>
              <a:gd name="connsiteX39" fmla="*/ 12318400 w 12692608"/>
              <a:gd name="connsiteY39" fmla="*/ 305152 h 3483873"/>
              <a:gd name="connsiteX40" fmla="*/ 12124436 w 12692608"/>
              <a:gd name="connsiteY40" fmla="*/ 194316 h 3483873"/>
              <a:gd name="connsiteX41" fmla="*/ 11778073 w 12692608"/>
              <a:gd name="connsiteY41" fmla="*/ 138898 h 3483873"/>
              <a:gd name="connsiteX42" fmla="*/ 11223891 w 12692608"/>
              <a:gd name="connsiteY42" fmla="*/ 152752 h 3483873"/>
              <a:gd name="connsiteX43" fmla="*/ 11016073 w 12692608"/>
              <a:gd name="connsiteY43" fmla="*/ 166607 h 3483873"/>
              <a:gd name="connsiteX44" fmla="*/ 10683564 w 12692608"/>
              <a:gd name="connsiteY44" fmla="*/ 249734 h 3483873"/>
              <a:gd name="connsiteX45" fmla="*/ 7690982 w 12692608"/>
              <a:gd name="connsiteY45" fmla="*/ 291298 h 3483873"/>
              <a:gd name="connsiteX46" fmla="*/ 6693455 w 12692608"/>
              <a:gd name="connsiteY46" fmla="*/ 319007 h 3483873"/>
              <a:gd name="connsiteX47" fmla="*/ 5349564 w 12692608"/>
              <a:gd name="connsiteY47" fmla="*/ 277443 h 3483873"/>
              <a:gd name="connsiteX48" fmla="*/ 4823091 w 12692608"/>
              <a:gd name="connsiteY48" fmla="*/ 263589 h 3483873"/>
              <a:gd name="connsiteX49" fmla="*/ 4352036 w 12692608"/>
              <a:gd name="connsiteY49" fmla="*/ 235880 h 3483873"/>
              <a:gd name="connsiteX50" fmla="*/ 3673164 w 12692608"/>
              <a:gd name="connsiteY50" fmla="*/ 222025 h 3483873"/>
              <a:gd name="connsiteX51" fmla="*/ 3368364 w 12692608"/>
              <a:gd name="connsiteY51" fmla="*/ 194316 h 3483873"/>
              <a:gd name="connsiteX52" fmla="*/ 2897309 w 12692608"/>
              <a:gd name="connsiteY52" fmla="*/ 166607 h 3483873"/>
              <a:gd name="connsiteX53" fmla="*/ 2578655 w 12692608"/>
              <a:gd name="connsiteY53" fmla="*/ 111189 h 3483873"/>
              <a:gd name="connsiteX54" fmla="*/ 1844364 w 12692608"/>
              <a:gd name="connsiteY54" fmla="*/ 69625 h 3483873"/>
              <a:gd name="connsiteX55" fmla="*/ 1026945 w 12692608"/>
              <a:gd name="connsiteY55" fmla="*/ 352 h 3483873"/>
              <a:gd name="connsiteX56" fmla="*/ 472764 w 12692608"/>
              <a:gd name="connsiteY56" fmla="*/ 14207 h 3483873"/>
              <a:gd name="connsiteX57" fmla="*/ 348073 w 12692608"/>
              <a:gd name="connsiteY57" fmla="*/ 69625 h 3483873"/>
              <a:gd name="connsiteX58" fmla="*/ 264945 w 12692608"/>
              <a:gd name="connsiteY58" fmla="*/ 97334 h 3483873"/>
              <a:gd name="connsiteX59" fmla="*/ 209527 w 12692608"/>
              <a:gd name="connsiteY59" fmla="*/ 125043 h 3483873"/>
              <a:gd name="connsiteX60" fmla="*/ 70982 w 12692608"/>
              <a:gd name="connsiteY60" fmla="*/ 152752 h 3483873"/>
              <a:gd name="connsiteX61" fmla="*/ 29418 w 12692608"/>
              <a:gd name="connsiteY61" fmla="*/ 180461 h 34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2692608" h="3483873">
                <a:moveTo>
                  <a:pt x="29418" y="180461"/>
                </a:moveTo>
                <a:cubicBezTo>
                  <a:pt x="22491" y="314388"/>
                  <a:pt x="-33164" y="309631"/>
                  <a:pt x="29418" y="956316"/>
                </a:cubicBezTo>
                <a:cubicBezTo>
                  <a:pt x="34625" y="1010119"/>
                  <a:pt x="70613" y="1056566"/>
                  <a:pt x="84836" y="1108716"/>
                </a:cubicBezTo>
                <a:cubicBezTo>
                  <a:pt x="99932" y="1164070"/>
                  <a:pt x="116914" y="1291700"/>
                  <a:pt x="126400" y="1358098"/>
                </a:cubicBezTo>
                <a:cubicBezTo>
                  <a:pt x="121782" y="1441225"/>
                  <a:pt x="127705" y="1525616"/>
                  <a:pt x="112545" y="1607480"/>
                </a:cubicBezTo>
                <a:cubicBezTo>
                  <a:pt x="104263" y="1652203"/>
                  <a:pt x="70694" y="1688757"/>
                  <a:pt x="57127" y="1732170"/>
                </a:cubicBezTo>
                <a:cubicBezTo>
                  <a:pt x="47387" y="1763339"/>
                  <a:pt x="47891" y="1796825"/>
                  <a:pt x="43273" y="1829152"/>
                </a:cubicBezTo>
                <a:cubicBezTo>
                  <a:pt x="66236" y="2403258"/>
                  <a:pt x="18580" y="2015707"/>
                  <a:pt x="84836" y="2258643"/>
                </a:cubicBezTo>
                <a:cubicBezTo>
                  <a:pt x="91032" y="2281362"/>
                  <a:pt x="91924" y="2305361"/>
                  <a:pt x="98691" y="2327916"/>
                </a:cubicBezTo>
                <a:cubicBezTo>
                  <a:pt x="118062" y="2392484"/>
                  <a:pt x="151562" y="2454040"/>
                  <a:pt x="209527" y="2494170"/>
                </a:cubicBezTo>
                <a:cubicBezTo>
                  <a:pt x="237170" y="2513307"/>
                  <a:pt x="274182" y="2512643"/>
                  <a:pt x="306509" y="2521880"/>
                </a:cubicBezTo>
                <a:cubicBezTo>
                  <a:pt x="329600" y="2554207"/>
                  <a:pt x="345619" y="2593007"/>
                  <a:pt x="375782" y="2618861"/>
                </a:cubicBezTo>
                <a:cubicBezTo>
                  <a:pt x="411883" y="2649804"/>
                  <a:pt x="456770" y="2669404"/>
                  <a:pt x="500473" y="2688134"/>
                </a:cubicBezTo>
                <a:cubicBezTo>
                  <a:pt x="658009" y="2755649"/>
                  <a:pt x="698571" y="2747798"/>
                  <a:pt x="874545" y="2771261"/>
                </a:cubicBezTo>
                <a:lnTo>
                  <a:pt x="1525709" y="2743552"/>
                </a:lnTo>
                <a:cubicBezTo>
                  <a:pt x="1585848" y="2740545"/>
                  <a:pt x="1645611" y="2728825"/>
                  <a:pt x="1705818" y="2729698"/>
                </a:cubicBezTo>
                <a:cubicBezTo>
                  <a:pt x="1964574" y="2733448"/>
                  <a:pt x="2223055" y="2748171"/>
                  <a:pt x="2481673" y="2757407"/>
                </a:cubicBezTo>
                <a:cubicBezTo>
                  <a:pt x="2873884" y="2806433"/>
                  <a:pt x="2533238" y="2753903"/>
                  <a:pt x="2966582" y="2854389"/>
                </a:cubicBezTo>
                <a:cubicBezTo>
                  <a:pt x="3196902" y="2907797"/>
                  <a:pt x="3431634" y="2943041"/>
                  <a:pt x="3659309" y="3006789"/>
                </a:cubicBezTo>
                <a:cubicBezTo>
                  <a:pt x="3774764" y="3039116"/>
                  <a:pt x="3888941" y="3076411"/>
                  <a:pt x="4005673" y="3103770"/>
                </a:cubicBezTo>
                <a:cubicBezTo>
                  <a:pt x="4184681" y="3145725"/>
                  <a:pt x="4365841" y="3177908"/>
                  <a:pt x="4546000" y="3214607"/>
                </a:cubicBezTo>
                <a:cubicBezTo>
                  <a:pt x="4615223" y="3228708"/>
                  <a:pt x="4685603" y="3237804"/>
                  <a:pt x="4753818" y="3256170"/>
                </a:cubicBezTo>
                <a:cubicBezTo>
                  <a:pt x="5181076" y="3371201"/>
                  <a:pt x="4989963" y="3344880"/>
                  <a:pt x="5321855" y="3367007"/>
                </a:cubicBezTo>
                <a:cubicBezTo>
                  <a:pt x="6528704" y="3586433"/>
                  <a:pt x="5704411" y="3446608"/>
                  <a:pt x="8730073" y="3353152"/>
                </a:cubicBezTo>
                <a:cubicBezTo>
                  <a:pt x="8840409" y="3349744"/>
                  <a:pt x="9349250" y="3207464"/>
                  <a:pt x="9436655" y="3186898"/>
                </a:cubicBezTo>
                <a:cubicBezTo>
                  <a:pt x="9546861" y="3160967"/>
                  <a:pt x="9659186" y="3144509"/>
                  <a:pt x="9769164" y="3117625"/>
                </a:cubicBezTo>
                <a:cubicBezTo>
                  <a:pt x="9867142" y="3093675"/>
                  <a:pt x="9961113" y="3053814"/>
                  <a:pt x="10060109" y="3034498"/>
                </a:cubicBezTo>
                <a:cubicBezTo>
                  <a:pt x="10151215" y="3016721"/>
                  <a:pt x="10244836" y="3016025"/>
                  <a:pt x="10337200" y="3006789"/>
                </a:cubicBezTo>
                <a:cubicBezTo>
                  <a:pt x="10424945" y="2979080"/>
                  <a:pt x="10510206" y="2941707"/>
                  <a:pt x="10600436" y="2923661"/>
                </a:cubicBezTo>
                <a:cubicBezTo>
                  <a:pt x="10673033" y="2909141"/>
                  <a:pt x="10748160" y="2913371"/>
                  <a:pt x="10822109" y="2909807"/>
                </a:cubicBezTo>
                <a:lnTo>
                  <a:pt x="11750364" y="2868243"/>
                </a:lnTo>
                <a:cubicBezTo>
                  <a:pt x="11936229" y="2845010"/>
                  <a:pt x="12205379" y="2870428"/>
                  <a:pt x="12359964" y="2715843"/>
                </a:cubicBezTo>
                <a:cubicBezTo>
                  <a:pt x="12401783" y="2674024"/>
                  <a:pt x="12436015" y="2625128"/>
                  <a:pt x="12470800" y="2577298"/>
                </a:cubicBezTo>
                <a:cubicBezTo>
                  <a:pt x="12509975" y="2523433"/>
                  <a:pt x="12544691" y="2466461"/>
                  <a:pt x="12581636" y="2411043"/>
                </a:cubicBezTo>
                <a:cubicBezTo>
                  <a:pt x="12595491" y="2360243"/>
                  <a:pt x="12611004" y="2309866"/>
                  <a:pt x="12623200" y="2258643"/>
                </a:cubicBezTo>
                <a:cubicBezTo>
                  <a:pt x="12637752" y="2197525"/>
                  <a:pt x="12668010" y="2026042"/>
                  <a:pt x="12678618" y="1967698"/>
                </a:cubicBezTo>
                <a:cubicBezTo>
                  <a:pt x="12682801" y="1733471"/>
                  <a:pt x="12714961" y="994261"/>
                  <a:pt x="12664764" y="693080"/>
                </a:cubicBezTo>
                <a:cubicBezTo>
                  <a:pt x="12654578" y="631963"/>
                  <a:pt x="12625448" y="570638"/>
                  <a:pt x="12581636" y="526825"/>
                </a:cubicBezTo>
                <a:cubicBezTo>
                  <a:pt x="12495177" y="440364"/>
                  <a:pt x="12550159" y="492589"/>
                  <a:pt x="12387673" y="360570"/>
                </a:cubicBezTo>
                <a:cubicBezTo>
                  <a:pt x="12364723" y="341923"/>
                  <a:pt x="12341491" y="323625"/>
                  <a:pt x="12318400" y="305152"/>
                </a:cubicBezTo>
                <a:cubicBezTo>
                  <a:pt x="12250142" y="250546"/>
                  <a:pt x="12219959" y="216792"/>
                  <a:pt x="12124436" y="194316"/>
                </a:cubicBezTo>
                <a:cubicBezTo>
                  <a:pt x="12010621" y="167536"/>
                  <a:pt x="11778073" y="138898"/>
                  <a:pt x="11778073" y="138898"/>
                </a:cubicBezTo>
                <a:lnTo>
                  <a:pt x="11223891" y="152752"/>
                </a:lnTo>
                <a:cubicBezTo>
                  <a:pt x="11154510" y="155275"/>
                  <a:pt x="11084407" y="154342"/>
                  <a:pt x="11016073" y="166607"/>
                </a:cubicBezTo>
                <a:cubicBezTo>
                  <a:pt x="10903623" y="186790"/>
                  <a:pt x="10797662" y="243883"/>
                  <a:pt x="10683564" y="249734"/>
                </a:cubicBezTo>
                <a:cubicBezTo>
                  <a:pt x="10500813" y="259106"/>
                  <a:pt x="8170110" y="285594"/>
                  <a:pt x="7690982" y="291298"/>
                </a:cubicBezTo>
                <a:cubicBezTo>
                  <a:pt x="7358473" y="300534"/>
                  <a:pt x="7026086" y="320975"/>
                  <a:pt x="6693455" y="319007"/>
                </a:cubicBezTo>
                <a:cubicBezTo>
                  <a:pt x="6245285" y="316355"/>
                  <a:pt x="5797545" y="290716"/>
                  <a:pt x="5349564" y="277443"/>
                </a:cubicBezTo>
                <a:lnTo>
                  <a:pt x="4823091" y="263589"/>
                </a:lnTo>
                <a:cubicBezTo>
                  <a:pt x="4666073" y="254353"/>
                  <a:pt x="4509223" y="241562"/>
                  <a:pt x="4352036" y="235880"/>
                </a:cubicBezTo>
                <a:cubicBezTo>
                  <a:pt x="4125846" y="227704"/>
                  <a:pt x="3899300" y="231580"/>
                  <a:pt x="3673164" y="222025"/>
                </a:cubicBezTo>
                <a:cubicBezTo>
                  <a:pt x="3571236" y="217718"/>
                  <a:pt x="3470124" y="201585"/>
                  <a:pt x="3368364" y="194316"/>
                </a:cubicBezTo>
                <a:cubicBezTo>
                  <a:pt x="3211474" y="183110"/>
                  <a:pt x="3054327" y="175843"/>
                  <a:pt x="2897309" y="166607"/>
                </a:cubicBezTo>
                <a:cubicBezTo>
                  <a:pt x="2791091" y="148134"/>
                  <a:pt x="2685479" y="125756"/>
                  <a:pt x="2578655" y="111189"/>
                </a:cubicBezTo>
                <a:cubicBezTo>
                  <a:pt x="2311943" y="74819"/>
                  <a:pt x="2124919" y="78393"/>
                  <a:pt x="1844364" y="69625"/>
                </a:cubicBezTo>
                <a:cubicBezTo>
                  <a:pt x="1543494" y="34909"/>
                  <a:pt x="1338235" y="4616"/>
                  <a:pt x="1026945" y="352"/>
                </a:cubicBezTo>
                <a:cubicBezTo>
                  <a:pt x="842178" y="-2179"/>
                  <a:pt x="657491" y="9589"/>
                  <a:pt x="472764" y="14207"/>
                </a:cubicBezTo>
                <a:cubicBezTo>
                  <a:pt x="414692" y="43242"/>
                  <a:pt x="412931" y="46040"/>
                  <a:pt x="348073" y="69625"/>
                </a:cubicBezTo>
                <a:cubicBezTo>
                  <a:pt x="320623" y="79607"/>
                  <a:pt x="292064" y="86486"/>
                  <a:pt x="264945" y="97334"/>
                </a:cubicBezTo>
                <a:cubicBezTo>
                  <a:pt x="245769" y="105004"/>
                  <a:pt x="229385" y="119369"/>
                  <a:pt x="209527" y="125043"/>
                </a:cubicBezTo>
                <a:cubicBezTo>
                  <a:pt x="164243" y="137981"/>
                  <a:pt x="116872" y="142162"/>
                  <a:pt x="70982" y="152752"/>
                </a:cubicBezTo>
                <a:cubicBezTo>
                  <a:pt x="56752" y="156036"/>
                  <a:pt x="36345" y="46534"/>
                  <a:pt x="29418" y="180461"/>
                </a:cubicBezTo>
                <a:close/>
              </a:path>
            </a:pathLst>
          </a:cu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5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9097-C1C7-1FDA-5E56-FE9CE9500E96}"/>
              </a:ext>
            </a:extLst>
          </p:cNvPr>
          <p:cNvSpPr>
            <a:spLocks noGrp="1"/>
          </p:cNvSpPr>
          <p:nvPr>
            <p:ph type="title"/>
          </p:nvPr>
        </p:nvSpPr>
        <p:spPr>
          <a:xfrm>
            <a:off x="871538" y="1143000"/>
            <a:ext cx="5111750" cy="598300"/>
          </a:xfrm>
        </p:spPr>
        <p:txBody>
          <a:bodyPr>
            <a:normAutofit fontScale="90000"/>
          </a:bodyPr>
          <a:lstStyle/>
          <a:p>
            <a:r>
              <a:rPr lang="en-VN" b="1" dirty="0">
                <a:solidFill>
                  <a:srgbClr val="FF0000"/>
                </a:solidFill>
                <a:latin typeface="Arial" panose="020B0604020202020204" pitchFamily="34" charset="0"/>
                <a:cs typeface="Arial" panose="020B0604020202020204" pitchFamily="34" charset="0"/>
              </a:rPr>
              <a:t>Môn Đạo đức (lớp 4)</a:t>
            </a:r>
          </a:p>
        </p:txBody>
      </p:sp>
      <p:sp>
        <p:nvSpPr>
          <p:cNvPr id="3" name="Text Placeholder 2">
            <a:extLst>
              <a:ext uri="{FF2B5EF4-FFF2-40B4-BE49-F238E27FC236}">
                <a16:creationId xmlns:a16="http://schemas.microsoft.com/office/drawing/2014/main" id="{11491A76-EEFA-1F57-5401-3884E170ECA1}"/>
              </a:ext>
            </a:extLst>
          </p:cNvPr>
          <p:cNvSpPr>
            <a:spLocks noGrp="1"/>
          </p:cNvSpPr>
          <p:nvPr>
            <p:ph type="body" idx="1"/>
          </p:nvPr>
        </p:nvSpPr>
        <p:spPr>
          <a:xfrm>
            <a:off x="405161" y="1954617"/>
            <a:ext cx="11607106" cy="4733116"/>
          </a:xfrm>
        </p:spPr>
        <p:txBody>
          <a:bodyPr>
            <a:noAutofit/>
          </a:bodyPr>
          <a:lstStyle/>
          <a:p>
            <a:pPr indent="-342900">
              <a:lnSpc>
                <a:spcPct val="120000"/>
              </a:lnSpc>
              <a:spcBef>
                <a:spcPts val="0"/>
              </a:spcBef>
              <a:buFontTx/>
              <a:buChar char="-"/>
            </a:pPr>
            <a:r>
              <a:rPr lang="en-US" sz="24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Mạch</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nội</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dung: </a:t>
            </a:r>
            <a:r>
              <a:rPr lang="en-US"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Quyền</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bổn</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phận</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trẻ</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endParaRPr 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342900">
              <a:lnSpc>
                <a:spcPct val="120000"/>
              </a:lnSpc>
              <a:spcBef>
                <a:spcPts val="0"/>
              </a:spcBef>
              <a:buFontTx/>
              <a:buChar char="-"/>
            </a:pPr>
            <a:r>
              <a:rPr lang="en-US" sz="24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Yêu</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cầu</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đạt</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indent="457200" algn="just">
              <a:lnSpc>
                <a:spcPct val="120000"/>
              </a:lnSpc>
              <a:spcBef>
                <a:spcPts val="0"/>
              </a:spcBef>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Kể</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bổn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phận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Calibri" panose="020F0502020204030204" pitchFamily="34" charset="0"/>
              <a:cs typeface="Arial" panose="020B0604020202020204" pitchFamily="34" charset="0"/>
            </a:endParaRPr>
          </a:p>
          <a:p>
            <a:pPr indent="457200" algn="just">
              <a:lnSpc>
                <a:spcPct val="120000"/>
              </a:lnSpc>
              <a:spcBef>
                <a:spcPts val="0"/>
              </a:spcBef>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sao</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bổn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phận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Calibri" panose="020F0502020204030204" pitchFamily="34" charset="0"/>
              <a:cs typeface="Arial" panose="020B0604020202020204" pitchFamily="34" charset="0"/>
            </a:endParaRPr>
          </a:p>
          <a:p>
            <a:pPr indent="457200" algn="just">
              <a:lnSpc>
                <a:spcPct val="120000"/>
              </a:lnSpc>
              <a:spcBef>
                <a:spcPts val="0"/>
              </a:spcBef>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bổn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phận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phù</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lứa</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tuổi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Calibri" panose="020F0502020204030204" pitchFamily="34" charset="0"/>
              <a:cs typeface="Arial" panose="020B0604020202020204" pitchFamily="34" charset="0"/>
            </a:endParaRPr>
          </a:p>
          <a:p>
            <a:pPr indent="457200" algn="just">
              <a:lnSpc>
                <a:spcPct val="120000"/>
              </a:lnSpc>
              <a:spcBef>
                <a:spcPts val="0"/>
              </a:spcBef>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Nhắc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nhở</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giúp</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đỡ</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bạn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bè</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bổn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phận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Calibri" panose="020F0502020204030204" pitchFamily="34" charset="0"/>
              <a:cs typeface="Arial" panose="020B0604020202020204" pitchFamily="34" charset="0"/>
            </a:endParaRPr>
          </a:p>
          <a:p>
            <a:pPr indent="-342900">
              <a:lnSpc>
                <a:spcPct val="120000"/>
              </a:lnSpc>
              <a:spcBef>
                <a:spcPts val="0"/>
              </a:spcBef>
              <a:buFontTx/>
              <a:buChar char="-"/>
            </a:pPr>
            <a:r>
              <a:rPr lang="vi-VN"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Nội dung GD quyền con người được tích hợp:</a:t>
            </a:r>
          </a:p>
          <a:p>
            <a:pPr>
              <a:lnSpc>
                <a:spcPct val="120000"/>
              </a:lnSpc>
              <a:spcBef>
                <a:spcPts val="0"/>
              </a:spcBef>
            </a:pPr>
            <a:r>
              <a:rPr lang="vi-VN" sz="2400" dirty="0">
                <a:effectLst/>
                <a:latin typeface="Arial" panose="020B0604020202020204" pitchFamily="34" charset="0"/>
                <a:ea typeface="Times New Roman" panose="02020603050405020304" pitchFamily="18" charset="0"/>
                <a:cs typeface="Arial" panose="020B0604020202020204" pitchFamily="34" charset="0"/>
              </a:rPr>
              <a:t>hoàn toàn trùng khớp với yêu cầu cần đạt</a:t>
            </a:r>
          </a:p>
          <a:p>
            <a:pPr>
              <a:lnSpc>
                <a:spcPct val="120000"/>
              </a:lnSpc>
              <a:spcBef>
                <a:spcPts val="0"/>
              </a:spcBef>
            </a:pPr>
            <a:r>
              <a:rPr lang="vi-VN"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Mức độ tích hợp: </a:t>
            </a:r>
            <a:r>
              <a:rPr lang="vi-VN" sz="2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Toàn phần</a:t>
            </a:r>
          </a:p>
        </p:txBody>
      </p:sp>
      <p:sp>
        <p:nvSpPr>
          <p:cNvPr id="5" name="Slide Number Placeholder 4">
            <a:extLst>
              <a:ext uri="{FF2B5EF4-FFF2-40B4-BE49-F238E27FC236}">
                <a16:creationId xmlns:a16="http://schemas.microsoft.com/office/drawing/2014/main" id="{9CD6F818-9996-D423-C0D7-395B3C134DA8}"/>
              </a:ext>
            </a:extLst>
          </p:cNvPr>
          <p:cNvSpPr>
            <a:spLocks noGrp="1"/>
          </p:cNvSpPr>
          <p:nvPr>
            <p:ph type="sldNum" sz="quarter" idx="12"/>
          </p:nvPr>
        </p:nvSpPr>
        <p:spPr/>
        <p:txBody>
          <a:bodyPr/>
          <a:lstStyle/>
          <a:p>
            <a:endParaRPr lang="en-US" dirty="0">
              <a:latin typeface="Arial" panose="020B0604020202020204" pitchFamily="34" charset="0"/>
              <a:cs typeface="Arial" panose="020B0604020202020204" pitchFamily="34" charset="0"/>
            </a:endParaRPr>
          </a:p>
        </p:txBody>
      </p:sp>
      <p:pic>
        <p:nvPicPr>
          <p:cNvPr id="6" name="Picture 2" descr="Có thể là hình ảnh về 8 người, trẻ em, mọi người đang đứng và ngoài trời">
            <a:extLst>
              <a:ext uri="{FF2B5EF4-FFF2-40B4-BE49-F238E27FC236}">
                <a16:creationId xmlns:a16="http://schemas.microsoft.com/office/drawing/2014/main" id="{AAEC74A9-CB1C-B23D-B334-7C00E09E718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764588" y="0"/>
            <a:ext cx="3427412"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83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03AC-F7E0-4C25-52D6-9F5AD715D3E9}"/>
              </a:ext>
            </a:extLst>
          </p:cNvPr>
          <p:cNvSpPr>
            <a:spLocks noGrp="1"/>
          </p:cNvSpPr>
          <p:nvPr>
            <p:ph type="title"/>
          </p:nvPr>
        </p:nvSpPr>
        <p:spPr>
          <a:xfrm>
            <a:off x="729712" y="195564"/>
            <a:ext cx="10515600" cy="781749"/>
          </a:xfrm>
        </p:spPr>
        <p:txBody>
          <a:bodyPr>
            <a:normAutofit/>
          </a:bodyPr>
          <a:lstStyle/>
          <a:p>
            <a:r>
              <a:rPr lang="en-US" sz="3200" b="1" dirty="0">
                <a:solidFill>
                  <a:srgbClr val="FF0000"/>
                </a:solidFill>
                <a:latin typeface="Arial" panose="020B0604020202020204" pitchFamily="34" charset="0"/>
                <a:cs typeface="Arial" panose="020B0604020202020204" pitchFamily="34" charset="0"/>
              </a:rPr>
              <a:t>H</a:t>
            </a:r>
            <a:r>
              <a:rPr lang="en-VN" sz="3200" b="1" dirty="0">
                <a:solidFill>
                  <a:srgbClr val="FF0000"/>
                </a:solidFill>
                <a:latin typeface="Arial" panose="020B0604020202020204" pitchFamily="34" charset="0"/>
                <a:cs typeface="Arial" panose="020B0604020202020204" pitchFamily="34" charset="0"/>
              </a:rPr>
              <a:t>oạt động trải nghiệm (lớp 1)</a:t>
            </a:r>
          </a:p>
        </p:txBody>
      </p:sp>
      <p:sp>
        <p:nvSpPr>
          <p:cNvPr id="4" name="Slide Number Placeholder 3">
            <a:extLst>
              <a:ext uri="{FF2B5EF4-FFF2-40B4-BE49-F238E27FC236}">
                <a16:creationId xmlns:a16="http://schemas.microsoft.com/office/drawing/2014/main" id="{A5C848E3-A6AC-0E5D-636E-1C4A5AC9E1B7}"/>
              </a:ext>
            </a:extLst>
          </p:cNvPr>
          <p:cNvSpPr>
            <a:spLocks noGrp="1"/>
          </p:cNvSpPr>
          <p:nvPr>
            <p:ph type="sldNum" sz="quarter" idx="12"/>
          </p:nvPr>
        </p:nvSpPr>
        <p:spPr/>
        <p:txBody>
          <a:bodyPr/>
          <a:lstStyle/>
          <a:p>
            <a:fld id="{A49DFD55-3C28-40EF-9E31-A92D2E4017FF}" type="slidenum">
              <a:rPr lang="en-US" smtClean="0"/>
              <a:pPr/>
              <a:t>11</a:t>
            </a:fld>
            <a:endParaRPr lang="en-US" dirty="0"/>
          </a:p>
        </p:txBody>
      </p:sp>
      <p:sp>
        <p:nvSpPr>
          <p:cNvPr id="7" name="TextBox 6">
            <a:extLst>
              <a:ext uri="{FF2B5EF4-FFF2-40B4-BE49-F238E27FC236}">
                <a16:creationId xmlns:a16="http://schemas.microsoft.com/office/drawing/2014/main" id="{E2A801A7-D875-644D-0A98-9ABC93E76C79}"/>
              </a:ext>
            </a:extLst>
          </p:cNvPr>
          <p:cNvSpPr txBox="1"/>
          <p:nvPr/>
        </p:nvSpPr>
        <p:spPr>
          <a:xfrm>
            <a:off x="729712" y="977313"/>
            <a:ext cx="10515600" cy="5379037"/>
          </a:xfrm>
          <a:prstGeom prst="rect">
            <a:avLst/>
          </a:prstGeom>
          <a:noFill/>
        </p:spPr>
        <p:txBody>
          <a:bodyPr wrap="square">
            <a:spAutoFit/>
          </a:bodyPr>
          <a:lstStyle/>
          <a:p>
            <a:pPr marL="342900" indent="-342900" algn="just">
              <a:lnSpc>
                <a:spcPct val="120000"/>
              </a:lnSpc>
              <a:buFontTx/>
              <a:buChar char="-"/>
            </a:pP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Mạch</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nội</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dung: </a:t>
            </a:r>
            <a:r>
              <a:rPr lang="it-IT" sz="2400" dirty="0" err="1">
                <a:effectLst/>
                <a:latin typeface="Arial" panose="020B0604020202020204" pitchFamily="34" charset="0"/>
                <a:ea typeface="Calibri" panose="020F0502020204030204" pitchFamily="34" charset="0"/>
                <a:cs typeface="Arial" panose="020B0604020202020204" pitchFamily="34" charset="0"/>
              </a:rPr>
              <a:t>Hoạt</a:t>
            </a:r>
            <a:r>
              <a:rPr lang="it-IT" sz="2400" dirty="0">
                <a:effectLst/>
                <a:latin typeface="Arial" panose="020B0604020202020204" pitchFamily="34" charset="0"/>
                <a:ea typeface="Calibri" panose="020F0502020204030204" pitchFamily="34" charset="0"/>
                <a:cs typeface="Arial" panose="020B0604020202020204" pitchFamily="34" charset="0"/>
              </a:rPr>
              <a:t> </a:t>
            </a:r>
            <a:r>
              <a:rPr lang="it-IT" sz="2400" dirty="0" err="1">
                <a:effectLst/>
                <a:latin typeface="Arial" panose="020B0604020202020204" pitchFamily="34" charset="0"/>
                <a:ea typeface="Calibri" panose="020F0502020204030204" pitchFamily="34" charset="0"/>
                <a:cs typeface="Arial" panose="020B0604020202020204" pitchFamily="34" charset="0"/>
              </a:rPr>
              <a:t>động</a:t>
            </a:r>
            <a:r>
              <a:rPr lang="it-IT" sz="2400" dirty="0">
                <a:effectLst/>
                <a:latin typeface="Arial" panose="020B0604020202020204" pitchFamily="34" charset="0"/>
                <a:ea typeface="Calibri" panose="020F0502020204030204" pitchFamily="34" charset="0"/>
                <a:cs typeface="Arial" panose="020B0604020202020204" pitchFamily="34" charset="0"/>
              </a:rPr>
              <a:t> </a:t>
            </a:r>
            <a:r>
              <a:rPr lang="it-IT" sz="2400" dirty="0" err="1">
                <a:effectLst/>
                <a:latin typeface="Arial" panose="020B0604020202020204" pitchFamily="34" charset="0"/>
                <a:ea typeface="Calibri" panose="020F0502020204030204" pitchFamily="34" charset="0"/>
                <a:cs typeface="Arial" panose="020B0604020202020204" pitchFamily="34" charset="0"/>
              </a:rPr>
              <a:t>hướng</a:t>
            </a:r>
            <a:r>
              <a:rPr lang="it-IT" sz="2400" dirty="0">
                <a:effectLst/>
                <a:latin typeface="Arial" panose="020B0604020202020204" pitchFamily="34" charset="0"/>
                <a:ea typeface="Calibri" panose="020F0502020204030204" pitchFamily="34" charset="0"/>
                <a:cs typeface="Arial" panose="020B0604020202020204" pitchFamily="34" charset="0"/>
              </a:rPr>
              <a:t> </a:t>
            </a:r>
            <a:r>
              <a:rPr lang="it-IT" sz="2400" dirty="0" err="1">
                <a:effectLst/>
                <a:latin typeface="Arial" panose="020B0604020202020204" pitchFamily="34" charset="0"/>
                <a:ea typeface="Calibri" panose="020F0502020204030204" pitchFamily="34" charset="0"/>
                <a:cs typeface="Arial" panose="020B0604020202020204" pitchFamily="34" charset="0"/>
              </a:rPr>
              <a:t>vào</a:t>
            </a:r>
            <a:r>
              <a:rPr lang="it-IT" sz="2400" dirty="0">
                <a:effectLst/>
                <a:latin typeface="Arial" panose="020B0604020202020204" pitchFamily="34" charset="0"/>
                <a:ea typeface="Calibri" panose="020F0502020204030204" pitchFamily="34" charset="0"/>
                <a:cs typeface="Arial" panose="020B0604020202020204" pitchFamily="34" charset="0"/>
              </a:rPr>
              <a:t> </a:t>
            </a:r>
            <a:r>
              <a:rPr lang="it-IT" sz="2400" dirty="0" err="1">
                <a:effectLst/>
                <a:latin typeface="Arial" panose="020B0604020202020204" pitchFamily="34" charset="0"/>
                <a:ea typeface="Calibri" panose="020F0502020204030204" pitchFamily="34" charset="0"/>
                <a:cs typeface="Arial" panose="020B0604020202020204" pitchFamily="34" charset="0"/>
              </a:rPr>
              <a:t>bản</a:t>
            </a:r>
            <a:r>
              <a:rPr lang="it-IT" sz="2400" dirty="0">
                <a:effectLst/>
                <a:latin typeface="Arial" panose="020B0604020202020204" pitchFamily="34" charset="0"/>
                <a:ea typeface="Calibri" panose="020F0502020204030204" pitchFamily="34" charset="0"/>
                <a:cs typeface="Arial" panose="020B0604020202020204" pitchFamily="34" charset="0"/>
              </a:rPr>
              <a:t> </a:t>
            </a:r>
            <a:r>
              <a:rPr lang="it-IT" sz="2400" dirty="0" err="1">
                <a:effectLst/>
                <a:latin typeface="Arial" panose="020B0604020202020204" pitchFamily="34" charset="0"/>
                <a:ea typeface="Calibri" panose="020F0502020204030204" pitchFamily="34" charset="0"/>
                <a:cs typeface="Arial" panose="020B0604020202020204" pitchFamily="34" charset="0"/>
              </a:rPr>
              <a:t>thân</a:t>
            </a:r>
            <a:endParaRPr lang="it-IT"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20000"/>
              </a:lnSpc>
              <a:buFontTx/>
              <a:buChar char="-"/>
            </a:pPr>
            <a:r>
              <a:rPr lang="vi-VN" sz="2400" dirty="0">
                <a:effectLst/>
                <a:latin typeface="Arial" panose="020B0604020202020204" pitchFamily="34" charset="0"/>
                <a:cs typeface="Arial" panose="020B0604020202020204" pitchFamily="34" charset="0"/>
              </a:rPr>
              <a:t>Yêu cầu cần đạt: Chủ đề 1.</a:t>
            </a:r>
          </a:p>
          <a:p>
            <a:pPr algn="just">
              <a:lnSpc>
                <a:spcPct val="120000"/>
              </a:lnSpc>
            </a:pPr>
            <a:r>
              <a:rPr lang="vi-VN" sz="2400" dirty="0">
                <a:latin typeface="Arial" panose="020B0604020202020204" pitchFamily="34" charset="0"/>
                <a:cs typeface="Arial" panose="020B0604020202020204" pitchFamily="34" charset="0"/>
              </a:rPr>
              <a:t>	</a:t>
            </a:r>
            <a:r>
              <a:rPr lang="vi-VN" sz="2400" dirty="0">
                <a:effectLst/>
                <a:latin typeface="Arial" panose="020B0604020202020204" pitchFamily="34" charset="0"/>
                <a:cs typeface="Arial" panose="020B0604020202020204" pitchFamily="34" charset="0"/>
              </a:rPr>
              <a:t>+ Mô tả được hình thức bên ngoài của bản thân.</a:t>
            </a:r>
          </a:p>
          <a:p>
            <a:pPr algn="just">
              <a:lnSpc>
                <a:spcPct val="120000"/>
              </a:lnSpc>
            </a:pPr>
            <a:r>
              <a:rPr lang="vi-VN" sz="2400" dirty="0">
                <a:latin typeface="Arial" panose="020B0604020202020204" pitchFamily="34" charset="0"/>
                <a:cs typeface="Arial" panose="020B0604020202020204" pitchFamily="34" charset="0"/>
              </a:rPr>
              <a:t>	</a:t>
            </a:r>
            <a:r>
              <a:rPr lang="vi-VN" sz="2400" dirty="0">
                <a:effectLst/>
                <a:latin typeface="Arial" panose="020B0604020202020204" pitchFamily="34" charset="0"/>
                <a:cs typeface="Arial" panose="020B0604020202020204" pitchFamily="34" charset="0"/>
              </a:rPr>
              <a:t>+ Làm quen được với bạn mới.</a:t>
            </a:r>
          </a:p>
          <a:p>
            <a:pPr algn="just">
              <a:lnSpc>
                <a:spcPct val="120000"/>
              </a:lnSpc>
            </a:pPr>
            <a:r>
              <a:rPr lang="vi-VN" sz="2400" dirty="0">
                <a:latin typeface="Arial" panose="020B0604020202020204" pitchFamily="34" charset="0"/>
                <a:cs typeface="Arial" panose="020B0604020202020204" pitchFamily="34" charset="0"/>
              </a:rPr>
              <a:t>	</a:t>
            </a:r>
            <a:r>
              <a:rPr lang="vi-VN" sz="2400" dirty="0">
                <a:effectLst/>
                <a:latin typeface="Arial" panose="020B0604020202020204" pitchFamily="34" charset="0"/>
                <a:cs typeface="Arial" panose="020B0604020202020204" pitchFamily="34" charset="0"/>
              </a:rPr>
              <a:t>+ Tham gia các hoạt động giáo dục của Sao Nhi đồng và của nhà trường.</a:t>
            </a:r>
          </a:p>
          <a:p>
            <a:pPr marL="342900" indent="-342900" algn="just">
              <a:lnSpc>
                <a:spcPct val="120000"/>
              </a:lnSpc>
              <a:buFontTx/>
              <a:buChar char="-"/>
            </a:pPr>
            <a:r>
              <a:rPr lang="vi-VN" sz="2400" dirty="0">
                <a:effectLst/>
                <a:latin typeface="Arial" panose="020B0604020202020204" pitchFamily="34" charset="0"/>
                <a:cs typeface="Arial" panose="020B0604020202020204" pitchFamily="34" charset="0"/>
              </a:rPr>
              <a:t>Nội dung giáo dục quyền con người được tích hợp:</a:t>
            </a:r>
          </a:p>
          <a:p>
            <a:pPr algn="just">
              <a:lnSpc>
                <a:spcPct val="120000"/>
              </a:lnSpc>
            </a:pPr>
            <a:r>
              <a:rPr lang="vi-VN" sz="2400" dirty="0">
                <a:latin typeface="Arial" panose="020B0604020202020204" pitchFamily="34" charset="0"/>
                <a:cs typeface="Arial" panose="020B0604020202020204" pitchFamily="34" charset="0"/>
              </a:rPr>
              <a:t>	</a:t>
            </a:r>
            <a:r>
              <a:rPr lang="vi-VN" sz="2400" dirty="0">
                <a:effectLst/>
                <a:latin typeface="Arial" panose="020B0604020202020204" pitchFamily="34" charset="0"/>
                <a:cs typeface="Arial" panose="020B0604020202020204" pitchFamily="34" charset="0"/>
              </a:rPr>
              <a:t>+ Quyền bình đẳng nam, nữ (bình đẳng giới) - có thể làm quen và kết thân với nhau</a:t>
            </a:r>
          </a:p>
          <a:p>
            <a:pPr algn="just">
              <a:lnSpc>
                <a:spcPct val="120000"/>
              </a:lnSpc>
            </a:pPr>
            <a:r>
              <a:rPr lang="vi-VN" sz="2400" dirty="0">
                <a:latin typeface="Arial" panose="020B0604020202020204" pitchFamily="34" charset="0"/>
                <a:cs typeface="Arial" panose="020B0604020202020204" pitchFamily="34" charset="0"/>
              </a:rPr>
              <a:t>	</a:t>
            </a:r>
            <a:r>
              <a:rPr lang="vi-VN" sz="2400" dirty="0">
                <a:effectLst/>
                <a:latin typeface="Arial" panose="020B0604020202020204" pitchFamily="34" charset="0"/>
                <a:cs typeface="Arial" panose="020B0604020202020204" pitchFamily="34" charset="0"/>
              </a:rPr>
              <a:t>+ Quyền vui chơi giải trí, được bình đẳng về cơ  hội tham gia các hoạt động giáo dục, văn hoá, nghệ thuật.</a:t>
            </a:r>
          </a:p>
          <a:p>
            <a:pPr marL="342900" indent="-342900" algn="just">
              <a:lnSpc>
                <a:spcPct val="120000"/>
              </a:lnSpc>
              <a:buFontTx/>
              <a:buChar char="-"/>
            </a:pPr>
            <a:r>
              <a:rPr lang="en-VN" sz="2400" b="1" dirty="0">
                <a:solidFill>
                  <a:srgbClr val="FF0000"/>
                </a:solidFill>
                <a:effectLst/>
                <a:latin typeface="Arial" panose="020B0604020202020204" pitchFamily="34" charset="0"/>
                <a:cs typeface="Arial" panose="020B0604020202020204" pitchFamily="34" charset="0"/>
              </a:rPr>
              <a:t> </a:t>
            </a:r>
            <a:r>
              <a:rPr lang="vi-VN"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Mức độ tích hợp: </a:t>
            </a:r>
            <a:r>
              <a:rPr lang="vi-VN" sz="2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Liên hệ</a:t>
            </a:r>
            <a:endParaRPr lang="en-V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383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61609"/>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b="-18444"/>
            </a:stretch>
          </a:blipFill>
        </p:spPr>
        <p:txBody>
          <a:bodyPr/>
          <a:lstStyle/>
          <a:p>
            <a:endParaRPr lang="en-US" sz="1200"/>
          </a:p>
        </p:txBody>
      </p:sp>
      <p:grpSp>
        <p:nvGrpSpPr>
          <p:cNvPr id="3" name="Group 3"/>
          <p:cNvGrpSpPr/>
          <p:nvPr/>
        </p:nvGrpSpPr>
        <p:grpSpPr>
          <a:xfrm>
            <a:off x="428365" y="350910"/>
            <a:ext cx="11335271" cy="1200324"/>
            <a:chOff x="0" y="0"/>
            <a:chExt cx="4478132" cy="474202"/>
          </a:xfrm>
        </p:grpSpPr>
        <p:sp>
          <p:nvSpPr>
            <p:cNvPr id="4" name="Freeform 4"/>
            <p:cNvSpPr/>
            <p:nvPr/>
          </p:nvSpPr>
          <p:spPr>
            <a:xfrm>
              <a:off x="0" y="0"/>
              <a:ext cx="4478132" cy="474202"/>
            </a:xfrm>
            <a:custGeom>
              <a:avLst/>
              <a:gdLst/>
              <a:ahLst/>
              <a:cxnLst/>
              <a:rect l="l" t="t" r="r" b="b"/>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p:spPr>
          <p:txBody>
            <a:bodyPr/>
            <a:lstStyle/>
            <a:p>
              <a:endParaRPr lang="en-US" sz="1200"/>
            </a:p>
          </p:txBody>
        </p:sp>
        <p:sp>
          <p:nvSpPr>
            <p:cNvPr id="5" name="TextBox 5"/>
            <p:cNvSpPr txBox="1"/>
            <p:nvPr/>
          </p:nvSpPr>
          <p:spPr>
            <a:xfrm>
              <a:off x="88900" y="-38100"/>
              <a:ext cx="4300332" cy="512302"/>
            </a:xfrm>
            <a:prstGeom prst="rect">
              <a:avLst/>
            </a:prstGeom>
          </p:spPr>
          <p:txBody>
            <a:bodyPr lIns="33867" tIns="33867" rIns="33867" bIns="33867" rtlCol="0" anchor="ctr"/>
            <a:lstStyle/>
            <a:p>
              <a:pPr algn="ctr">
                <a:lnSpc>
                  <a:spcPts val="1832"/>
                </a:lnSpc>
              </a:pPr>
              <a:endParaRPr sz="1200"/>
            </a:p>
          </p:txBody>
        </p:sp>
      </p:grpSp>
      <p:sp>
        <p:nvSpPr>
          <p:cNvPr id="6" name="Freeform 6"/>
          <p:cNvSpPr/>
          <p:nvPr/>
        </p:nvSpPr>
        <p:spPr>
          <a:xfrm>
            <a:off x="280988" y="2500929"/>
            <a:ext cx="4264797" cy="2452071"/>
          </a:xfrm>
          <a:custGeom>
            <a:avLst/>
            <a:gdLst/>
            <a:ahLst/>
            <a:cxnLst/>
            <a:rect l="l" t="t" r="r" b="b"/>
            <a:pathLst>
              <a:path w="6397195" h="2561479">
                <a:moveTo>
                  <a:pt x="0" y="0"/>
                </a:moveTo>
                <a:lnTo>
                  <a:pt x="6397196" y="0"/>
                </a:lnTo>
                <a:lnTo>
                  <a:pt x="6397196" y="2561478"/>
                </a:lnTo>
                <a:lnTo>
                  <a:pt x="0" y="2561478"/>
                </a:lnTo>
                <a:lnTo>
                  <a:pt x="0" y="0"/>
                </a:lnTo>
                <a:close/>
              </a:path>
            </a:pathLst>
          </a:custGeom>
          <a:blipFill>
            <a:blip r:embed="rId3"/>
            <a:stretch>
              <a:fillRect/>
            </a:stretch>
          </a:blipFill>
        </p:spPr>
        <p:txBody>
          <a:bodyPr/>
          <a:lstStyle/>
          <a:p>
            <a:endParaRPr lang="en-US" sz="1200"/>
          </a:p>
        </p:txBody>
      </p:sp>
      <p:sp>
        <p:nvSpPr>
          <p:cNvPr id="8" name="Freeform 8"/>
          <p:cNvSpPr/>
          <p:nvPr/>
        </p:nvSpPr>
        <p:spPr>
          <a:xfrm>
            <a:off x="4064001" y="2495550"/>
            <a:ext cx="8128000" cy="1570527"/>
          </a:xfrm>
          <a:custGeom>
            <a:avLst/>
            <a:gdLst/>
            <a:ahLst/>
            <a:cxnLst/>
            <a:rect l="l" t="t" r="r" b="b"/>
            <a:pathLst>
              <a:path w="11325427" h="2355790">
                <a:moveTo>
                  <a:pt x="0" y="0"/>
                </a:moveTo>
                <a:lnTo>
                  <a:pt x="11325427" y="0"/>
                </a:lnTo>
                <a:lnTo>
                  <a:pt x="11325427" y="2355790"/>
                </a:lnTo>
                <a:lnTo>
                  <a:pt x="0" y="2355790"/>
                </a:lnTo>
                <a:lnTo>
                  <a:pt x="0" y="0"/>
                </a:lnTo>
                <a:close/>
              </a:path>
            </a:pathLst>
          </a:custGeom>
          <a:blipFill>
            <a:blip r:embed="rId4"/>
            <a:stretch>
              <a:fillRect t="-14053" b="-7016"/>
            </a:stretch>
          </a:blipFill>
        </p:spPr>
        <p:txBody>
          <a:bodyPr/>
          <a:lstStyle/>
          <a:p>
            <a:endParaRPr lang="en-US" sz="1200"/>
          </a:p>
        </p:txBody>
      </p:sp>
      <p:sp>
        <p:nvSpPr>
          <p:cNvPr id="9" name="TextBox 9"/>
          <p:cNvSpPr txBox="1"/>
          <p:nvPr/>
        </p:nvSpPr>
        <p:spPr>
          <a:xfrm>
            <a:off x="685800" y="584200"/>
            <a:ext cx="10820400" cy="779572"/>
          </a:xfrm>
          <a:prstGeom prst="rect">
            <a:avLst/>
          </a:prstGeom>
        </p:spPr>
        <p:txBody>
          <a:bodyPr lIns="0" tIns="0" rIns="0" bIns="0" rtlCol="0" anchor="t">
            <a:spAutoFit/>
          </a:bodyPr>
          <a:lstStyle/>
          <a:p>
            <a:pPr algn="ctr"/>
            <a:r>
              <a:rPr lang="en-US" sz="2533" b="1" dirty="0" err="1">
                <a:solidFill>
                  <a:schemeClr val="bg1"/>
                </a:solidFill>
              </a:rPr>
              <a:t>HƯỚNG</a:t>
            </a:r>
            <a:r>
              <a:rPr lang="en-US" sz="2533" b="1" dirty="0">
                <a:solidFill>
                  <a:schemeClr val="bg1"/>
                </a:solidFill>
              </a:rPr>
              <a:t> </a:t>
            </a:r>
            <a:r>
              <a:rPr lang="en-US" sz="2533" b="1" dirty="0" err="1">
                <a:solidFill>
                  <a:schemeClr val="bg1"/>
                </a:solidFill>
              </a:rPr>
              <a:t>DẪN</a:t>
            </a:r>
            <a:r>
              <a:rPr lang="en-US" sz="2533" b="1" dirty="0">
                <a:solidFill>
                  <a:schemeClr val="bg1"/>
                </a:solidFill>
              </a:rPr>
              <a:t> </a:t>
            </a:r>
            <a:r>
              <a:rPr lang="en-US" sz="2533" b="1" dirty="0" err="1">
                <a:solidFill>
                  <a:schemeClr val="bg1"/>
                </a:solidFill>
              </a:rPr>
              <a:t>TÍCH</a:t>
            </a:r>
            <a:r>
              <a:rPr lang="en-US" sz="2533" b="1" dirty="0">
                <a:solidFill>
                  <a:schemeClr val="bg1"/>
                </a:solidFill>
              </a:rPr>
              <a:t> </a:t>
            </a:r>
            <a:r>
              <a:rPr lang="en-US" sz="2533" b="1" dirty="0" err="1">
                <a:solidFill>
                  <a:schemeClr val="bg1"/>
                </a:solidFill>
              </a:rPr>
              <a:t>HỢP</a:t>
            </a:r>
            <a:r>
              <a:rPr lang="en-US" sz="2533" b="1" dirty="0">
                <a:solidFill>
                  <a:schemeClr val="bg1"/>
                </a:solidFill>
              </a:rPr>
              <a:t> </a:t>
            </a:r>
            <a:r>
              <a:rPr lang="en-US" sz="2533" b="1" dirty="0" err="1">
                <a:solidFill>
                  <a:schemeClr val="bg1"/>
                </a:solidFill>
              </a:rPr>
              <a:t>GIÁO</a:t>
            </a:r>
            <a:r>
              <a:rPr lang="en-US" sz="2533" b="1" dirty="0">
                <a:solidFill>
                  <a:schemeClr val="bg1"/>
                </a:solidFill>
              </a:rPr>
              <a:t> </a:t>
            </a:r>
            <a:r>
              <a:rPr lang="en-US" sz="2533" b="1" dirty="0" err="1">
                <a:solidFill>
                  <a:schemeClr val="bg1"/>
                </a:solidFill>
              </a:rPr>
              <a:t>DỤC</a:t>
            </a:r>
            <a:r>
              <a:rPr lang="en-US" sz="2533" b="1" dirty="0">
                <a:solidFill>
                  <a:schemeClr val="bg1"/>
                </a:solidFill>
              </a:rPr>
              <a:t> </a:t>
            </a:r>
            <a:r>
              <a:rPr lang="en-US" sz="2533" b="1" dirty="0" err="1">
                <a:solidFill>
                  <a:schemeClr val="bg1"/>
                </a:solidFill>
              </a:rPr>
              <a:t>QUYỀN</a:t>
            </a:r>
            <a:r>
              <a:rPr lang="en-US" sz="2533" b="1" dirty="0">
                <a:solidFill>
                  <a:schemeClr val="bg1"/>
                </a:solidFill>
              </a:rPr>
              <a:t> CON </a:t>
            </a:r>
            <a:r>
              <a:rPr lang="en-US" sz="2533" b="1" dirty="0" err="1">
                <a:solidFill>
                  <a:schemeClr val="bg1"/>
                </a:solidFill>
              </a:rPr>
              <a:t>NGƯỜI</a:t>
            </a:r>
            <a:r>
              <a:rPr lang="en-US" sz="2533" b="1" dirty="0">
                <a:solidFill>
                  <a:schemeClr val="bg1"/>
                </a:solidFill>
              </a:rPr>
              <a:t> </a:t>
            </a:r>
          </a:p>
          <a:p>
            <a:pPr algn="ctr"/>
            <a:r>
              <a:rPr lang="en-US" sz="2533" b="1" dirty="0" err="1">
                <a:solidFill>
                  <a:schemeClr val="bg1"/>
                </a:solidFill>
              </a:rPr>
              <a:t>TRONG</a:t>
            </a:r>
            <a:r>
              <a:rPr lang="en-US" sz="2533" b="1" dirty="0">
                <a:solidFill>
                  <a:schemeClr val="bg1"/>
                </a:solidFill>
              </a:rPr>
              <a:t> </a:t>
            </a:r>
            <a:r>
              <a:rPr lang="en-US" sz="2533" b="1" dirty="0" err="1">
                <a:solidFill>
                  <a:schemeClr val="bg1"/>
                </a:solidFill>
              </a:rPr>
              <a:t>CHƯƠNG</a:t>
            </a:r>
            <a:r>
              <a:rPr lang="en-US" sz="2533" b="1" dirty="0">
                <a:solidFill>
                  <a:schemeClr val="bg1"/>
                </a:solidFill>
              </a:rPr>
              <a:t> </a:t>
            </a:r>
            <a:r>
              <a:rPr lang="en-US" sz="2533" b="1" dirty="0" err="1">
                <a:solidFill>
                  <a:schemeClr val="bg1"/>
                </a:solidFill>
              </a:rPr>
              <a:t>TRÌNH</a:t>
            </a:r>
            <a:r>
              <a:rPr lang="en-US" sz="2533" b="1" dirty="0">
                <a:solidFill>
                  <a:schemeClr val="bg1"/>
                </a:solidFill>
              </a:rPr>
              <a:t> </a:t>
            </a:r>
            <a:r>
              <a:rPr lang="en-US" sz="2533" b="1" dirty="0" err="1" smtClean="0">
                <a:solidFill>
                  <a:schemeClr val="bg1"/>
                </a:solidFill>
              </a:rPr>
              <a:t>CẤP</a:t>
            </a:r>
            <a:r>
              <a:rPr lang="en-US" sz="2533" b="1" dirty="0" smtClean="0">
                <a:solidFill>
                  <a:schemeClr val="bg1"/>
                </a:solidFill>
              </a:rPr>
              <a:t> </a:t>
            </a:r>
            <a:r>
              <a:rPr lang="en-US" sz="2533" b="1" dirty="0" err="1">
                <a:solidFill>
                  <a:schemeClr val="bg1"/>
                </a:solidFill>
              </a:rPr>
              <a:t>TIỂU</a:t>
            </a:r>
            <a:r>
              <a:rPr lang="en-US" sz="2533" b="1" dirty="0">
                <a:solidFill>
                  <a:schemeClr val="bg1"/>
                </a:solidFill>
              </a:rPr>
              <a:t> </a:t>
            </a:r>
            <a:r>
              <a:rPr lang="en-US" sz="2533" b="1" dirty="0" err="1">
                <a:solidFill>
                  <a:schemeClr val="bg1"/>
                </a:solidFill>
              </a:rPr>
              <a:t>HỌC</a:t>
            </a:r>
            <a:r>
              <a:rPr lang="en-US" sz="2533" dirty="0">
                <a:solidFill>
                  <a:schemeClr val="bg1"/>
                </a:solidFill>
                <a:latin typeface="Arial Bold"/>
              </a:rPr>
              <a:t> </a:t>
            </a:r>
          </a:p>
        </p:txBody>
      </p:sp>
      <p:sp>
        <p:nvSpPr>
          <p:cNvPr id="10" name="Freeform 10"/>
          <p:cNvSpPr/>
          <p:nvPr/>
        </p:nvSpPr>
        <p:spPr>
          <a:xfrm>
            <a:off x="4064001" y="4195273"/>
            <a:ext cx="8128000" cy="1570527"/>
          </a:xfrm>
          <a:custGeom>
            <a:avLst/>
            <a:gdLst/>
            <a:ahLst/>
            <a:cxnLst/>
            <a:rect l="l" t="t" r="r" b="b"/>
            <a:pathLst>
              <a:path w="11325427" h="2355790">
                <a:moveTo>
                  <a:pt x="0" y="0"/>
                </a:moveTo>
                <a:lnTo>
                  <a:pt x="11325427" y="0"/>
                </a:lnTo>
                <a:lnTo>
                  <a:pt x="11325427" y="2355791"/>
                </a:lnTo>
                <a:lnTo>
                  <a:pt x="0" y="2355791"/>
                </a:lnTo>
                <a:lnTo>
                  <a:pt x="0" y="0"/>
                </a:lnTo>
                <a:close/>
              </a:path>
            </a:pathLst>
          </a:custGeom>
          <a:blipFill>
            <a:blip r:embed="rId4"/>
            <a:stretch>
              <a:fillRect t="-14053" b="-7016"/>
            </a:stretch>
          </a:blipFill>
        </p:spPr>
        <p:txBody>
          <a:bodyPr/>
          <a:lstStyle/>
          <a:p>
            <a:endParaRPr lang="en-US" sz="1200">
              <a:latin typeface="Arial" charset="0"/>
              <a:ea typeface="Arial" charset="0"/>
              <a:cs typeface="Arial" charset="0"/>
            </a:endParaRPr>
          </a:p>
        </p:txBody>
      </p:sp>
      <p:sp>
        <p:nvSpPr>
          <p:cNvPr id="14" name="TextBox 14"/>
          <p:cNvSpPr txBox="1"/>
          <p:nvPr/>
        </p:nvSpPr>
        <p:spPr>
          <a:xfrm>
            <a:off x="5270511" y="4277771"/>
            <a:ext cx="5714979" cy="1346522"/>
          </a:xfrm>
          <a:prstGeom prst="rect">
            <a:avLst/>
          </a:prstGeom>
        </p:spPr>
        <p:txBody>
          <a:bodyPr wrap="square" lIns="0" tIns="0" rIns="0" bIns="0" rtlCol="0" anchor="t">
            <a:spAutoFit/>
          </a:bodyPr>
          <a:lstStyle/>
          <a:p>
            <a:pPr algn="just">
              <a:lnSpc>
                <a:spcPts val="2053"/>
              </a:lnSpc>
            </a:pPr>
            <a:r>
              <a:rPr lang="en-US" sz="2533" dirty="0">
                <a:latin typeface="Arial" charset="0"/>
                <a:ea typeface="Arial" charset="0"/>
                <a:cs typeface="Arial" charset="0"/>
              </a:rPr>
              <a:t>     </a:t>
            </a:r>
            <a:r>
              <a:rPr lang="vi-VN" sz="2533" dirty="0">
                <a:latin typeface="Arial" charset="0"/>
                <a:ea typeface="Arial" charset="0"/>
                <a:cs typeface="Arial" charset="0"/>
              </a:rPr>
              <a:t>Tổ </a:t>
            </a:r>
            <a:r>
              <a:rPr lang="vi-VN" sz="2533" dirty="0">
                <a:latin typeface="Arial" charset="0"/>
                <a:ea typeface="Arial" charset="0"/>
                <a:cs typeface="Arial" charset="0"/>
              </a:rPr>
              <a:t>chức hội thi về </a:t>
            </a:r>
            <a:r>
              <a:rPr lang="en-US" sz="2533" dirty="0" err="1">
                <a:latin typeface="Arial" charset="0"/>
                <a:ea typeface="Arial" charset="0"/>
                <a:cs typeface="Arial" charset="0"/>
              </a:rPr>
              <a:t>quyền</a:t>
            </a:r>
            <a:r>
              <a:rPr lang="en-US" sz="2533" dirty="0">
                <a:latin typeface="Arial" charset="0"/>
                <a:ea typeface="Arial" charset="0"/>
                <a:cs typeface="Arial" charset="0"/>
              </a:rPr>
              <a:t> con </a:t>
            </a:r>
            <a:r>
              <a:rPr lang="en-US" sz="2533" dirty="0" err="1">
                <a:latin typeface="Arial" charset="0"/>
                <a:ea typeface="Arial" charset="0"/>
                <a:cs typeface="Arial" charset="0"/>
              </a:rPr>
              <a:t>người</a:t>
            </a:r>
            <a:r>
              <a:rPr lang="en-US" sz="2533" dirty="0">
                <a:latin typeface="Arial" charset="0"/>
                <a:ea typeface="Arial" charset="0"/>
                <a:cs typeface="Arial" charset="0"/>
              </a:rPr>
              <a:t>, </a:t>
            </a:r>
            <a:r>
              <a:rPr lang="en-US" sz="2533" dirty="0" err="1">
                <a:latin typeface="Arial" charset="0"/>
                <a:ea typeface="Arial" charset="0"/>
                <a:cs typeface="Arial" charset="0"/>
              </a:rPr>
              <a:t>quyền</a:t>
            </a:r>
            <a:r>
              <a:rPr lang="en-US" sz="2533" dirty="0">
                <a:latin typeface="Arial" charset="0"/>
                <a:ea typeface="Arial" charset="0"/>
                <a:cs typeface="Arial" charset="0"/>
              </a:rPr>
              <a:t> </a:t>
            </a:r>
            <a:r>
              <a:rPr lang="en-US" sz="2533" dirty="0" err="1">
                <a:latin typeface="Arial" charset="0"/>
                <a:ea typeface="Arial" charset="0"/>
                <a:cs typeface="Arial" charset="0"/>
              </a:rPr>
              <a:t>trẻ</a:t>
            </a:r>
            <a:r>
              <a:rPr lang="en-US" sz="2533" dirty="0">
                <a:latin typeface="Arial" charset="0"/>
                <a:ea typeface="Arial" charset="0"/>
                <a:cs typeface="Arial" charset="0"/>
              </a:rPr>
              <a:t> </a:t>
            </a:r>
            <a:r>
              <a:rPr lang="en-US" sz="2533" dirty="0" err="1">
                <a:latin typeface="Arial" charset="0"/>
                <a:ea typeface="Arial" charset="0"/>
                <a:cs typeface="Arial" charset="0"/>
              </a:rPr>
              <a:t>em</a:t>
            </a:r>
            <a:r>
              <a:rPr lang="vi-VN" sz="2533" dirty="0">
                <a:latin typeface="Arial" charset="0"/>
                <a:ea typeface="Arial" charset="0"/>
                <a:cs typeface="Arial" charset="0"/>
              </a:rPr>
              <a:t>: </a:t>
            </a:r>
            <a:r>
              <a:rPr lang="vi-VN" sz="2533" dirty="0">
                <a:latin typeface="Arial" charset="0"/>
                <a:ea typeface="Arial" charset="0"/>
                <a:cs typeface="Arial" charset="0"/>
              </a:rPr>
              <a:t>vẽ, viết, hùng biện, sáng tác thơ ca, báo chí, tiểu phẩm về đề tài giáo dục</a:t>
            </a:r>
            <a:r>
              <a:rPr lang="en-US" sz="2533" dirty="0">
                <a:latin typeface="Arial" charset="0"/>
                <a:ea typeface="Arial" charset="0"/>
                <a:cs typeface="Arial" charset="0"/>
              </a:rPr>
              <a:t> </a:t>
            </a:r>
            <a:r>
              <a:rPr lang="en-US" sz="2533" dirty="0" err="1">
                <a:latin typeface="Arial" charset="0"/>
                <a:ea typeface="Arial" charset="0"/>
                <a:cs typeface="Arial" charset="0"/>
              </a:rPr>
              <a:t>quyền</a:t>
            </a:r>
            <a:r>
              <a:rPr lang="en-US" sz="2533" dirty="0">
                <a:latin typeface="Arial" charset="0"/>
                <a:ea typeface="Arial" charset="0"/>
                <a:cs typeface="Arial" charset="0"/>
              </a:rPr>
              <a:t> con </a:t>
            </a:r>
            <a:r>
              <a:rPr lang="en-US" sz="2533" dirty="0" err="1">
                <a:latin typeface="Arial" charset="0"/>
                <a:ea typeface="Arial" charset="0"/>
                <a:cs typeface="Arial" charset="0"/>
              </a:rPr>
              <a:t>người</a:t>
            </a:r>
            <a:r>
              <a:rPr lang="en-US" sz="2533" dirty="0">
                <a:latin typeface="Arial" charset="0"/>
                <a:ea typeface="Arial" charset="0"/>
                <a:cs typeface="Arial" charset="0"/>
              </a:rPr>
              <a:t>, </a:t>
            </a:r>
            <a:r>
              <a:rPr lang="en-US" sz="2533" dirty="0" err="1">
                <a:latin typeface="Arial" charset="0"/>
                <a:ea typeface="Arial" charset="0"/>
                <a:cs typeface="Arial" charset="0"/>
              </a:rPr>
              <a:t>quyền</a:t>
            </a:r>
            <a:r>
              <a:rPr lang="en-US" sz="2533" dirty="0">
                <a:latin typeface="Arial" charset="0"/>
                <a:ea typeface="Arial" charset="0"/>
                <a:cs typeface="Arial" charset="0"/>
              </a:rPr>
              <a:t> </a:t>
            </a:r>
            <a:r>
              <a:rPr lang="en-US" sz="2533" dirty="0" err="1">
                <a:latin typeface="Arial" charset="0"/>
                <a:ea typeface="Arial" charset="0"/>
                <a:cs typeface="Arial" charset="0"/>
              </a:rPr>
              <a:t>trẻ</a:t>
            </a:r>
            <a:r>
              <a:rPr lang="en-US" sz="2533" dirty="0">
                <a:latin typeface="Arial" charset="0"/>
                <a:ea typeface="Arial" charset="0"/>
                <a:cs typeface="Arial" charset="0"/>
              </a:rPr>
              <a:t> </a:t>
            </a:r>
            <a:r>
              <a:rPr lang="en-US" sz="2533" dirty="0" err="1">
                <a:latin typeface="Arial" charset="0"/>
                <a:ea typeface="Arial" charset="0"/>
                <a:cs typeface="Arial" charset="0"/>
              </a:rPr>
              <a:t>em</a:t>
            </a:r>
            <a:r>
              <a:rPr lang="en-US" sz="2533" dirty="0">
                <a:latin typeface="Arial" charset="0"/>
                <a:ea typeface="Arial" charset="0"/>
                <a:cs typeface="Arial" charset="0"/>
              </a:rPr>
              <a:t>, </a:t>
            </a:r>
            <a:r>
              <a:rPr lang="mr-IN" sz="2533" dirty="0">
                <a:latin typeface="Arial" charset="0"/>
                <a:ea typeface="Arial" charset="0"/>
                <a:cs typeface="Arial" charset="0"/>
              </a:rPr>
              <a:t>…</a:t>
            </a:r>
            <a:endParaRPr lang="en-US" sz="2533" dirty="0">
              <a:solidFill>
                <a:srgbClr val="000000"/>
              </a:solidFill>
              <a:latin typeface="Arial" charset="0"/>
              <a:ea typeface="Arial" charset="0"/>
              <a:cs typeface="Arial" charset="0"/>
            </a:endParaRPr>
          </a:p>
        </p:txBody>
      </p:sp>
      <p:sp>
        <p:nvSpPr>
          <p:cNvPr id="15" name="TextBox 15"/>
          <p:cNvSpPr txBox="1"/>
          <p:nvPr/>
        </p:nvSpPr>
        <p:spPr>
          <a:xfrm>
            <a:off x="5270511" y="2514848"/>
            <a:ext cx="5951671" cy="1346522"/>
          </a:xfrm>
          <a:prstGeom prst="rect">
            <a:avLst/>
          </a:prstGeom>
        </p:spPr>
        <p:txBody>
          <a:bodyPr wrap="square" lIns="0" tIns="0" rIns="0" bIns="0" rtlCol="0" anchor="t">
            <a:spAutoFit/>
          </a:bodyPr>
          <a:lstStyle/>
          <a:p>
            <a:pPr algn="just">
              <a:lnSpc>
                <a:spcPts val="2053"/>
              </a:lnSpc>
            </a:pPr>
            <a:r>
              <a:rPr lang="en-US" sz="2667" dirty="0">
                <a:latin typeface="Arial" charset="0"/>
                <a:ea typeface="Arial" charset="0"/>
                <a:cs typeface="Arial" charset="0"/>
              </a:rPr>
              <a:t>     </a:t>
            </a:r>
            <a:r>
              <a:rPr lang="vi-VN" sz="2667" dirty="0">
                <a:latin typeface="Arial" charset="0"/>
                <a:ea typeface="Arial" charset="0"/>
                <a:cs typeface="Arial" charset="0"/>
              </a:rPr>
              <a:t>Lồng </a:t>
            </a:r>
            <a:r>
              <a:rPr lang="vi-VN" sz="2667" dirty="0">
                <a:latin typeface="Arial" charset="0"/>
                <a:ea typeface="Arial" charset="0"/>
                <a:cs typeface="Arial" charset="0"/>
              </a:rPr>
              <a:t>ghép vào các hoạt động </a:t>
            </a:r>
            <a:r>
              <a:rPr lang="vi-VN" sz="2667" dirty="0" smtClean="0">
                <a:latin typeface="Arial" charset="0"/>
                <a:ea typeface="Arial" charset="0"/>
                <a:cs typeface="Arial" charset="0"/>
              </a:rPr>
              <a:t>văn</a:t>
            </a:r>
            <a:endParaRPr lang="en-US" sz="2667" dirty="0" smtClean="0">
              <a:latin typeface="Arial" charset="0"/>
              <a:ea typeface="Arial" charset="0"/>
              <a:cs typeface="Arial" charset="0"/>
            </a:endParaRPr>
          </a:p>
          <a:p>
            <a:pPr algn="just">
              <a:lnSpc>
                <a:spcPts val="2053"/>
              </a:lnSpc>
            </a:pPr>
            <a:endParaRPr lang="en-US" sz="2667" dirty="0">
              <a:latin typeface="Arial" charset="0"/>
              <a:ea typeface="Arial" charset="0"/>
              <a:cs typeface="Arial" charset="0"/>
            </a:endParaRPr>
          </a:p>
          <a:p>
            <a:pPr algn="just">
              <a:lnSpc>
                <a:spcPts val="2053"/>
              </a:lnSpc>
            </a:pPr>
            <a:r>
              <a:rPr lang="vi-VN" sz="2667" dirty="0" smtClean="0">
                <a:latin typeface="Arial" charset="0"/>
                <a:ea typeface="Arial" charset="0"/>
                <a:cs typeface="Arial" charset="0"/>
              </a:rPr>
              <a:t> </a:t>
            </a:r>
            <a:r>
              <a:rPr lang="vi-VN" sz="2667" dirty="0">
                <a:latin typeface="Arial" charset="0"/>
                <a:ea typeface="Arial" charset="0"/>
                <a:cs typeface="Arial" charset="0"/>
              </a:rPr>
              <a:t>nghệ, câu lạc bộ, sinh hoạt tập </a:t>
            </a:r>
            <a:r>
              <a:rPr lang="vi-VN" sz="2667" dirty="0" smtClean="0">
                <a:latin typeface="Arial" charset="0"/>
                <a:ea typeface="Arial" charset="0"/>
                <a:cs typeface="Arial" charset="0"/>
              </a:rPr>
              <a:t>thể</a:t>
            </a:r>
            <a:endParaRPr lang="en-US" sz="2667" dirty="0" smtClean="0">
              <a:latin typeface="Arial" charset="0"/>
              <a:ea typeface="Arial" charset="0"/>
              <a:cs typeface="Arial" charset="0"/>
            </a:endParaRPr>
          </a:p>
          <a:p>
            <a:pPr algn="just">
              <a:lnSpc>
                <a:spcPts val="2053"/>
              </a:lnSpc>
            </a:pPr>
            <a:endParaRPr lang="en-US" sz="2667" dirty="0">
              <a:latin typeface="Arial" charset="0"/>
              <a:ea typeface="Arial" charset="0"/>
              <a:cs typeface="Arial" charset="0"/>
            </a:endParaRPr>
          </a:p>
          <a:p>
            <a:pPr algn="just">
              <a:lnSpc>
                <a:spcPts val="2053"/>
              </a:lnSpc>
            </a:pPr>
            <a:r>
              <a:rPr lang="vi-VN" sz="2667" dirty="0" smtClean="0">
                <a:latin typeface="Arial" charset="0"/>
                <a:ea typeface="Arial" charset="0"/>
                <a:cs typeface="Arial" charset="0"/>
              </a:rPr>
              <a:t> </a:t>
            </a:r>
            <a:r>
              <a:rPr lang="vi-VN" sz="2667" dirty="0">
                <a:latin typeface="Arial" charset="0"/>
                <a:ea typeface="Arial" charset="0"/>
                <a:cs typeface="Arial" charset="0"/>
              </a:rPr>
              <a:t>trong nhà trường.</a:t>
            </a:r>
            <a:r>
              <a:rPr lang="en-US" sz="2667" dirty="0">
                <a:latin typeface="Arial" charset="0"/>
                <a:ea typeface="Arial" charset="0"/>
                <a:cs typeface="Arial" charset="0"/>
              </a:rPr>
              <a:t> </a:t>
            </a:r>
            <a:endParaRPr lang="en-US" sz="2667" dirty="0">
              <a:solidFill>
                <a:srgbClr val="000000"/>
              </a:solidFill>
              <a:latin typeface="Arial" charset="0"/>
              <a:ea typeface="Arial" charset="0"/>
              <a:cs typeface="Arial" charset="0"/>
            </a:endParaRPr>
          </a:p>
        </p:txBody>
      </p:sp>
      <p:sp>
        <p:nvSpPr>
          <p:cNvPr id="17" name="Rectangle 16"/>
          <p:cNvSpPr/>
          <p:nvPr/>
        </p:nvSpPr>
        <p:spPr>
          <a:xfrm>
            <a:off x="653393" y="2943212"/>
            <a:ext cx="3295152" cy="2015167"/>
          </a:xfrm>
          <a:prstGeom prst="rect">
            <a:avLst/>
          </a:prstGeom>
        </p:spPr>
        <p:txBody>
          <a:bodyPr wrap="square">
            <a:spAutoFit/>
          </a:bodyPr>
          <a:lstStyle/>
          <a:p>
            <a:pPr algn="ctr">
              <a:lnSpc>
                <a:spcPts val="2053"/>
              </a:lnSpc>
            </a:pPr>
            <a:r>
              <a:rPr lang="vi-VN" sz="3600" b="1" dirty="0" smtClean="0"/>
              <a:t>Đưa </a:t>
            </a:r>
            <a:r>
              <a:rPr lang="en-US" sz="3600" b="1" dirty="0" err="1" smtClean="0"/>
              <a:t>nội</a:t>
            </a:r>
            <a:r>
              <a:rPr lang="en-US" sz="3600" b="1" dirty="0" smtClean="0"/>
              <a:t> dung </a:t>
            </a:r>
          </a:p>
          <a:p>
            <a:pPr algn="just">
              <a:lnSpc>
                <a:spcPts val="2053"/>
              </a:lnSpc>
            </a:pPr>
            <a:endParaRPr lang="en-US" sz="3600" b="1" dirty="0">
              <a:solidFill>
                <a:srgbClr val="000000"/>
              </a:solidFill>
              <a:latin typeface="Cambria" panose="02040503050406030204" pitchFamily="18" charset="0"/>
              <a:ea typeface="Cambria" panose="02040503050406030204" pitchFamily="18" charset="0"/>
            </a:endParaRPr>
          </a:p>
          <a:p>
            <a:pPr algn="ctr">
              <a:lnSpc>
                <a:spcPts val="2053"/>
              </a:lnSpc>
            </a:pPr>
            <a:r>
              <a:rPr lang="en-US" sz="3600" b="1" dirty="0" err="1" smtClean="0">
                <a:solidFill>
                  <a:srgbClr val="000000"/>
                </a:solidFill>
                <a:latin typeface="Cambria" panose="02040503050406030204" pitchFamily="18" charset="0"/>
                <a:ea typeface="Cambria" panose="02040503050406030204" pitchFamily="18" charset="0"/>
              </a:rPr>
              <a:t>giáo</a:t>
            </a:r>
            <a:r>
              <a:rPr lang="en-US" sz="3600" b="1" dirty="0" smtClean="0">
                <a:solidFill>
                  <a:srgbClr val="000000"/>
                </a:solidFill>
                <a:latin typeface="Cambria" panose="02040503050406030204" pitchFamily="18" charset="0"/>
                <a:ea typeface="Cambria" panose="02040503050406030204" pitchFamily="18" charset="0"/>
              </a:rPr>
              <a:t> </a:t>
            </a:r>
            <a:r>
              <a:rPr lang="en-US" sz="3600" b="1" dirty="0" err="1" smtClean="0">
                <a:solidFill>
                  <a:srgbClr val="000000"/>
                </a:solidFill>
                <a:latin typeface="Cambria" panose="02040503050406030204" pitchFamily="18" charset="0"/>
                <a:ea typeface="Cambria" panose="02040503050406030204" pitchFamily="18" charset="0"/>
              </a:rPr>
              <a:t>dục</a:t>
            </a:r>
            <a:endParaRPr lang="en-US" sz="3600" b="1" dirty="0">
              <a:solidFill>
                <a:srgbClr val="000000"/>
              </a:solidFill>
              <a:latin typeface="Cambria" panose="02040503050406030204" pitchFamily="18" charset="0"/>
              <a:ea typeface="Cambria" panose="02040503050406030204" pitchFamily="18" charset="0"/>
            </a:endParaRPr>
          </a:p>
          <a:p>
            <a:pPr algn="ctr">
              <a:lnSpc>
                <a:spcPts val="2053"/>
              </a:lnSpc>
            </a:pPr>
            <a:endParaRPr lang="en-US" sz="3600" b="1" dirty="0" smtClean="0">
              <a:solidFill>
                <a:srgbClr val="000000"/>
              </a:solidFill>
              <a:latin typeface="Cambria" panose="02040503050406030204" pitchFamily="18" charset="0"/>
              <a:ea typeface="Cambria" panose="02040503050406030204" pitchFamily="18" charset="0"/>
            </a:endParaRPr>
          </a:p>
          <a:p>
            <a:pPr algn="ctr">
              <a:lnSpc>
                <a:spcPts val="2053"/>
              </a:lnSpc>
            </a:pPr>
            <a:r>
              <a:rPr lang="en-US" sz="3600" b="1" dirty="0" err="1">
                <a:solidFill>
                  <a:srgbClr val="000000"/>
                </a:solidFill>
                <a:latin typeface="Cambria" panose="02040503050406030204" pitchFamily="18" charset="0"/>
                <a:ea typeface="Cambria" panose="02040503050406030204" pitchFamily="18" charset="0"/>
              </a:rPr>
              <a:t>q</a:t>
            </a:r>
            <a:r>
              <a:rPr lang="en-US" sz="3600" b="1" dirty="0" err="1" smtClean="0">
                <a:solidFill>
                  <a:srgbClr val="000000"/>
                </a:solidFill>
                <a:latin typeface="Cambria" panose="02040503050406030204" pitchFamily="18" charset="0"/>
                <a:ea typeface="Cambria" panose="02040503050406030204" pitchFamily="18" charset="0"/>
              </a:rPr>
              <a:t>uyền</a:t>
            </a:r>
            <a:r>
              <a:rPr lang="en-US" sz="3600" b="1" dirty="0" smtClean="0">
                <a:solidFill>
                  <a:srgbClr val="000000"/>
                </a:solidFill>
                <a:latin typeface="Cambria" panose="02040503050406030204" pitchFamily="18" charset="0"/>
                <a:ea typeface="Cambria" panose="02040503050406030204" pitchFamily="18" charset="0"/>
              </a:rPr>
              <a:t> con </a:t>
            </a:r>
          </a:p>
          <a:p>
            <a:pPr algn="ctr">
              <a:lnSpc>
                <a:spcPts val="2053"/>
              </a:lnSpc>
            </a:pPr>
            <a:endParaRPr lang="en-US" sz="3600" b="1" dirty="0">
              <a:solidFill>
                <a:srgbClr val="000000"/>
              </a:solidFill>
              <a:latin typeface="Cambria" panose="02040503050406030204" pitchFamily="18" charset="0"/>
              <a:ea typeface="Cambria" panose="02040503050406030204" pitchFamily="18" charset="0"/>
            </a:endParaRPr>
          </a:p>
          <a:p>
            <a:pPr algn="ctr">
              <a:lnSpc>
                <a:spcPts val="2053"/>
              </a:lnSpc>
            </a:pPr>
            <a:r>
              <a:rPr lang="en-US" sz="3600" b="1" dirty="0" err="1" smtClean="0">
                <a:solidFill>
                  <a:srgbClr val="000000"/>
                </a:solidFill>
                <a:latin typeface="Cambria" panose="02040503050406030204" pitchFamily="18" charset="0"/>
                <a:ea typeface="Cambria" panose="02040503050406030204" pitchFamily="18" charset="0"/>
              </a:rPr>
              <a:t>người</a:t>
            </a:r>
            <a:endParaRPr lang="en-US" sz="3600"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6267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61609"/>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b="-18444"/>
            </a:stretch>
          </a:blipFill>
        </p:spPr>
        <p:txBody>
          <a:bodyPr/>
          <a:lstStyle/>
          <a:p>
            <a:endParaRPr lang="en-US" sz="1200"/>
          </a:p>
        </p:txBody>
      </p:sp>
      <p:grpSp>
        <p:nvGrpSpPr>
          <p:cNvPr id="3" name="Group 3"/>
          <p:cNvGrpSpPr/>
          <p:nvPr/>
        </p:nvGrpSpPr>
        <p:grpSpPr>
          <a:xfrm>
            <a:off x="428365" y="350910"/>
            <a:ext cx="11335271" cy="1200324"/>
            <a:chOff x="0" y="0"/>
            <a:chExt cx="4478132" cy="474202"/>
          </a:xfrm>
        </p:grpSpPr>
        <p:sp>
          <p:nvSpPr>
            <p:cNvPr id="4" name="Freeform 4"/>
            <p:cNvSpPr/>
            <p:nvPr/>
          </p:nvSpPr>
          <p:spPr>
            <a:xfrm>
              <a:off x="0" y="0"/>
              <a:ext cx="4478132" cy="474202"/>
            </a:xfrm>
            <a:custGeom>
              <a:avLst/>
              <a:gdLst/>
              <a:ahLst/>
              <a:cxnLst/>
              <a:rect l="l" t="t" r="r" b="b"/>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p:spPr>
          <p:txBody>
            <a:bodyPr/>
            <a:lstStyle/>
            <a:p>
              <a:endParaRPr lang="en-US" sz="1200"/>
            </a:p>
          </p:txBody>
        </p:sp>
        <p:sp>
          <p:nvSpPr>
            <p:cNvPr id="5" name="TextBox 5"/>
            <p:cNvSpPr txBox="1"/>
            <p:nvPr/>
          </p:nvSpPr>
          <p:spPr>
            <a:xfrm>
              <a:off x="88900" y="-38100"/>
              <a:ext cx="4300332" cy="512302"/>
            </a:xfrm>
            <a:prstGeom prst="rect">
              <a:avLst/>
            </a:prstGeom>
          </p:spPr>
          <p:txBody>
            <a:bodyPr lIns="33867" tIns="33867" rIns="33867" bIns="33867" rtlCol="0" anchor="ctr"/>
            <a:lstStyle/>
            <a:p>
              <a:pPr algn="ctr">
                <a:lnSpc>
                  <a:spcPts val="1832"/>
                </a:lnSpc>
              </a:pPr>
              <a:endParaRPr sz="1200"/>
            </a:p>
          </p:txBody>
        </p:sp>
      </p:grpSp>
      <p:sp>
        <p:nvSpPr>
          <p:cNvPr id="6" name="Freeform 6"/>
          <p:cNvSpPr/>
          <p:nvPr/>
        </p:nvSpPr>
        <p:spPr>
          <a:xfrm>
            <a:off x="280988" y="2500929"/>
            <a:ext cx="4264797" cy="2452071"/>
          </a:xfrm>
          <a:custGeom>
            <a:avLst/>
            <a:gdLst/>
            <a:ahLst/>
            <a:cxnLst/>
            <a:rect l="l" t="t" r="r" b="b"/>
            <a:pathLst>
              <a:path w="6397195" h="2561479">
                <a:moveTo>
                  <a:pt x="0" y="0"/>
                </a:moveTo>
                <a:lnTo>
                  <a:pt x="6397196" y="0"/>
                </a:lnTo>
                <a:lnTo>
                  <a:pt x="6397196" y="2561478"/>
                </a:lnTo>
                <a:lnTo>
                  <a:pt x="0" y="2561478"/>
                </a:lnTo>
                <a:lnTo>
                  <a:pt x="0" y="0"/>
                </a:lnTo>
                <a:close/>
              </a:path>
            </a:pathLst>
          </a:custGeom>
          <a:blipFill>
            <a:blip r:embed="rId3"/>
            <a:stretch>
              <a:fillRect/>
            </a:stretch>
          </a:blipFill>
        </p:spPr>
        <p:txBody>
          <a:bodyPr/>
          <a:lstStyle/>
          <a:p>
            <a:endParaRPr lang="en-US" sz="1200"/>
          </a:p>
        </p:txBody>
      </p:sp>
      <p:sp>
        <p:nvSpPr>
          <p:cNvPr id="8" name="Freeform 8"/>
          <p:cNvSpPr/>
          <p:nvPr/>
        </p:nvSpPr>
        <p:spPr>
          <a:xfrm>
            <a:off x="4064001" y="2495550"/>
            <a:ext cx="8128000" cy="1570527"/>
          </a:xfrm>
          <a:custGeom>
            <a:avLst/>
            <a:gdLst/>
            <a:ahLst/>
            <a:cxnLst/>
            <a:rect l="l" t="t" r="r" b="b"/>
            <a:pathLst>
              <a:path w="11325427" h="2355790">
                <a:moveTo>
                  <a:pt x="0" y="0"/>
                </a:moveTo>
                <a:lnTo>
                  <a:pt x="11325427" y="0"/>
                </a:lnTo>
                <a:lnTo>
                  <a:pt x="11325427" y="2355790"/>
                </a:lnTo>
                <a:lnTo>
                  <a:pt x="0" y="2355790"/>
                </a:lnTo>
                <a:lnTo>
                  <a:pt x="0" y="0"/>
                </a:lnTo>
                <a:close/>
              </a:path>
            </a:pathLst>
          </a:custGeom>
          <a:blipFill>
            <a:blip r:embed="rId4"/>
            <a:stretch>
              <a:fillRect t="-14053" b="-7016"/>
            </a:stretch>
          </a:blipFill>
        </p:spPr>
        <p:txBody>
          <a:bodyPr/>
          <a:lstStyle/>
          <a:p>
            <a:endParaRPr lang="en-US" sz="1200"/>
          </a:p>
        </p:txBody>
      </p:sp>
      <p:sp>
        <p:nvSpPr>
          <p:cNvPr id="9" name="TextBox 9"/>
          <p:cNvSpPr txBox="1"/>
          <p:nvPr/>
        </p:nvSpPr>
        <p:spPr>
          <a:xfrm>
            <a:off x="685800" y="584200"/>
            <a:ext cx="10820400" cy="779572"/>
          </a:xfrm>
          <a:prstGeom prst="rect">
            <a:avLst/>
          </a:prstGeom>
        </p:spPr>
        <p:txBody>
          <a:bodyPr lIns="0" tIns="0" rIns="0" bIns="0" rtlCol="0" anchor="t">
            <a:spAutoFit/>
          </a:bodyPr>
          <a:lstStyle/>
          <a:p>
            <a:pPr algn="ctr"/>
            <a:r>
              <a:rPr lang="en-US" sz="2533" b="1" dirty="0" err="1">
                <a:solidFill>
                  <a:schemeClr val="bg1"/>
                </a:solidFill>
              </a:rPr>
              <a:t>HƯỚNG</a:t>
            </a:r>
            <a:r>
              <a:rPr lang="en-US" sz="2533" b="1" dirty="0">
                <a:solidFill>
                  <a:schemeClr val="bg1"/>
                </a:solidFill>
              </a:rPr>
              <a:t> </a:t>
            </a:r>
            <a:r>
              <a:rPr lang="en-US" sz="2533" b="1" dirty="0" err="1">
                <a:solidFill>
                  <a:schemeClr val="bg1"/>
                </a:solidFill>
              </a:rPr>
              <a:t>DẪN</a:t>
            </a:r>
            <a:r>
              <a:rPr lang="en-US" sz="2533" b="1" dirty="0">
                <a:solidFill>
                  <a:schemeClr val="bg1"/>
                </a:solidFill>
              </a:rPr>
              <a:t> </a:t>
            </a:r>
            <a:r>
              <a:rPr lang="en-US" sz="2533" b="1" dirty="0" err="1">
                <a:solidFill>
                  <a:schemeClr val="bg1"/>
                </a:solidFill>
              </a:rPr>
              <a:t>TÍCH</a:t>
            </a:r>
            <a:r>
              <a:rPr lang="en-US" sz="2533" b="1" dirty="0">
                <a:solidFill>
                  <a:schemeClr val="bg1"/>
                </a:solidFill>
              </a:rPr>
              <a:t> </a:t>
            </a:r>
            <a:r>
              <a:rPr lang="en-US" sz="2533" b="1" dirty="0" err="1">
                <a:solidFill>
                  <a:schemeClr val="bg1"/>
                </a:solidFill>
              </a:rPr>
              <a:t>HỢP</a:t>
            </a:r>
            <a:r>
              <a:rPr lang="en-US" sz="2533" b="1" dirty="0">
                <a:solidFill>
                  <a:schemeClr val="bg1"/>
                </a:solidFill>
              </a:rPr>
              <a:t> </a:t>
            </a:r>
            <a:r>
              <a:rPr lang="en-US" sz="2533" b="1" dirty="0" err="1">
                <a:solidFill>
                  <a:schemeClr val="bg1"/>
                </a:solidFill>
              </a:rPr>
              <a:t>GIÁO</a:t>
            </a:r>
            <a:r>
              <a:rPr lang="en-US" sz="2533" b="1" dirty="0">
                <a:solidFill>
                  <a:schemeClr val="bg1"/>
                </a:solidFill>
              </a:rPr>
              <a:t> </a:t>
            </a:r>
            <a:r>
              <a:rPr lang="en-US" sz="2533" b="1" dirty="0" err="1">
                <a:solidFill>
                  <a:schemeClr val="bg1"/>
                </a:solidFill>
              </a:rPr>
              <a:t>DỤC</a:t>
            </a:r>
            <a:r>
              <a:rPr lang="en-US" sz="2533" b="1" dirty="0">
                <a:solidFill>
                  <a:schemeClr val="bg1"/>
                </a:solidFill>
              </a:rPr>
              <a:t> </a:t>
            </a:r>
            <a:r>
              <a:rPr lang="en-US" sz="2533" b="1" dirty="0" err="1">
                <a:solidFill>
                  <a:schemeClr val="bg1"/>
                </a:solidFill>
              </a:rPr>
              <a:t>QUYỀN</a:t>
            </a:r>
            <a:r>
              <a:rPr lang="en-US" sz="2533" b="1" dirty="0">
                <a:solidFill>
                  <a:schemeClr val="bg1"/>
                </a:solidFill>
              </a:rPr>
              <a:t> CON </a:t>
            </a:r>
            <a:r>
              <a:rPr lang="en-US" sz="2533" b="1" dirty="0" err="1">
                <a:solidFill>
                  <a:schemeClr val="bg1"/>
                </a:solidFill>
              </a:rPr>
              <a:t>NGƯỜI</a:t>
            </a:r>
            <a:r>
              <a:rPr lang="en-US" sz="2533" b="1" dirty="0">
                <a:solidFill>
                  <a:schemeClr val="bg1"/>
                </a:solidFill>
              </a:rPr>
              <a:t> </a:t>
            </a:r>
          </a:p>
          <a:p>
            <a:pPr algn="ctr"/>
            <a:r>
              <a:rPr lang="en-US" sz="2533" b="1" dirty="0" err="1">
                <a:solidFill>
                  <a:schemeClr val="bg1"/>
                </a:solidFill>
              </a:rPr>
              <a:t>TRONG</a:t>
            </a:r>
            <a:r>
              <a:rPr lang="en-US" sz="2533" b="1" dirty="0">
                <a:solidFill>
                  <a:schemeClr val="bg1"/>
                </a:solidFill>
              </a:rPr>
              <a:t> </a:t>
            </a:r>
            <a:r>
              <a:rPr lang="en-US" sz="2533" b="1" dirty="0" err="1">
                <a:solidFill>
                  <a:schemeClr val="bg1"/>
                </a:solidFill>
              </a:rPr>
              <a:t>CHƯƠNG</a:t>
            </a:r>
            <a:r>
              <a:rPr lang="en-US" sz="2533" b="1" dirty="0">
                <a:solidFill>
                  <a:schemeClr val="bg1"/>
                </a:solidFill>
              </a:rPr>
              <a:t> </a:t>
            </a:r>
            <a:r>
              <a:rPr lang="en-US" sz="2533" b="1" dirty="0" err="1">
                <a:solidFill>
                  <a:schemeClr val="bg1"/>
                </a:solidFill>
              </a:rPr>
              <a:t>TRÌNH</a:t>
            </a:r>
            <a:r>
              <a:rPr lang="en-US" sz="2533" b="1" dirty="0">
                <a:solidFill>
                  <a:schemeClr val="bg1"/>
                </a:solidFill>
              </a:rPr>
              <a:t> </a:t>
            </a:r>
            <a:r>
              <a:rPr lang="en-US" sz="2533" b="1" dirty="0" err="1" smtClean="0">
                <a:solidFill>
                  <a:schemeClr val="bg1"/>
                </a:solidFill>
              </a:rPr>
              <a:t>CẤP</a:t>
            </a:r>
            <a:r>
              <a:rPr lang="en-US" sz="2533" b="1" dirty="0" smtClean="0">
                <a:solidFill>
                  <a:schemeClr val="bg1"/>
                </a:solidFill>
              </a:rPr>
              <a:t> </a:t>
            </a:r>
            <a:r>
              <a:rPr lang="en-US" sz="2533" b="1" dirty="0" err="1">
                <a:solidFill>
                  <a:schemeClr val="bg1"/>
                </a:solidFill>
              </a:rPr>
              <a:t>TIỂU</a:t>
            </a:r>
            <a:r>
              <a:rPr lang="en-US" sz="2533" b="1" dirty="0">
                <a:solidFill>
                  <a:schemeClr val="bg1"/>
                </a:solidFill>
              </a:rPr>
              <a:t> </a:t>
            </a:r>
            <a:r>
              <a:rPr lang="en-US" sz="2533" b="1" dirty="0" err="1">
                <a:solidFill>
                  <a:schemeClr val="bg1"/>
                </a:solidFill>
              </a:rPr>
              <a:t>HỌC</a:t>
            </a:r>
            <a:r>
              <a:rPr lang="en-US" sz="2533" dirty="0">
                <a:solidFill>
                  <a:schemeClr val="bg1"/>
                </a:solidFill>
                <a:latin typeface="Arial Bold"/>
              </a:rPr>
              <a:t> </a:t>
            </a:r>
          </a:p>
        </p:txBody>
      </p:sp>
      <p:sp>
        <p:nvSpPr>
          <p:cNvPr id="10" name="Freeform 10"/>
          <p:cNvSpPr/>
          <p:nvPr/>
        </p:nvSpPr>
        <p:spPr>
          <a:xfrm>
            <a:off x="4064001" y="4195273"/>
            <a:ext cx="8128000" cy="1570527"/>
          </a:xfrm>
          <a:custGeom>
            <a:avLst/>
            <a:gdLst/>
            <a:ahLst/>
            <a:cxnLst/>
            <a:rect l="l" t="t" r="r" b="b"/>
            <a:pathLst>
              <a:path w="11325427" h="2355790">
                <a:moveTo>
                  <a:pt x="0" y="0"/>
                </a:moveTo>
                <a:lnTo>
                  <a:pt x="11325427" y="0"/>
                </a:lnTo>
                <a:lnTo>
                  <a:pt x="11325427" y="2355791"/>
                </a:lnTo>
                <a:lnTo>
                  <a:pt x="0" y="2355791"/>
                </a:lnTo>
                <a:lnTo>
                  <a:pt x="0" y="0"/>
                </a:lnTo>
                <a:close/>
              </a:path>
            </a:pathLst>
          </a:custGeom>
          <a:blipFill>
            <a:blip r:embed="rId4"/>
            <a:stretch>
              <a:fillRect t="-14053" b="-7016"/>
            </a:stretch>
          </a:blipFill>
        </p:spPr>
        <p:txBody>
          <a:bodyPr/>
          <a:lstStyle/>
          <a:p>
            <a:endParaRPr lang="en-US" sz="1200"/>
          </a:p>
        </p:txBody>
      </p:sp>
      <p:sp>
        <p:nvSpPr>
          <p:cNvPr id="14" name="TextBox 14"/>
          <p:cNvSpPr txBox="1"/>
          <p:nvPr/>
        </p:nvSpPr>
        <p:spPr>
          <a:xfrm>
            <a:off x="5397511" y="4401931"/>
            <a:ext cx="5587979" cy="807913"/>
          </a:xfrm>
          <a:prstGeom prst="rect">
            <a:avLst/>
          </a:prstGeom>
        </p:spPr>
        <p:txBody>
          <a:bodyPr wrap="square" lIns="0" tIns="0" rIns="0" bIns="0" rtlCol="0" anchor="t">
            <a:spAutoFit/>
          </a:bodyPr>
          <a:lstStyle/>
          <a:p>
            <a:pPr>
              <a:lnSpc>
                <a:spcPts val="2053"/>
              </a:lnSpc>
            </a:pPr>
            <a:r>
              <a:rPr lang="en-US" sz="2667" dirty="0">
                <a:latin typeface="Arial" charset="0"/>
                <a:ea typeface="Arial" charset="0"/>
                <a:cs typeface="Arial" charset="0"/>
              </a:rPr>
              <a:t>    </a:t>
            </a:r>
            <a:r>
              <a:rPr lang="vi-VN" sz="2667" dirty="0">
                <a:latin typeface="Arial" charset="0"/>
                <a:ea typeface="Arial" charset="0"/>
                <a:cs typeface="Arial" charset="0"/>
              </a:rPr>
              <a:t>Xây </a:t>
            </a:r>
            <a:r>
              <a:rPr lang="vi-VN" sz="2667" dirty="0">
                <a:latin typeface="Arial" charset="0"/>
                <a:ea typeface="Arial" charset="0"/>
                <a:cs typeface="Arial" charset="0"/>
              </a:rPr>
              <a:t>dựng tiết S</a:t>
            </a:r>
            <a:r>
              <a:rPr lang="en-US" sz="2667" dirty="0" err="1">
                <a:latin typeface="Arial" charset="0"/>
                <a:ea typeface="Arial" charset="0"/>
                <a:cs typeface="Arial" charset="0"/>
              </a:rPr>
              <a:t>i</a:t>
            </a:r>
            <a:r>
              <a:rPr lang="vi-VN" sz="2667" dirty="0">
                <a:latin typeface="Arial" charset="0"/>
                <a:ea typeface="Arial" charset="0"/>
                <a:cs typeface="Arial" charset="0"/>
              </a:rPr>
              <a:t>nh hoạt lớp với các nội dung về Quyền con người, Quyền trẻ em</a:t>
            </a:r>
            <a:endParaRPr lang="en-US" sz="2667" dirty="0">
              <a:solidFill>
                <a:srgbClr val="000000"/>
              </a:solidFill>
              <a:latin typeface="Arial" charset="0"/>
              <a:ea typeface="Arial" charset="0"/>
              <a:cs typeface="Arial" charset="0"/>
            </a:endParaRPr>
          </a:p>
        </p:txBody>
      </p:sp>
      <p:sp>
        <p:nvSpPr>
          <p:cNvPr id="15" name="TextBox 15"/>
          <p:cNvSpPr txBox="1"/>
          <p:nvPr/>
        </p:nvSpPr>
        <p:spPr>
          <a:xfrm>
            <a:off x="5080001" y="2776882"/>
            <a:ext cx="5882399" cy="807913"/>
          </a:xfrm>
          <a:prstGeom prst="rect">
            <a:avLst/>
          </a:prstGeom>
        </p:spPr>
        <p:txBody>
          <a:bodyPr wrap="square" lIns="0" tIns="0" rIns="0" bIns="0" rtlCol="0" anchor="t">
            <a:spAutoFit/>
          </a:bodyPr>
          <a:lstStyle/>
          <a:p>
            <a:pPr algn="just">
              <a:lnSpc>
                <a:spcPts val="2053"/>
              </a:lnSpc>
            </a:pPr>
            <a:r>
              <a:rPr lang="en-US" sz="2667" dirty="0">
                <a:latin typeface="Arial" charset="0"/>
                <a:ea typeface="Arial" charset="0"/>
                <a:cs typeface="Arial" charset="0"/>
              </a:rPr>
              <a:t>        </a:t>
            </a:r>
            <a:r>
              <a:rPr lang="vi-VN" sz="2667" dirty="0">
                <a:latin typeface="Arial" charset="0"/>
                <a:ea typeface="Arial" charset="0"/>
                <a:cs typeface="Arial" charset="0"/>
              </a:rPr>
              <a:t>Xây </a:t>
            </a:r>
            <a:r>
              <a:rPr lang="vi-VN" sz="2667" dirty="0">
                <a:latin typeface="Arial" charset="0"/>
                <a:ea typeface="Arial" charset="0"/>
                <a:cs typeface="Arial" charset="0"/>
              </a:rPr>
              <a:t>dựng tiết Sinh hoạt dưới cờ với chủ đề về Quyền con người, Quyền trẻ em,</a:t>
            </a:r>
            <a:r>
              <a:rPr lang="mr-IN" sz="2667" dirty="0">
                <a:latin typeface="Arial" charset="0"/>
                <a:ea typeface="Arial" charset="0"/>
                <a:cs typeface="Arial" charset="0"/>
              </a:rPr>
              <a:t>…</a:t>
            </a:r>
            <a:endParaRPr lang="en-US" sz="2667" dirty="0">
              <a:solidFill>
                <a:srgbClr val="000000"/>
              </a:solidFill>
              <a:latin typeface="Arial" charset="0"/>
              <a:ea typeface="Arial" charset="0"/>
              <a:cs typeface="Arial" charset="0"/>
            </a:endParaRPr>
          </a:p>
        </p:txBody>
      </p:sp>
      <p:sp>
        <p:nvSpPr>
          <p:cNvPr id="17" name="Rectangle 16"/>
          <p:cNvSpPr/>
          <p:nvPr/>
        </p:nvSpPr>
        <p:spPr>
          <a:xfrm>
            <a:off x="667657" y="3127473"/>
            <a:ext cx="2997200" cy="1169551"/>
          </a:xfrm>
          <a:prstGeom prst="rect">
            <a:avLst/>
          </a:prstGeom>
        </p:spPr>
        <p:txBody>
          <a:bodyPr wrap="square">
            <a:spAutoFit/>
          </a:bodyPr>
          <a:lstStyle/>
          <a:p>
            <a:pPr algn="just">
              <a:lnSpc>
                <a:spcPts val="2053"/>
              </a:lnSpc>
            </a:pPr>
            <a:r>
              <a:rPr lang="en-US" sz="2533" b="1" dirty="0" err="1" smtClean="0"/>
              <a:t>Tổ</a:t>
            </a:r>
            <a:r>
              <a:rPr lang="en-US" sz="2533" b="1" dirty="0" smtClean="0"/>
              <a:t> </a:t>
            </a:r>
            <a:r>
              <a:rPr lang="en-US" sz="2533" b="1" dirty="0" err="1"/>
              <a:t>chức</a:t>
            </a:r>
            <a:r>
              <a:rPr lang="en-US" sz="2533" b="1" dirty="0"/>
              <a:t> </a:t>
            </a:r>
            <a:r>
              <a:rPr lang="en-US" sz="2533" b="1" dirty="0" err="1"/>
              <a:t>các</a:t>
            </a:r>
            <a:r>
              <a:rPr lang="en-US" sz="2533" b="1" dirty="0"/>
              <a:t> </a:t>
            </a:r>
            <a:r>
              <a:rPr lang="en-US" sz="2533" b="1" dirty="0" err="1"/>
              <a:t>hoạt</a:t>
            </a:r>
            <a:r>
              <a:rPr lang="en-US" sz="2533" b="1" dirty="0"/>
              <a:t> </a:t>
            </a:r>
            <a:r>
              <a:rPr lang="en-US" sz="2533" b="1" dirty="0" err="1"/>
              <a:t>động</a:t>
            </a:r>
            <a:r>
              <a:rPr lang="en-US" sz="2533" b="1" dirty="0"/>
              <a:t> </a:t>
            </a:r>
            <a:r>
              <a:rPr lang="en-US" sz="2533" b="1" dirty="0" err="1"/>
              <a:t>về</a:t>
            </a:r>
            <a:r>
              <a:rPr lang="en-US" sz="2533" b="1" dirty="0"/>
              <a:t> </a:t>
            </a:r>
            <a:r>
              <a:rPr lang="en-US" sz="2533" b="1" dirty="0" err="1"/>
              <a:t>nội</a:t>
            </a:r>
            <a:r>
              <a:rPr lang="en-US" sz="2533" b="1" dirty="0"/>
              <a:t> dung </a:t>
            </a:r>
            <a:r>
              <a:rPr lang="en-US" sz="2533" b="1" dirty="0" err="1"/>
              <a:t>quyền</a:t>
            </a:r>
            <a:r>
              <a:rPr lang="en-US" sz="2533" b="1" dirty="0"/>
              <a:t> con </a:t>
            </a:r>
            <a:r>
              <a:rPr lang="en-US" sz="2533" b="1" dirty="0" err="1"/>
              <a:t>người</a:t>
            </a:r>
            <a:r>
              <a:rPr lang="en-US" sz="2533" b="1" dirty="0"/>
              <a:t> </a:t>
            </a:r>
            <a:r>
              <a:rPr lang="en-US" sz="2533" b="1" dirty="0" err="1"/>
              <a:t>theo</a:t>
            </a:r>
            <a:r>
              <a:rPr lang="en-US" sz="2533" b="1" dirty="0"/>
              <a:t> </a:t>
            </a:r>
            <a:r>
              <a:rPr lang="en-US" sz="2533" b="1" dirty="0" err="1"/>
              <a:t>từng</a:t>
            </a:r>
            <a:r>
              <a:rPr lang="en-US" sz="2533" b="1" dirty="0"/>
              <a:t> </a:t>
            </a:r>
            <a:r>
              <a:rPr lang="en-US" sz="2533" b="1" dirty="0" err="1"/>
              <a:t>chủ</a:t>
            </a:r>
            <a:r>
              <a:rPr lang="en-US" sz="2533" b="1" dirty="0"/>
              <a:t> </a:t>
            </a:r>
            <a:r>
              <a:rPr lang="en-US" sz="2533" b="1" dirty="0" err="1"/>
              <a:t>đề</a:t>
            </a:r>
            <a:endParaRPr lang="en-US" sz="2533"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6955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F8AC-2A87-231B-584E-B2478289707A}"/>
              </a:ext>
            </a:extLst>
          </p:cNvPr>
          <p:cNvSpPr>
            <a:spLocks noGrp="1"/>
          </p:cNvSpPr>
          <p:nvPr>
            <p:ph type="title"/>
          </p:nvPr>
        </p:nvSpPr>
        <p:spPr>
          <a:xfrm>
            <a:off x="838200" y="365125"/>
            <a:ext cx="10948262" cy="1131166"/>
          </a:xfrm>
        </p:spPr>
        <p:txBody>
          <a:bodyPr>
            <a:normAutofit/>
          </a:bodyPr>
          <a:lstStyle/>
          <a:p>
            <a:r>
              <a:rPr lang="en-US" sz="2800" b="1" dirty="0">
                <a:solidFill>
                  <a:srgbClr val="FF0000"/>
                </a:solidFill>
                <a:latin typeface="Arial" panose="020B0604020202020204" pitchFamily="34" charset="0"/>
                <a:cs typeface="Arial" panose="020B0604020202020204" pitchFamily="34" charset="0"/>
              </a:rPr>
              <a:t>MỘT SỐ HÌNH ẢNH VỀ HÌNH  THỨC TỔ CHỨC TÍCH </a:t>
            </a:r>
            <a:r>
              <a:rPr lang="en-US" sz="2800" b="1">
                <a:solidFill>
                  <a:srgbClr val="FF0000"/>
                </a:solidFill>
                <a:latin typeface="Arial" panose="020B0604020202020204" pitchFamily="34" charset="0"/>
                <a:cs typeface="Arial" panose="020B0604020202020204" pitchFamily="34" charset="0"/>
              </a:rPr>
              <a:t>HỢP </a:t>
            </a:r>
            <a:br>
              <a:rPr lang="en-US" sz="2800" b="1">
                <a:solidFill>
                  <a:srgbClr val="FF0000"/>
                </a:solidFill>
                <a:latin typeface="Arial" panose="020B0604020202020204" pitchFamily="34" charset="0"/>
                <a:cs typeface="Arial" panose="020B0604020202020204" pitchFamily="34" charset="0"/>
              </a:rPr>
            </a:br>
            <a:r>
              <a:rPr lang="en-US" sz="2800" b="1">
                <a:solidFill>
                  <a:srgbClr val="FF0000"/>
                </a:solidFill>
                <a:latin typeface="Arial" panose="020B0604020202020204" pitchFamily="34" charset="0"/>
                <a:cs typeface="Arial" panose="020B0604020202020204" pitchFamily="34" charset="0"/>
              </a:rPr>
              <a:t>GIÁO </a:t>
            </a:r>
            <a:r>
              <a:rPr lang="en-US" sz="2800" b="1" dirty="0">
                <a:solidFill>
                  <a:srgbClr val="FF0000"/>
                </a:solidFill>
                <a:latin typeface="Arial" panose="020B0604020202020204" pitchFamily="34" charset="0"/>
                <a:cs typeface="Arial" panose="020B0604020202020204" pitchFamily="34" charset="0"/>
              </a:rPr>
              <a:t>DỤC QUYỀN CON NGƯỜI TRONG CTGD TIỂU HỌC</a:t>
            </a:r>
          </a:p>
        </p:txBody>
      </p:sp>
      <p:sp>
        <p:nvSpPr>
          <p:cNvPr id="3" name="Content Placeholder 2">
            <a:extLst>
              <a:ext uri="{FF2B5EF4-FFF2-40B4-BE49-F238E27FC236}">
                <a16:creationId xmlns:a16="http://schemas.microsoft.com/office/drawing/2014/main" id="{97EC2A6F-D8D2-AD31-BF70-82ED03985B9D}"/>
              </a:ext>
            </a:extLst>
          </p:cNvPr>
          <p:cNvSpPr>
            <a:spLocks noGrp="1"/>
          </p:cNvSpPr>
          <p:nvPr>
            <p:ph idx="1"/>
          </p:nvPr>
        </p:nvSpPr>
        <p:spPr>
          <a:xfrm>
            <a:off x="269241" y="2032001"/>
            <a:ext cx="3876040" cy="3992879"/>
          </a:xfrm>
        </p:spPr>
        <p:txBody>
          <a:bodyPr>
            <a:normAutofit/>
          </a:bodyPr>
          <a:lstStyle/>
          <a:p>
            <a:pPr algn="just">
              <a:spcBef>
                <a:spcPts val="600"/>
              </a:spcBef>
              <a:spcAft>
                <a:spcPts val="600"/>
              </a:spcAft>
            </a:pPr>
            <a:r>
              <a:rPr lang="en-US" dirty="0" err="1">
                <a:effectLst/>
                <a:latin typeface="Arial" panose="020B0604020202020204" pitchFamily="34" charset="0"/>
                <a:ea typeface="Calibri" panose="020F0502020204030204" pitchFamily="34" charset="0"/>
                <a:cs typeface="Arial" panose="020B0604020202020204" pitchFamily="34" charset="0"/>
              </a:rPr>
              <a:t>Các</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chủ</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đề</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này</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được</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dạy</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vào</a:t>
            </a:r>
            <a:r>
              <a:rPr lang="en-US" dirty="0">
                <a:effectLst/>
                <a:latin typeface="Arial" panose="020B0604020202020204" pitchFamily="34" charset="0"/>
                <a:ea typeface="Calibri" panose="020F0502020204030204" pitchFamily="34" charset="0"/>
                <a:cs typeface="Arial" panose="020B0604020202020204" pitchFamily="34" charset="0"/>
              </a:rPr>
              <a:t> 1 </a:t>
            </a:r>
            <a:r>
              <a:rPr lang="en-US" dirty="0" err="1">
                <a:effectLst/>
                <a:latin typeface="Arial" panose="020B0604020202020204" pitchFamily="34" charset="0"/>
                <a:ea typeface="Calibri" panose="020F0502020204030204" pitchFamily="34" charset="0"/>
                <a:cs typeface="Arial" panose="020B0604020202020204" pitchFamily="34" charset="0"/>
              </a:rPr>
              <a:t>tiết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sinh</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hoạt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lớp</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trong</a:t>
            </a:r>
            <a:r>
              <a:rPr lang="en-US" dirty="0">
                <a:effectLst/>
                <a:latin typeface="Arial" panose="020B0604020202020204" pitchFamily="34" charset="0"/>
                <a:ea typeface="Calibri" panose="020F0502020204030204" pitchFamily="34" charset="0"/>
                <a:cs typeface="Arial" panose="020B0604020202020204" pitchFamily="34" charset="0"/>
              </a:rPr>
              <a:t> 5 </a:t>
            </a:r>
            <a:r>
              <a:rPr lang="en-US" dirty="0" err="1">
                <a:effectLst/>
                <a:latin typeface="Arial" panose="020B0604020202020204" pitchFamily="34" charset="0"/>
                <a:ea typeface="Calibri" panose="020F0502020204030204" pitchFamily="34" charset="0"/>
                <a:cs typeface="Arial" panose="020B0604020202020204" pitchFamily="34" charset="0"/>
              </a:rPr>
              <a:t>tuần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của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tháng</a:t>
            </a:r>
            <a:r>
              <a:rPr lang="en-US" dirty="0">
                <a:effectLst/>
                <a:latin typeface="Arial" panose="020B0604020202020204" pitchFamily="34" charset="0"/>
                <a:ea typeface="Calibri" panose="020F0502020204030204" pitchFamily="34" charset="0"/>
                <a:cs typeface="Arial" panose="020B0604020202020204" pitchFamily="34" charset="0"/>
              </a:rPr>
              <a:t> 11 </a:t>
            </a:r>
            <a:r>
              <a:rPr lang="en-US" dirty="0" err="1">
                <a:effectLst/>
                <a:latin typeface="Arial" panose="020B0604020202020204" pitchFamily="34" charset="0"/>
                <a:ea typeface="Calibri" panose="020F0502020204030204" pitchFamily="34" charset="0"/>
                <a:cs typeface="Arial" panose="020B0604020202020204" pitchFamily="34" charset="0"/>
              </a:rPr>
              <a:t>hàng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năm</a:t>
            </a:r>
            <a:r>
              <a:rPr lang="en-US" dirty="0">
                <a:effectLst/>
                <a:latin typeface="Arial" panose="020B0604020202020204" pitchFamily="34" charset="0"/>
                <a:ea typeface="Calibri" panose="020F050202020403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81925145-384F-94C4-1927-D4BD8DA257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2655" y="1625600"/>
            <a:ext cx="7273807" cy="4816763"/>
          </a:xfrm>
          <a:prstGeom prst="rect">
            <a:avLst/>
          </a:prstGeom>
          <a:ln>
            <a:solidFill>
              <a:schemeClr val="accent1"/>
            </a:solidFill>
          </a:ln>
        </p:spPr>
      </p:pic>
    </p:spTree>
    <p:extLst>
      <p:ext uri="{BB962C8B-B14F-4D97-AF65-F5344CB8AC3E}">
        <p14:creationId xmlns:p14="http://schemas.microsoft.com/office/powerpoint/2010/main" val="1623505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13A5BD-C71B-D20A-F1DC-62C44012B0CD}"/>
              </a:ext>
            </a:extLst>
          </p:cNvPr>
          <p:cNvSpPr txBox="1"/>
          <p:nvPr/>
        </p:nvSpPr>
        <p:spPr>
          <a:xfrm>
            <a:off x="1001588" y="289719"/>
            <a:ext cx="10840720" cy="830997"/>
          </a:xfrm>
          <a:prstGeom prst="rect">
            <a:avLst/>
          </a:prstGeom>
          <a:noFill/>
        </p:spPr>
        <p:txBody>
          <a:bodyPr wrap="square">
            <a:spAutoFit/>
          </a:bodyPr>
          <a:lstStyle/>
          <a:p>
            <a:pPr algn="just"/>
            <a:r>
              <a:rPr lang="en-US" sz="2400" dirty="0" err="1">
                <a:effectLst/>
                <a:latin typeface="Times New Roman" panose="02020603050405020304" pitchFamily="18" charset="0"/>
                <a:ea typeface="Calibri" panose="020F0502020204030204" pitchFamily="34" charset="0"/>
              </a:rPr>
              <a:t>Xây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dựng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chuyên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đề</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liên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quan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đến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nội</a:t>
            </a:r>
            <a:r>
              <a:rPr lang="en-US" sz="2400" dirty="0">
                <a:effectLst/>
                <a:latin typeface="Times New Roman" panose="02020603050405020304" pitchFamily="18" charset="0"/>
                <a:ea typeface="Calibri" panose="020F0502020204030204" pitchFamily="34" charset="0"/>
              </a:rPr>
              <a:t> dung </a:t>
            </a:r>
            <a:r>
              <a:rPr lang="en-US" sz="2400" dirty="0" err="1">
                <a:effectLst/>
                <a:latin typeface="Times New Roman" panose="02020603050405020304" pitchFamily="18" charset="0"/>
                <a:ea typeface="Calibri" panose="020F0502020204030204" pitchFamily="34" charset="0"/>
              </a:rPr>
              <a:t>cơ</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bản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về</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Quyền</a:t>
            </a:r>
            <a:r>
              <a:rPr lang="en-US" sz="2400" dirty="0">
                <a:effectLst/>
                <a:latin typeface="Times New Roman" panose="02020603050405020304" pitchFamily="18" charset="0"/>
                <a:ea typeface="Calibri" panose="020F0502020204030204" pitchFamily="34" charset="0"/>
              </a:rPr>
              <a:t> con </a:t>
            </a:r>
            <a:r>
              <a:rPr lang="en-US" sz="2400" dirty="0" err="1">
                <a:effectLst/>
                <a:latin typeface="Times New Roman" panose="02020603050405020304" pitchFamily="18" charset="0"/>
                <a:ea typeface="Calibri" panose="020F0502020204030204" pitchFamily="34" charset="0"/>
              </a:rPr>
              <a:t>người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học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sinh</a:t>
            </a:r>
            <a:r>
              <a:rPr lang="en-US" sz="2400" dirty="0">
                <a:effectLst/>
                <a:latin typeface="Times New Roman" panose="02020603050405020304" pitchFamily="18" charset="0"/>
                <a:ea typeface="Calibri" panose="020F0502020204030204" pitchFamily="34" charset="0"/>
              </a:rPr>
              <a:t>. </a:t>
            </a:r>
            <a:endParaRPr lang="en-US" sz="2400" dirty="0"/>
          </a:p>
        </p:txBody>
      </p:sp>
      <p:pic>
        <p:nvPicPr>
          <p:cNvPr id="6" name="Picture 5">
            <a:extLst>
              <a:ext uri="{FF2B5EF4-FFF2-40B4-BE49-F238E27FC236}">
                <a16:creationId xmlns:a16="http://schemas.microsoft.com/office/drawing/2014/main" id="{1F69A3AB-6072-C4FC-21C6-B031C3B4AA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427" y="1408861"/>
            <a:ext cx="5392880" cy="3894056"/>
          </a:xfrm>
          <a:prstGeom prst="rect">
            <a:avLst/>
          </a:prstGeom>
          <a:ln>
            <a:solidFill>
              <a:schemeClr val="accent1"/>
            </a:solidFill>
          </a:ln>
        </p:spPr>
      </p:pic>
      <p:pic>
        <p:nvPicPr>
          <p:cNvPr id="8" name="Picture 7">
            <a:extLst>
              <a:ext uri="{FF2B5EF4-FFF2-40B4-BE49-F238E27FC236}">
                <a16:creationId xmlns:a16="http://schemas.microsoft.com/office/drawing/2014/main" id="{31038AC6-CA81-B527-A6D9-E0BB5B921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0180" y="1555725"/>
            <a:ext cx="5180626" cy="3600328"/>
          </a:xfrm>
          <a:prstGeom prst="rect">
            <a:avLst/>
          </a:prstGeom>
          <a:ln>
            <a:solidFill>
              <a:schemeClr val="tx1"/>
            </a:solidFill>
          </a:ln>
        </p:spPr>
      </p:pic>
      <p:sp>
        <p:nvSpPr>
          <p:cNvPr id="9" name="Text Box 2">
            <a:extLst>
              <a:ext uri="{FF2B5EF4-FFF2-40B4-BE49-F238E27FC236}">
                <a16:creationId xmlns:a16="http://schemas.microsoft.com/office/drawing/2014/main" id="{74AA15E3-DFC4-ECFC-5303-00FE3E4920E7}"/>
              </a:ext>
            </a:extLst>
          </p:cNvPr>
          <p:cNvSpPr txBox="1">
            <a:spLocks noChangeArrowheads="1"/>
          </p:cNvSpPr>
          <p:nvPr/>
        </p:nvSpPr>
        <p:spPr bwMode="auto">
          <a:xfrm>
            <a:off x="804507" y="5440336"/>
            <a:ext cx="4998719" cy="800219"/>
          </a:xfrm>
          <a:prstGeom prst="rect">
            <a:avLst/>
          </a:prstGeom>
          <a:noFill/>
          <a:ln w="9525">
            <a:noFill/>
            <a:miter lim="800000"/>
            <a:headEnd/>
            <a:tailEnd/>
          </a:ln>
        </p:spPr>
        <p:txBody>
          <a:bodyPr rot="0" vert="horz" wrap="square" lIns="91440" tIns="45720" rIns="91440" bIns="45720" anchor="t" anchorCtr="0">
            <a:spAutoFit/>
          </a:bodyPr>
          <a:lstStyle/>
          <a:p>
            <a:pPr algn="ctr">
              <a:spcBef>
                <a:spcPts val="600"/>
              </a:spcBef>
              <a:spcAft>
                <a:spcPts val="600"/>
              </a:spcAft>
            </a:pP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Tiểu</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Bỉnh</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Khiêm</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Quận</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1</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600"/>
              </a:spcBef>
              <a:spcAft>
                <a:spcPts val="600"/>
              </a:spcAft>
            </a:pP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toàn</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5F940189-C623-76EA-4E53-641383DE1F29}"/>
              </a:ext>
            </a:extLst>
          </p:cNvPr>
          <p:cNvSpPr txBox="1">
            <a:spLocks noChangeArrowheads="1"/>
          </p:cNvSpPr>
          <p:nvPr/>
        </p:nvSpPr>
        <p:spPr bwMode="auto">
          <a:xfrm>
            <a:off x="6421948" y="5440336"/>
            <a:ext cx="5417820" cy="923330"/>
          </a:xfrm>
          <a:prstGeom prst="rect">
            <a:avLst/>
          </a:prstGeom>
          <a:noFill/>
          <a:ln w="9525">
            <a:noFill/>
            <a:miter lim="800000"/>
            <a:headEnd/>
            <a:tailEnd/>
          </a:ln>
        </p:spPr>
        <p:txBody>
          <a:bodyPr rot="0" vert="horz" wrap="square" lIns="91440" tIns="45720" rIns="91440" bIns="45720" anchor="t" anchorCtr="0">
            <a:spAutoFit/>
          </a:bodyPr>
          <a:lstStyle/>
          <a:p>
            <a:pPr algn="ctr">
              <a:spcBef>
                <a:spcPts val="600"/>
              </a:spcBef>
              <a:spcAft>
                <a:spcPts val="600"/>
              </a:spcAft>
            </a:pP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Tiểu</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Thanh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Tuyền</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quận</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Tân</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kỹ</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phòng</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chống</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bạo</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xâm</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hại</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effectLst/>
                <a:latin typeface="Times New Roman" panose="02020603050405020304" pitchFamily="18" charset="0"/>
                <a:ea typeface="Calibri" panose="020F0502020204030204" pitchFamily="34" charset="0"/>
                <a:cs typeface="Times New Roman" panose="02020603050405020304" pitchFamily="18" charset="0"/>
              </a:rPr>
              <a:t>em</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6868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13A5BD-C71B-D20A-F1DC-62C44012B0CD}"/>
              </a:ext>
            </a:extLst>
          </p:cNvPr>
          <p:cNvSpPr txBox="1"/>
          <p:nvPr/>
        </p:nvSpPr>
        <p:spPr>
          <a:xfrm>
            <a:off x="1210310" y="786809"/>
            <a:ext cx="10727690" cy="830997"/>
          </a:xfrm>
          <a:prstGeom prst="rect">
            <a:avLst/>
          </a:prstGeom>
          <a:noFill/>
        </p:spPr>
        <p:txBody>
          <a:bodyPr wrap="square">
            <a:spAutoFit/>
          </a:bodyPr>
          <a:lstStyle/>
          <a:p>
            <a:pPr algn="just"/>
            <a:r>
              <a:rPr lang="en-US" sz="2400" dirty="0" smtClean="0">
                <a:effectLst/>
                <a:latin typeface="Times New Roman" panose="02020603050405020304" pitchFamily="18" charset="0"/>
                <a:ea typeface="Calibri" panose="020F0502020204030204" pitchFamily="34" charset="0"/>
              </a:rPr>
              <a:t>	</a:t>
            </a:r>
            <a:r>
              <a:rPr lang="en-US" sz="2400" b="1" dirty="0" smtClean="0">
                <a:effectLst/>
                <a:latin typeface="Times New Roman" panose="02020603050405020304" pitchFamily="18" charset="0"/>
                <a:ea typeface="Calibri" panose="020F0502020204030204" pitchFamily="34" charset="0"/>
              </a:rPr>
              <a:t>T</a:t>
            </a:r>
            <a:r>
              <a:rPr lang="vi-VN" sz="2400" b="1" dirty="0">
                <a:effectLst/>
                <a:latin typeface="Times New Roman" panose="02020603050405020304" pitchFamily="18" charset="0"/>
                <a:ea typeface="Calibri" panose="020F0502020204030204" pitchFamily="34" charset="0"/>
              </a:rPr>
              <a:t>ạo cơ hội cho học sinh được giao lưu, cảm nhận được sự yêu thương, chăm sóc của người lớn dành cho trẻ em</a:t>
            </a:r>
            <a:endParaRPr lang="en-US" sz="2400" b="1" dirty="0"/>
          </a:p>
        </p:txBody>
      </p:sp>
      <p:pic>
        <p:nvPicPr>
          <p:cNvPr id="3" name="Picture 2">
            <a:extLst>
              <a:ext uri="{FF2B5EF4-FFF2-40B4-BE49-F238E27FC236}">
                <a16:creationId xmlns:a16="http://schemas.microsoft.com/office/drawing/2014/main" id="{BCD95C3C-14A7-6079-B1BD-AD2E12F61D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310" y="1913743"/>
            <a:ext cx="6140700" cy="4092216"/>
          </a:xfrm>
          <a:prstGeom prst="rect">
            <a:avLst/>
          </a:prstGeom>
          <a:ln>
            <a:solidFill>
              <a:schemeClr val="tx1"/>
            </a:solidFill>
          </a:ln>
        </p:spPr>
      </p:pic>
      <p:sp>
        <p:nvSpPr>
          <p:cNvPr id="11" name="TextBox 10">
            <a:extLst>
              <a:ext uri="{FF2B5EF4-FFF2-40B4-BE49-F238E27FC236}">
                <a16:creationId xmlns:a16="http://schemas.microsoft.com/office/drawing/2014/main" id="{F9C8B4BF-30B5-C1B4-9E0F-A2CCE8BA786C}"/>
              </a:ext>
            </a:extLst>
          </p:cNvPr>
          <p:cNvSpPr txBox="1"/>
          <p:nvPr/>
        </p:nvSpPr>
        <p:spPr>
          <a:xfrm>
            <a:off x="7213600" y="2893850"/>
            <a:ext cx="4724400" cy="1723549"/>
          </a:xfrm>
          <a:prstGeom prst="rect">
            <a:avLst/>
          </a:prstGeom>
          <a:noFill/>
        </p:spPr>
        <p:txBody>
          <a:bodyPr wrap="square">
            <a:spAutoFit/>
          </a:bodyPr>
          <a:lstStyle/>
          <a:p>
            <a:pPr algn="ctr">
              <a:spcBef>
                <a:spcPts val="600"/>
              </a:spcBef>
              <a:spcAft>
                <a:spcPts val="600"/>
              </a:spcAft>
            </a:pP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Trương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Quận</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12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600"/>
              </a:spcBef>
              <a:spcAft>
                <a:spcPts val="600"/>
              </a:spcAft>
            </a:pP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nhật</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tháng</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2390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flipV="1">
            <a:off x="1677345" y="3958736"/>
            <a:ext cx="0" cy="842068"/>
          </a:xfrm>
          <a:prstGeom prst="line">
            <a:avLst/>
          </a:prstGeom>
          <a:ln w="127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7170581" y="3835195"/>
            <a:ext cx="0" cy="842068"/>
          </a:xfrm>
          <a:prstGeom prst="line">
            <a:avLst/>
          </a:prstGeom>
          <a:ln w="1270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0391961" y="3888765"/>
            <a:ext cx="0" cy="842068"/>
          </a:xfrm>
          <a:prstGeom prst="line">
            <a:avLst/>
          </a:prstGeom>
          <a:ln w="12700">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743682" y="3937975"/>
            <a:ext cx="0" cy="842068"/>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5532404" y="4677263"/>
            <a:ext cx="3006345" cy="1433969"/>
            <a:chOff x="4294377" y="2930203"/>
            <a:chExt cx="2254759" cy="1240870"/>
          </a:xfrm>
        </p:grpSpPr>
        <p:sp>
          <p:nvSpPr>
            <p:cNvPr id="8" name="任意多边形: 形状 7"/>
            <p:cNvSpPr/>
            <p:nvPr/>
          </p:nvSpPr>
          <p:spPr>
            <a:xfrm flipV="1">
              <a:off x="4294377" y="2930203"/>
              <a:ext cx="2254759" cy="1240870"/>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4">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思源黑体 CN Medium" panose="020B0600000000000000" pitchFamily="34" charset="-122"/>
                <a:ea typeface="思源黑体 CN Medium" panose="020B0600000000000000" pitchFamily="34" charset="-122"/>
                <a:sym typeface="字魂36号-正文宋楷" panose="02000000000000000000" pitchFamily="2" charset="-122"/>
              </a:endParaRPr>
            </a:p>
          </p:txBody>
        </p:sp>
        <p:sp>
          <p:nvSpPr>
            <p:cNvPr id="13" name="任意多边形: 形状 12"/>
            <p:cNvSpPr>
              <a:spLocks/>
            </p:cNvSpPr>
            <p:nvPr/>
          </p:nvSpPr>
          <p:spPr bwMode="auto">
            <a:xfrm>
              <a:off x="5207621" y="3391681"/>
              <a:ext cx="382315" cy="32308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sz="2400" dirty="0">
                <a:latin typeface="思源黑体 CN Medium" panose="020B0600000000000000" pitchFamily="34" charset="-122"/>
                <a:ea typeface="思源黑体 CN Medium" panose="020B0600000000000000" pitchFamily="34" charset="-122"/>
                <a:sym typeface="字魂36号-正文宋楷" panose="02000000000000000000" pitchFamily="2" charset="-122"/>
              </a:endParaRPr>
            </a:p>
          </p:txBody>
        </p:sp>
      </p:grpSp>
      <p:grpSp>
        <p:nvGrpSpPr>
          <p:cNvPr id="36" name="组合 35"/>
          <p:cNvGrpSpPr/>
          <p:nvPr/>
        </p:nvGrpSpPr>
        <p:grpSpPr>
          <a:xfrm>
            <a:off x="2476314" y="4721543"/>
            <a:ext cx="3006345" cy="1433969"/>
            <a:chOff x="2594864" y="2930203"/>
            <a:chExt cx="2254759" cy="1240870"/>
          </a:xfrm>
        </p:grpSpPr>
        <p:sp>
          <p:nvSpPr>
            <p:cNvPr id="37" name="任意多边形: 形状 36"/>
            <p:cNvSpPr/>
            <p:nvPr/>
          </p:nvSpPr>
          <p:spPr>
            <a:xfrm flipV="1">
              <a:off x="2594864" y="2930203"/>
              <a:ext cx="2254759" cy="1240870"/>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2">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latin typeface="思源黑体 CN Medium" panose="020B0600000000000000" pitchFamily="34" charset="-122"/>
                <a:ea typeface="思源黑体 CN Medium" panose="020B0600000000000000" pitchFamily="34" charset="-122"/>
                <a:sym typeface="字魂36号-正文宋楷" panose="02000000000000000000" pitchFamily="2" charset="-122"/>
              </a:endParaRPr>
            </a:p>
          </p:txBody>
        </p:sp>
        <p:sp>
          <p:nvSpPr>
            <p:cNvPr id="38" name="任意多边形: 形状 37"/>
            <p:cNvSpPr>
              <a:spLocks noChangeAspect="1"/>
            </p:cNvSpPr>
            <p:nvPr/>
          </p:nvSpPr>
          <p:spPr bwMode="auto">
            <a:xfrm>
              <a:off x="3541363" y="3330887"/>
              <a:ext cx="429759" cy="444672"/>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dirty="0">
                <a:latin typeface="思源黑体 CN Medium" panose="020B0600000000000000" pitchFamily="34" charset="-122"/>
                <a:ea typeface="思源黑体 CN Medium" panose="020B0600000000000000" pitchFamily="34" charset="-122"/>
                <a:sym typeface="字魂36号-正文宋楷" panose="02000000000000000000" pitchFamily="2" charset="-122"/>
              </a:endParaRPr>
            </a:p>
          </p:txBody>
        </p:sp>
      </p:grpSp>
      <p:grpSp>
        <p:nvGrpSpPr>
          <p:cNvPr id="33" name="组合 32"/>
          <p:cNvGrpSpPr/>
          <p:nvPr/>
        </p:nvGrpSpPr>
        <p:grpSpPr>
          <a:xfrm>
            <a:off x="234469" y="4742304"/>
            <a:ext cx="3006345" cy="1433969"/>
            <a:chOff x="895350" y="2930203"/>
            <a:chExt cx="2254759" cy="1240870"/>
          </a:xfrm>
        </p:grpSpPr>
        <p:sp>
          <p:nvSpPr>
            <p:cNvPr id="34" name="任意多边形: 形状 33"/>
            <p:cNvSpPr/>
            <p:nvPr/>
          </p:nvSpPr>
          <p:spPr>
            <a:xfrm flipV="1">
              <a:off x="895350" y="2930203"/>
              <a:ext cx="2254759" cy="1240870"/>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1">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latin typeface="思源黑体 CN Medium" panose="020B0600000000000000" pitchFamily="34" charset="-122"/>
                <a:ea typeface="思源黑体 CN Medium" panose="020B0600000000000000" pitchFamily="34" charset="-122"/>
                <a:sym typeface="字魂36号-正文宋楷" panose="02000000000000000000" pitchFamily="2" charset="-122"/>
              </a:endParaRPr>
            </a:p>
          </p:txBody>
        </p:sp>
        <p:sp>
          <p:nvSpPr>
            <p:cNvPr id="35" name="任意多边形: 形状 34"/>
            <p:cNvSpPr>
              <a:spLocks/>
            </p:cNvSpPr>
            <p:nvPr/>
          </p:nvSpPr>
          <p:spPr bwMode="auto">
            <a:xfrm>
              <a:off x="1791533" y="3347255"/>
              <a:ext cx="425113" cy="411936"/>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dirty="0">
                <a:latin typeface="思源黑体 CN Medium" panose="020B0600000000000000" pitchFamily="34" charset="-122"/>
                <a:ea typeface="思源黑体 CN Medium" panose="020B0600000000000000" pitchFamily="34" charset="-122"/>
                <a:sym typeface="字魂36号-正文宋楷" panose="02000000000000000000" pitchFamily="2" charset="-122"/>
              </a:endParaRPr>
            </a:p>
          </p:txBody>
        </p:sp>
      </p:grpSp>
      <p:grpSp>
        <p:nvGrpSpPr>
          <p:cNvPr id="39" name="组合 38"/>
          <p:cNvGrpSpPr/>
          <p:nvPr/>
        </p:nvGrpSpPr>
        <p:grpSpPr>
          <a:xfrm>
            <a:off x="8586645" y="4672333"/>
            <a:ext cx="3006345" cy="1433969"/>
            <a:chOff x="5993891" y="2930203"/>
            <a:chExt cx="2254759" cy="1240870"/>
          </a:xfrm>
        </p:grpSpPr>
        <p:sp>
          <p:nvSpPr>
            <p:cNvPr id="40" name="任意多边形: 形状 39"/>
            <p:cNvSpPr/>
            <p:nvPr/>
          </p:nvSpPr>
          <p:spPr>
            <a:xfrm flipV="1">
              <a:off x="5993891" y="2930203"/>
              <a:ext cx="2254759" cy="1240870"/>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3">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latin typeface="思源黑体 CN Medium" panose="020B0600000000000000" pitchFamily="34" charset="-122"/>
                <a:ea typeface="思源黑体 CN Medium" panose="020B0600000000000000" pitchFamily="34" charset="-122"/>
                <a:sym typeface="字魂36号-正文宋楷" panose="02000000000000000000" pitchFamily="2" charset="-122"/>
              </a:endParaRPr>
            </a:p>
          </p:txBody>
        </p:sp>
        <p:sp>
          <p:nvSpPr>
            <p:cNvPr id="41" name="任意多边形: 形状 40"/>
            <p:cNvSpPr>
              <a:spLocks/>
            </p:cNvSpPr>
            <p:nvPr/>
          </p:nvSpPr>
          <p:spPr bwMode="auto">
            <a:xfrm>
              <a:off x="6894664" y="3328784"/>
              <a:ext cx="453214" cy="448877"/>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dirty="0">
                <a:latin typeface="思源黑体 CN Medium" panose="020B0600000000000000" pitchFamily="34" charset="-122"/>
                <a:ea typeface="思源黑体 CN Medium" panose="020B0600000000000000" pitchFamily="34" charset="-122"/>
                <a:sym typeface="字魂36号-正文宋楷" panose="02000000000000000000" pitchFamily="2" charset="-122"/>
              </a:endParaRPr>
            </a:p>
          </p:txBody>
        </p:sp>
      </p:grpSp>
      <p:sp>
        <p:nvSpPr>
          <p:cNvPr id="3" name="TextBox 2">
            <a:extLst>
              <a:ext uri="{FF2B5EF4-FFF2-40B4-BE49-F238E27FC236}">
                <a16:creationId xmlns:a16="http://schemas.microsoft.com/office/drawing/2014/main" id="{2F180BEC-4B93-0180-CE79-C020C70219E3}"/>
              </a:ext>
            </a:extLst>
          </p:cNvPr>
          <p:cNvSpPr txBox="1"/>
          <p:nvPr/>
        </p:nvSpPr>
        <p:spPr>
          <a:xfrm>
            <a:off x="360218" y="114023"/>
            <a:ext cx="11508640" cy="2554545"/>
          </a:xfrm>
          <a:prstGeom prst="rect">
            <a:avLst/>
          </a:prstGeom>
          <a:solidFill>
            <a:schemeClr val="bg1"/>
          </a:solidFill>
          <a:ln>
            <a:solidFill>
              <a:schemeClr val="bg1"/>
            </a:solidFill>
          </a:ln>
        </p:spPr>
        <p:txBody>
          <a:bodyPr wrap="square">
            <a:spAutoFit/>
          </a:bodyPr>
          <a:lstStyle/>
          <a:p>
            <a:pPr marL="0" indent="0" algn="just">
              <a:buNone/>
            </a:pPr>
            <a:r>
              <a:rPr lang="en-US" sz="24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Cách</a:t>
            </a:r>
            <a:r>
              <a:rPr lang="en-US" sz="3100" dirty="0" smtClean="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hiểu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phổ</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biến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nhất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hiện</a:t>
            </a:r>
            <a:r>
              <a:rPr lang="en-US" sz="3100" dirty="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nay: </a:t>
            </a:r>
            <a:r>
              <a:rPr lang="en-US" sz="3100" b="1" i="1" dirty="0" err="1" smtClean="0">
                <a:latin typeface="Times New Roman" panose="02020603050405020304" pitchFamily="18" charset="0"/>
                <a:cs typeface="Times New Roman" panose="02020603050405020304" pitchFamily="18" charset="0"/>
              </a:rPr>
              <a:t>Quyền</a:t>
            </a:r>
            <a:r>
              <a:rPr lang="en-US" sz="3100" b="1" i="1" dirty="0" smtClean="0">
                <a:latin typeface="Times New Roman" panose="02020603050405020304" pitchFamily="18" charset="0"/>
                <a:cs typeface="Times New Roman" panose="02020603050405020304" pitchFamily="18" charset="0"/>
              </a:rPr>
              <a:t> </a:t>
            </a:r>
            <a:r>
              <a:rPr lang="en-US" sz="3100" b="1" i="1" dirty="0">
                <a:latin typeface="Times New Roman" panose="02020603050405020304" pitchFamily="18" charset="0"/>
                <a:cs typeface="Times New Roman" panose="02020603050405020304" pitchFamily="18" charset="0"/>
              </a:rPr>
              <a:t>con </a:t>
            </a:r>
            <a:r>
              <a:rPr lang="en-US" sz="3100" b="1" i="1" dirty="0" err="1">
                <a:latin typeface="Times New Roman" panose="02020603050405020304" pitchFamily="18" charset="0"/>
                <a:cs typeface="Times New Roman" panose="02020603050405020304" pitchFamily="18" charset="0"/>
              </a:rPr>
              <a:t>người</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là</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quyền</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của</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tất</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cả</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mọi</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người</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là</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những</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đòi</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hỏi</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xuất</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phát</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từ</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nhân</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phẩm</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được</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chế</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định</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trong</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pháp</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luật</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quốc</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tế</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và</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pháp</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luật</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quốc</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gia</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Những</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quyền</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này</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bao</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gồm</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các</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quyền</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dân</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sự</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và</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chính</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trị</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và</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các</a:t>
            </a:r>
            <a:r>
              <a:rPr lang="en-US" sz="3100" b="1" i="1" dirty="0">
                <a:latin typeface="Times New Roman" panose="02020603050405020304" pitchFamily="18" charset="0"/>
                <a:cs typeface="Times New Roman" panose="02020603050405020304" pitchFamily="18" charset="0"/>
              </a:rPr>
              <a:t> </a:t>
            </a:r>
            <a:r>
              <a:rPr lang="en-US" sz="3100" b="1" i="1" dirty="0" err="1" smtClean="0">
                <a:latin typeface="Times New Roman" panose="02020603050405020304" pitchFamily="18" charset="0"/>
                <a:cs typeface="Times New Roman" panose="02020603050405020304" pitchFamily="18" charset="0"/>
              </a:rPr>
              <a:t>quyền</a:t>
            </a:r>
            <a:r>
              <a:rPr lang="en-US" sz="3100" b="1" i="1" dirty="0">
                <a:latin typeface="Times New Roman" panose="02020603050405020304" pitchFamily="18" charset="0"/>
                <a:cs typeface="Times New Roman" panose="02020603050405020304" pitchFamily="18" charset="0"/>
              </a:rPr>
              <a:t> </a:t>
            </a:r>
            <a:endParaRPr lang="en-US" sz="3100" b="1" i="1" dirty="0" smtClean="0">
              <a:latin typeface="Times New Roman" panose="02020603050405020304" pitchFamily="18" charset="0"/>
              <a:cs typeface="Times New Roman" panose="02020603050405020304" pitchFamily="18" charset="0"/>
            </a:endParaRPr>
          </a:p>
          <a:p>
            <a:pPr marL="0" indent="0" algn="just">
              <a:buNone/>
            </a:pPr>
            <a:r>
              <a:rPr lang="en-US" sz="3100" b="1" i="1" dirty="0" smtClean="0">
                <a:latin typeface="Times New Roman" panose="02020603050405020304" pitchFamily="18" charset="0"/>
                <a:cs typeface="Times New Roman" panose="02020603050405020304" pitchFamily="18" charset="0"/>
              </a:rPr>
              <a:t>“</a:t>
            </a:r>
            <a:r>
              <a:rPr lang="en-US" sz="3100" b="1" i="1" dirty="0" err="1" smtClean="0">
                <a:latin typeface="Times New Roman" panose="02020603050405020304" pitchFamily="18" charset="0"/>
                <a:cs typeface="Times New Roman" panose="02020603050405020304" pitchFamily="18" charset="0"/>
              </a:rPr>
              <a:t>kinh</a:t>
            </a:r>
            <a:r>
              <a:rPr lang="en-US" sz="3100" b="1" i="1" dirty="0" smtClean="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tế</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xã</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hội</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văn</a:t>
            </a:r>
            <a:r>
              <a:rPr lang="en-US" sz="3100" b="1" i="1" dirty="0">
                <a:latin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cs typeface="Times New Roman" panose="02020603050405020304" pitchFamily="18" charset="0"/>
              </a:rPr>
              <a:t>hóa</a:t>
            </a:r>
            <a:r>
              <a:rPr lang="en-US" sz="3100" b="1" i="1" dirty="0">
                <a:latin typeface="Times New Roman" panose="02020603050405020304" pitchFamily="18" charset="0"/>
                <a:cs typeface="Times New Roman" panose="02020603050405020304" pitchFamily="18" charset="0"/>
              </a:rPr>
              <a:t>”.</a:t>
            </a:r>
            <a:endParaRPr lang="en-US" sz="31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D8F5202-233C-B109-ADB2-6D82077C43CE}"/>
              </a:ext>
            </a:extLst>
          </p:cNvPr>
          <p:cNvSpPr txBox="1"/>
          <p:nvPr/>
        </p:nvSpPr>
        <p:spPr>
          <a:xfrm>
            <a:off x="797441" y="3562515"/>
            <a:ext cx="1759808" cy="646331"/>
          </a:xfrm>
          <a:prstGeom prst="rect">
            <a:avLst/>
          </a:prstGeom>
          <a:solidFill>
            <a:schemeClr val="bg1"/>
          </a:solidFill>
          <a:ln>
            <a:solidFill>
              <a:srgbClr val="006EAD"/>
            </a:solidFill>
          </a:ln>
        </p:spPr>
        <p:txBody>
          <a:bodyPr wrap="square">
            <a:spAutoFit/>
          </a:bodyPr>
          <a:lstStyle/>
          <a:p>
            <a:r>
              <a:rPr lang="en-US" sz="1800" i="1">
                <a:latin typeface="Times New Roman" panose="02020603050405020304" pitchFamily="18" charset="0"/>
                <a:cs typeface="Times New Roman" panose="02020603050405020304" pitchFamily="18" charset="0"/>
              </a:rPr>
              <a:t>Quyền của tất cả mọi ng</a:t>
            </a:r>
            <a:r>
              <a:rPr lang="vi-VN" sz="1800" i="1">
                <a:latin typeface="Times New Roman" panose="02020603050405020304" pitchFamily="18" charset="0"/>
                <a:cs typeface="Times New Roman" panose="02020603050405020304" pitchFamily="18" charset="0"/>
              </a:rPr>
              <a:t>ư</a:t>
            </a:r>
            <a:r>
              <a:rPr lang="en-US" sz="1800" i="1">
                <a:latin typeface="Times New Roman" panose="02020603050405020304" pitchFamily="18" charset="0"/>
                <a:cs typeface="Times New Roman" panose="02020603050405020304" pitchFamily="18" charset="0"/>
              </a:rPr>
              <a:t>ời</a:t>
            </a:r>
            <a:endParaRPr lang="en-US"/>
          </a:p>
        </p:txBody>
      </p:sp>
      <p:sp>
        <p:nvSpPr>
          <p:cNvPr id="14" name="TextBox 13">
            <a:extLst>
              <a:ext uri="{FF2B5EF4-FFF2-40B4-BE49-F238E27FC236}">
                <a16:creationId xmlns:a16="http://schemas.microsoft.com/office/drawing/2014/main" id="{30316EFA-4198-E52C-9C0B-6F6E12646EE5}"/>
              </a:ext>
            </a:extLst>
          </p:cNvPr>
          <p:cNvSpPr txBox="1"/>
          <p:nvPr/>
        </p:nvSpPr>
        <p:spPr>
          <a:xfrm>
            <a:off x="2846022" y="3700006"/>
            <a:ext cx="1759807" cy="369332"/>
          </a:xfrm>
          <a:prstGeom prst="rect">
            <a:avLst/>
          </a:prstGeom>
          <a:solidFill>
            <a:schemeClr val="bg1"/>
          </a:solidFill>
          <a:ln>
            <a:solidFill>
              <a:srgbClr val="006EAD"/>
            </a:solidFill>
          </a:ln>
        </p:spPr>
        <p:txBody>
          <a:bodyPr wrap="square">
            <a:spAutoFit/>
          </a:bodyPr>
          <a:lstStyle/>
          <a:p>
            <a:r>
              <a:rPr lang="en-US" sz="1800" b="1" i="1">
                <a:latin typeface="Times New Roman" panose="02020603050405020304" pitchFamily="18" charset="0"/>
                <a:cs typeface="Times New Roman" panose="02020603050405020304" pitchFamily="18" charset="0"/>
              </a:rPr>
              <a:t>Nhân phẩm</a:t>
            </a:r>
            <a:endParaRPr lang="en-US"/>
          </a:p>
        </p:txBody>
      </p:sp>
      <p:sp>
        <p:nvSpPr>
          <p:cNvPr id="16" name="TextBox 15">
            <a:extLst>
              <a:ext uri="{FF2B5EF4-FFF2-40B4-BE49-F238E27FC236}">
                <a16:creationId xmlns:a16="http://schemas.microsoft.com/office/drawing/2014/main" id="{DA2F9D6F-D416-FE32-939E-B0DB0844CABB}"/>
              </a:ext>
            </a:extLst>
          </p:cNvPr>
          <p:cNvSpPr txBox="1"/>
          <p:nvPr/>
        </p:nvSpPr>
        <p:spPr>
          <a:xfrm>
            <a:off x="5118571" y="2580214"/>
            <a:ext cx="3468074" cy="2031325"/>
          </a:xfrm>
          <a:prstGeom prst="rect">
            <a:avLst/>
          </a:prstGeom>
          <a:solidFill>
            <a:schemeClr val="bg1"/>
          </a:solidFill>
          <a:ln>
            <a:solidFill>
              <a:srgbClr val="006EAD"/>
            </a:solidFill>
          </a:ln>
        </p:spPr>
        <p:txBody>
          <a:bodyPr wrap="square">
            <a:spAutoFit/>
          </a:bodyPr>
          <a:lstStyle/>
          <a:p>
            <a:pPr marL="0" indent="0" algn="just">
              <a:buNone/>
            </a:pPr>
            <a:r>
              <a:rPr lang="en-US" sz="1800" i="1" dirty="0" err="1">
                <a:latin typeface="Times New Roman" panose="02020603050405020304" pitchFamily="18" charset="0"/>
                <a:cs typeface="Times New Roman" panose="02020603050405020304" pitchFamily="18" charset="0"/>
              </a:rPr>
              <a:t>Những</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đòi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hỏi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xuất</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phát</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từ</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nhân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phẩm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đòi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hỏi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chính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mọi</a:t>
            </a:r>
            <a:r>
              <a:rPr lang="en-US" sz="1800" dirty="0">
                <a:latin typeface="Times New Roman" panose="02020603050405020304" pitchFamily="18" charset="0"/>
                <a:cs typeface="Times New Roman" panose="02020603050405020304" pitchFamily="18" charset="0"/>
              </a:rPr>
              <a:t> ng</a:t>
            </a:r>
            <a:r>
              <a:rPr lang="vi-VN" sz="1800" dirty="0">
                <a:latin typeface="Times New Roman" panose="02020603050405020304" pitchFamily="18" charset="0"/>
                <a:cs typeface="Times New Roman" panose="02020603050405020304" pitchFamily="18" charset="0"/>
              </a:rPr>
              <a:t>ư</a:t>
            </a:r>
            <a:r>
              <a:rPr lang="en-US" sz="1800" dirty="0" err="1">
                <a:latin typeface="Times New Roman" panose="02020603050405020304" pitchFamily="18" charset="0"/>
                <a:cs typeface="Times New Roman" panose="02020603050405020304" pitchFamily="18" charset="0"/>
              </a:rPr>
              <a:t>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phải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tồn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triển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tốt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tự</a:t>
            </a:r>
            <a:r>
              <a:rPr lang="en-US" sz="1800" dirty="0">
                <a:latin typeface="Times New Roman" panose="02020603050405020304" pitchFamily="18" charset="0"/>
                <a:cs typeface="Times New Roman" panose="02020603050405020304" pitchFamily="18" charset="0"/>
              </a:rPr>
              <a:t> do, </a:t>
            </a:r>
            <a:r>
              <a:rPr lang="en-US" sz="1800" dirty="0" err="1">
                <a:latin typeface="Times New Roman" panose="02020603050405020304" pitchFamily="18" charset="0"/>
                <a:cs typeface="Times New Roman" panose="02020603050405020304" pitchFamily="18" charset="0"/>
              </a:rPr>
              <a:t>mưu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cầu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hạnh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phúc</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con ng</a:t>
            </a:r>
            <a:r>
              <a:rPr lang="vi-VN" sz="1800" dirty="0">
                <a:latin typeface="Times New Roman" panose="02020603050405020304" pitchFamily="18" charset="0"/>
                <a:cs typeface="Times New Roman" panose="02020603050405020304" pitchFamily="18" charset="0"/>
              </a:rPr>
              <a:t>ư</a:t>
            </a:r>
            <a:r>
              <a:rPr lang="en-US" sz="1800" dirty="0" err="1">
                <a:latin typeface="Times New Roman" panose="02020603050405020304" pitchFamily="18" charset="0"/>
                <a:cs typeface="Times New Roman" panose="02020603050405020304" pitchFamily="18" charset="0"/>
              </a:rPr>
              <a:t>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xuất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hiện</a:t>
            </a:r>
            <a:r>
              <a:rPr lang="en-US" sz="1800" dirty="0">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819762E6-5C28-F0A3-C7E0-5209C7069A18}"/>
              </a:ext>
            </a:extLst>
          </p:cNvPr>
          <p:cNvSpPr txBox="1"/>
          <p:nvPr/>
        </p:nvSpPr>
        <p:spPr>
          <a:xfrm>
            <a:off x="8809811" y="2580214"/>
            <a:ext cx="2953794" cy="2308324"/>
          </a:xfrm>
          <a:prstGeom prst="rect">
            <a:avLst/>
          </a:prstGeom>
          <a:solidFill>
            <a:schemeClr val="bg1"/>
          </a:solidFill>
          <a:ln>
            <a:solidFill>
              <a:srgbClr val="006EAD"/>
            </a:solidFill>
          </a:ln>
        </p:spPr>
        <p:txBody>
          <a:bodyPr wrap="square">
            <a:spAutoFit/>
          </a:bodyPr>
          <a:lstStyle/>
          <a:p>
            <a:pPr algn="just"/>
            <a:r>
              <a:rPr lang="en-US" sz="1800" i="1">
                <a:latin typeface="Times New Roman" panose="02020603050405020304" pitchFamily="18" charset="0"/>
                <a:cs typeface="Times New Roman" panose="02020603050405020304" pitchFamily="18" charset="0"/>
              </a:rPr>
              <a:t>Đ</a:t>
            </a:r>
            <a:r>
              <a:rPr lang="vi-VN" sz="1800" i="1">
                <a:latin typeface="Times New Roman" panose="02020603050405020304" pitchFamily="18" charset="0"/>
                <a:cs typeface="Times New Roman" panose="02020603050405020304" pitchFamily="18" charset="0"/>
              </a:rPr>
              <a:t>ư</a:t>
            </a:r>
            <a:r>
              <a:rPr lang="en-US" sz="1800" i="1">
                <a:latin typeface="Times New Roman" panose="02020603050405020304" pitchFamily="18" charset="0"/>
                <a:cs typeface="Times New Roman" panose="02020603050405020304" pitchFamily="18" charset="0"/>
              </a:rPr>
              <a:t>ợc chế định</a:t>
            </a:r>
            <a:r>
              <a:rPr lang="en-US" sz="1800">
                <a:latin typeface="Times New Roman" panose="02020603050405020304" pitchFamily="18" charset="0"/>
                <a:cs typeface="Times New Roman" panose="02020603050405020304" pitchFamily="18" charset="0"/>
              </a:rPr>
              <a:t>: các quyền này đ</a:t>
            </a:r>
            <a:r>
              <a:rPr lang="vi-VN" sz="1800">
                <a:latin typeface="Times New Roman" panose="02020603050405020304" pitchFamily="18" charset="0"/>
                <a:cs typeface="Times New Roman" panose="02020603050405020304" pitchFamily="18" charset="0"/>
              </a:rPr>
              <a:t>ư</a:t>
            </a:r>
            <a:r>
              <a:rPr lang="en-US" sz="1800">
                <a:latin typeface="Times New Roman" panose="02020603050405020304" pitchFamily="18" charset="0"/>
                <a:cs typeface="Times New Roman" panose="02020603050405020304" pitchFamily="18" charset="0"/>
              </a:rPr>
              <a:t>ợc ghi nhận và bảo đảm bằng pháp luật quốc tế và quốc gia (Công ước nhân quyền quốc tế 1948 và các Công </a:t>
            </a:r>
            <a:r>
              <a:rPr lang="vi-VN" sz="1800">
                <a:latin typeface="Times New Roman" panose="02020603050405020304" pitchFamily="18" charset="0"/>
                <a:cs typeface="Times New Roman" panose="02020603050405020304" pitchFamily="18" charset="0"/>
              </a:rPr>
              <a:t>ư</a:t>
            </a:r>
            <a:r>
              <a:rPr lang="en-US" sz="1800">
                <a:latin typeface="Times New Roman" panose="02020603050405020304" pitchFamily="18" charset="0"/>
                <a:cs typeface="Times New Roman" panose="02020603050405020304" pitchFamily="18" charset="0"/>
              </a:rPr>
              <a:t>ớc khác; Hiến pháp, Bộ Luật dân sự, Bộ Luật Hình sự...).</a:t>
            </a:r>
            <a:endParaRPr lang="en-US"/>
          </a:p>
        </p:txBody>
      </p:sp>
    </p:spTree>
    <p:extLst>
      <p:ext uri="{BB962C8B-B14F-4D97-AF65-F5344CB8AC3E}">
        <p14:creationId xmlns:p14="http://schemas.microsoft.com/office/powerpoint/2010/main" val="4134895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randombar(horizontal)">
                                      <p:cBhvr>
                                        <p:cTn id="11" dur="500"/>
                                        <p:tgtEl>
                                          <p:spTgt spid="3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randombar(horizontal)">
                                      <p:cBhvr>
                                        <p:cTn id="19" dur="500"/>
                                        <p:tgtEl>
                                          <p:spTgt spid="39"/>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B54CEC-7917-63CD-A7A4-F62FF9F1DB59}"/>
              </a:ext>
            </a:extLst>
          </p:cNvPr>
          <p:cNvSpPr txBox="1"/>
          <p:nvPr/>
        </p:nvSpPr>
        <p:spPr>
          <a:xfrm>
            <a:off x="1291936" y="200594"/>
            <a:ext cx="10318172" cy="1015663"/>
          </a:xfrm>
          <a:prstGeom prst="rect">
            <a:avLst/>
          </a:prstGeom>
          <a:solidFill>
            <a:schemeClr val="bg1"/>
          </a:solidFill>
        </p:spPr>
        <p:txBody>
          <a:bodyPr wrap="square">
            <a:spAutoFit/>
          </a:bodyPr>
          <a:lstStyle/>
          <a:p>
            <a:pPr marL="0" indent="0">
              <a:buNone/>
            </a:pPr>
            <a:r>
              <a:rPr lang="en-US" sz="3000" b="1" i="1" dirty="0" smtClean="0">
                <a:solidFill>
                  <a:srgbClr val="006EAD"/>
                </a:solidFill>
                <a:latin typeface="Arial" panose="020B0604020202020204" pitchFamily="34" charset="0"/>
                <a:cs typeface="Arial" panose="020B0604020202020204" pitchFamily="34" charset="0"/>
              </a:rPr>
              <a:t>*</a:t>
            </a:r>
            <a:r>
              <a:rPr lang="en-US" sz="3000" b="1" i="1" dirty="0" err="1" smtClean="0">
                <a:solidFill>
                  <a:srgbClr val="006EAD"/>
                </a:solidFill>
                <a:latin typeface="Arial" panose="020B0604020202020204" pitchFamily="34" charset="0"/>
                <a:cs typeface="Arial" panose="020B0604020202020204" pitchFamily="34" charset="0"/>
              </a:rPr>
              <a:t>Nội</a:t>
            </a:r>
            <a:r>
              <a:rPr lang="en-US" sz="3000" b="1" i="1" dirty="0" smtClean="0">
                <a:solidFill>
                  <a:srgbClr val="006EAD"/>
                </a:solidFill>
                <a:latin typeface="Arial" panose="020B0604020202020204" pitchFamily="34" charset="0"/>
                <a:cs typeface="Arial" panose="020B0604020202020204" pitchFamily="34" charset="0"/>
              </a:rPr>
              <a:t> </a:t>
            </a:r>
            <a:r>
              <a:rPr lang="en-US" sz="3000" b="1" i="1" dirty="0">
                <a:solidFill>
                  <a:srgbClr val="006EAD"/>
                </a:solidFill>
                <a:latin typeface="Arial" panose="020B0604020202020204" pitchFamily="34" charset="0"/>
                <a:cs typeface="Arial" panose="020B0604020202020204" pitchFamily="34" charset="0"/>
              </a:rPr>
              <a:t>dung </a:t>
            </a:r>
            <a:r>
              <a:rPr lang="en-US" sz="3000" b="1" i="1" dirty="0" err="1">
                <a:solidFill>
                  <a:srgbClr val="006EAD"/>
                </a:solidFill>
                <a:latin typeface="Arial" panose="020B0604020202020204" pitchFamily="34" charset="0"/>
                <a:cs typeface="Arial" panose="020B0604020202020204" pitchFamily="34" charset="0"/>
              </a:rPr>
              <a:t>quyền</a:t>
            </a:r>
            <a:r>
              <a:rPr lang="en-US" sz="3000" b="1" i="1" dirty="0">
                <a:solidFill>
                  <a:srgbClr val="006EAD"/>
                </a:solidFill>
                <a:latin typeface="Arial" panose="020B0604020202020204" pitchFamily="34" charset="0"/>
                <a:cs typeface="Arial" panose="020B0604020202020204" pitchFamily="34" charset="0"/>
              </a:rPr>
              <a:t> </a:t>
            </a:r>
            <a:r>
              <a:rPr lang="en-US" sz="3000" b="1" i="1" dirty="0" err="1">
                <a:solidFill>
                  <a:srgbClr val="006EAD"/>
                </a:solidFill>
                <a:latin typeface="Arial" panose="020B0604020202020204" pitchFamily="34" charset="0"/>
                <a:cs typeface="Arial" panose="020B0604020202020204" pitchFamily="34" charset="0"/>
              </a:rPr>
              <a:t>trẻ</a:t>
            </a:r>
            <a:r>
              <a:rPr lang="en-US" sz="3000" b="1" i="1" dirty="0">
                <a:solidFill>
                  <a:srgbClr val="006EAD"/>
                </a:solidFill>
                <a:latin typeface="Arial" panose="020B0604020202020204" pitchFamily="34" charset="0"/>
                <a:cs typeface="Arial" panose="020B0604020202020204" pitchFamily="34" charset="0"/>
              </a:rPr>
              <a:t> </a:t>
            </a:r>
            <a:r>
              <a:rPr lang="en-US" sz="3000" b="1" i="1" dirty="0" err="1">
                <a:solidFill>
                  <a:srgbClr val="006EAD"/>
                </a:solidFill>
                <a:latin typeface="Arial" panose="020B0604020202020204" pitchFamily="34" charset="0"/>
                <a:cs typeface="Arial" panose="020B0604020202020204" pitchFamily="34" charset="0"/>
              </a:rPr>
              <a:t>em</a:t>
            </a:r>
            <a:r>
              <a:rPr lang="en-US" sz="3000" b="1" i="1" dirty="0">
                <a:solidFill>
                  <a:srgbClr val="006EAD"/>
                </a:solidFill>
                <a:latin typeface="Arial" panose="020B0604020202020204" pitchFamily="34" charset="0"/>
                <a:cs typeface="Arial" panose="020B0604020202020204" pitchFamily="34" charset="0"/>
              </a:rPr>
              <a:t> (</a:t>
            </a:r>
            <a:r>
              <a:rPr lang="en-US" sz="3000" b="1" i="1" dirty="0" err="1">
                <a:solidFill>
                  <a:srgbClr val="006EAD"/>
                </a:solidFill>
                <a:latin typeface="Arial" panose="020B0604020202020204" pitchFamily="34" charset="0"/>
                <a:cs typeface="Arial" panose="020B0604020202020204" pitchFamily="34" charset="0"/>
              </a:rPr>
              <a:t>nội</a:t>
            </a:r>
            <a:r>
              <a:rPr lang="en-US" sz="3000" b="1" i="1" dirty="0">
                <a:solidFill>
                  <a:srgbClr val="006EAD"/>
                </a:solidFill>
                <a:latin typeface="Arial" panose="020B0604020202020204" pitchFamily="34" charset="0"/>
                <a:cs typeface="Arial" panose="020B0604020202020204" pitchFamily="34" charset="0"/>
              </a:rPr>
              <a:t> dung </a:t>
            </a:r>
            <a:r>
              <a:rPr lang="en-US" sz="3000" b="1" i="1" dirty="0" err="1">
                <a:solidFill>
                  <a:srgbClr val="006EAD"/>
                </a:solidFill>
                <a:latin typeface="Arial" panose="020B0604020202020204" pitchFamily="34" charset="0"/>
                <a:cs typeface="Arial" panose="020B0604020202020204" pitchFamily="34" charset="0"/>
              </a:rPr>
              <a:t>cần</a:t>
            </a:r>
            <a:r>
              <a:rPr lang="en-US" sz="3000" b="1" i="1" dirty="0">
                <a:solidFill>
                  <a:srgbClr val="006EAD"/>
                </a:solidFill>
                <a:latin typeface="Arial" panose="020B0604020202020204" pitchFamily="34" charset="0"/>
                <a:cs typeface="Arial" panose="020B0604020202020204" pitchFamily="34" charset="0"/>
              </a:rPr>
              <a:t> đ</a:t>
            </a:r>
            <a:r>
              <a:rPr lang="vi-VN" sz="3000" b="1" i="1" dirty="0">
                <a:solidFill>
                  <a:srgbClr val="006EAD"/>
                </a:solidFill>
                <a:latin typeface="Arial" panose="020B0604020202020204" pitchFamily="34" charset="0"/>
                <a:cs typeface="Arial" panose="020B0604020202020204" pitchFamily="34" charset="0"/>
              </a:rPr>
              <a:t>ư</a:t>
            </a:r>
            <a:r>
              <a:rPr lang="en-US" sz="3000" b="1" i="1" dirty="0" err="1">
                <a:solidFill>
                  <a:srgbClr val="006EAD"/>
                </a:solidFill>
                <a:latin typeface="Arial" panose="020B0604020202020204" pitchFamily="34" charset="0"/>
                <a:cs typeface="Arial" panose="020B0604020202020204" pitchFamily="34" charset="0"/>
              </a:rPr>
              <a:t>ợc</a:t>
            </a:r>
            <a:r>
              <a:rPr lang="en-US" sz="3000" b="1" i="1" dirty="0">
                <a:solidFill>
                  <a:srgbClr val="006EAD"/>
                </a:solidFill>
                <a:latin typeface="Arial" panose="020B0604020202020204" pitchFamily="34" charset="0"/>
                <a:cs typeface="Arial" panose="020B0604020202020204" pitchFamily="34" charset="0"/>
              </a:rPr>
              <a:t> </a:t>
            </a:r>
            <a:r>
              <a:rPr lang="en-US" sz="3000" b="1" i="1" dirty="0" err="1">
                <a:solidFill>
                  <a:srgbClr val="006EAD"/>
                </a:solidFill>
                <a:latin typeface="Arial" panose="020B0604020202020204" pitchFamily="34" charset="0"/>
                <a:cs typeface="Arial" panose="020B0604020202020204" pitchFamily="34" charset="0"/>
              </a:rPr>
              <a:t>tích</a:t>
            </a:r>
            <a:r>
              <a:rPr lang="en-US" sz="3000" b="1" i="1" dirty="0">
                <a:solidFill>
                  <a:srgbClr val="006EAD"/>
                </a:solidFill>
                <a:latin typeface="Arial" panose="020B0604020202020204" pitchFamily="34" charset="0"/>
                <a:cs typeface="Arial" panose="020B0604020202020204" pitchFamily="34" charset="0"/>
              </a:rPr>
              <a:t> </a:t>
            </a:r>
            <a:r>
              <a:rPr lang="en-US" sz="3000" b="1" i="1" dirty="0" err="1">
                <a:solidFill>
                  <a:srgbClr val="006EAD"/>
                </a:solidFill>
                <a:latin typeface="Arial" panose="020B0604020202020204" pitchFamily="34" charset="0"/>
                <a:cs typeface="Arial" panose="020B0604020202020204" pitchFamily="34" charset="0"/>
              </a:rPr>
              <a:t>hợp</a:t>
            </a:r>
            <a:r>
              <a:rPr lang="en-US" sz="3000" b="1" i="1" dirty="0">
                <a:solidFill>
                  <a:srgbClr val="006EAD"/>
                </a:solidFill>
                <a:latin typeface="Arial" panose="020B0604020202020204" pitchFamily="34" charset="0"/>
                <a:cs typeface="Arial" panose="020B0604020202020204" pitchFamily="34" charset="0"/>
              </a:rPr>
              <a:t> </a:t>
            </a:r>
            <a:r>
              <a:rPr lang="en-US" sz="3000" b="1" i="1" dirty="0" err="1">
                <a:solidFill>
                  <a:srgbClr val="006EAD"/>
                </a:solidFill>
                <a:latin typeface="Arial" panose="020B0604020202020204" pitchFamily="34" charset="0"/>
                <a:cs typeface="Arial" panose="020B0604020202020204" pitchFamily="34" charset="0"/>
              </a:rPr>
              <a:t>trong</a:t>
            </a:r>
            <a:r>
              <a:rPr lang="en-US" sz="3000" b="1" i="1" dirty="0">
                <a:solidFill>
                  <a:srgbClr val="006EAD"/>
                </a:solidFill>
                <a:latin typeface="Arial" panose="020B0604020202020204" pitchFamily="34" charset="0"/>
                <a:cs typeface="Arial" panose="020B0604020202020204" pitchFamily="34" charset="0"/>
              </a:rPr>
              <a:t> </a:t>
            </a:r>
            <a:r>
              <a:rPr lang="en-US" sz="3000" b="1" i="1" dirty="0" err="1">
                <a:solidFill>
                  <a:srgbClr val="006EAD"/>
                </a:solidFill>
                <a:latin typeface="Arial" panose="020B0604020202020204" pitchFamily="34" charset="0"/>
                <a:cs typeface="Arial" panose="020B0604020202020204" pitchFamily="34" charset="0"/>
              </a:rPr>
              <a:t>CTGD</a:t>
            </a:r>
            <a:r>
              <a:rPr lang="en-US" sz="3000" b="1" i="1" dirty="0">
                <a:solidFill>
                  <a:srgbClr val="006EAD"/>
                </a:solidFill>
                <a:latin typeface="Arial" panose="020B0604020202020204" pitchFamily="34" charset="0"/>
                <a:cs typeface="Arial" panose="020B0604020202020204" pitchFamily="34" charset="0"/>
              </a:rPr>
              <a:t> </a:t>
            </a:r>
            <a:r>
              <a:rPr lang="en-US" sz="3000" b="1" i="1" dirty="0" err="1">
                <a:solidFill>
                  <a:srgbClr val="006EAD"/>
                </a:solidFill>
                <a:latin typeface="Arial" panose="020B0604020202020204" pitchFamily="34" charset="0"/>
                <a:cs typeface="Arial" panose="020B0604020202020204" pitchFamily="34" charset="0"/>
              </a:rPr>
              <a:t>tiểu</a:t>
            </a:r>
            <a:r>
              <a:rPr lang="en-US" sz="3000" b="1" i="1" dirty="0">
                <a:solidFill>
                  <a:srgbClr val="006EAD"/>
                </a:solidFill>
                <a:latin typeface="Arial" panose="020B0604020202020204" pitchFamily="34" charset="0"/>
                <a:cs typeface="Arial" panose="020B0604020202020204" pitchFamily="34" charset="0"/>
              </a:rPr>
              <a:t> </a:t>
            </a:r>
            <a:r>
              <a:rPr lang="en-US" sz="3000" b="1" i="1" dirty="0" err="1">
                <a:solidFill>
                  <a:srgbClr val="006EAD"/>
                </a:solidFill>
                <a:latin typeface="Arial" panose="020B0604020202020204" pitchFamily="34" charset="0"/>
                <a:cs typeface="Arial" panose="020B0604020202020204" pitchFamily="34" charset="0"/>
              </a:rPr>
              <a:t>học</a:t>
            </a:r>
            <a:r>
              <a:rPr lang="en-US" sz="3000" b="1" i="1" dirty="0">
                <a:solidFill>
                  <a:srgbClr val="006EAD"/>
                </a:solidFill>
                <a:latin typeface="Arial" panose="020B0604020202020204" pitchFamily="34" charset="0"/>
                <a:cs typeface="Arial" panose="020B0604020202020204" pitchFamily="34" charset="0"/>
              </a:rPr>
              <a:t>)</a:t>
            </a:r>
          </a:p>
        </p:txBody>
      </p:sp>
      <p:sp>
        <p:nvSpPr>
          <p:cNvPr id="2" name="Content Placeholder 2">
            <a:extLst>
              <a:ext uri="{FF2B5EF4-FFF2-40B4-BE49-F238E27FC236}">
                <a16:creationId xmlns:a16="http://schemas.microsoft.com/office/drawing/2014/main" id="{1EACFE6F-5BF5-518A-7F6F-CE7BA074222C}"/>
              </a:ext>
            </a:extLst>
          </p:cNvPr>
          <p:cNvSpPr txBox="1">
            <a:spLocks/>
          </p:cNvSpPr>
          <p:nvPr/>
        </p:nvSpPr>
        <p:spPr>
          <a:xfrm>
            <a:off x="942107" y="1216257"/>
            <a:ext cx="10529455" cy="43394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Medium" panose="020B0600000000000000" pitchFamily="34" charset="-122"/>
                <a:ea typeface="思源黑体 CN Medium" panose="020B06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Medium" panose="020B0600000000000000" pitchFamily="34" charset="-122"/>
                <a:ea typeface="思源黑体 CN Medium" panose="020B06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Medium" panose="020B0600000000000000" pitchFamily="34" charset="-122"/>
                <a:ea typeface="思源黑体 CN Medium" panose="020B06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Medium" panose="020B0600000000000000" pitchFamily="34" charset="-122"/>
                <a:ea typeface="思源黑体 CN Medium" panose="020B06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Medium" panose="020B0600000000000000" pitchFamily="34" charset="-122"/>
                <a:ea typeface="思源黑体 CN Medium" panose="020B06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vi-VN" sz="3000" b="1" i="1" dirty="0">
                <a:latin typeface="+mj-lt"/>
              </a:rPr>
              <a:t>Nhóm quyền được sống còn</a:t>
            </a:r>
            <a:r>
              <a:rPr lang="vi-VN" sz="3000" i="1" dirty="0">
                <a:latin typeface="+mj-lt"/>
              </a:rPr>
              <a:t>: </a:t>
            </a:r>
            <a:r>
              <a:rPr lang="vi-VN" sz="3000" dirty="0">
                <a:latin typeface="+mj-lt"/>
              </a:rPr>
              <a:t>Bao gồm quyền được sống, được chăm sóc sức khỏe, y tế ở mức cao nhất có thể được </a:t>
            </a:r>
            <a:endParaRPr lang="en-US" sz="3000" dirty="0">
              <a:latin typeface="+mj-lt"/>
            </a:endParaRPr>
          </a:p>
          <a:p>
            <a:pPr algn="just"/>
            <a:r>
              <a:rPr lang="vi-VN" sz="3000" dirty="0">
                <a:latin typeface="+mj-lt"/>
              </a:rPr>
              <a:t> </a:t>
            </a:r>
            <a:r>
              <a:rPr lang="vi-VN" sz="3000" b="1" i="1" dirty="0">
                <a:latin typeface="+mj-lt"/>
              </a:rPr>
              <a:t>Các quyền được bảo vệ</a:t>
            </a:r>
            <a:r>
              <a:rPr lang="en-US" sz="3000" i="1" dirty="0">
                <a:latin typeface="+mj-lt"/>
              </a:rPr>
              <a:t>: </a:t>
            </a:r>
            <a:r>
              <a:rPr lang="vi-VN" sz="3000" dirty="0">
                <a:latin typeface="+mj-lt"/>
              </a:rPr>
              <a:t>Bao gồm quyền bảo vệ thoát khỏi mọi phân biệt đối xử, xâm hại hay không được quan tâm, bảo vệ trẻ em không có gia đ</a:t>
            </a:r>
            <a:r>
              <a:rPr lang="en-US" sz="3000" dirty="0" err="1">
                <a:latin typeface="+mj-lt"/>
              </a:rPr>
              <a:t>ình</a:t>
            </a:r>
            <a:r>
              <a:rPr lang="vi-VN" sz="3000" dirty="0">
                <a:latin typeface="+mj-lt"/>
              </a:rPr>
              <a:t> cũng như TE trong những tình huống đặc biệt</a:t>
            </a:r>
            <a:endParaRPr lang="en-US" sz="3000" dirty="0">
              <a:latin typeface="+mj-lt"/>
            </a:endParaRPr>
          </a:p>
          <a:p>
            <a:pPr algn="just"/>
            <a:r>
              <a:rPr lang="vi-VN" sz="3000" dirty="0">
                <a:latin typeface="+mj-lt"/>
              </a:rPr>
              <a:t> </a:t>
            </a:r>
            <a:r>
              <a:rPr lang="vi-VN" sz="3000" b="1" i="1" dirty="0">
                <a:latin typeface="+mj-lt"/>
              </a:rPr>
              <a:t>Các quyền được phát triển</a:t>
            </a:r>
            <a:r>
              <a:rPr lang="en-US" sz="3000" i="1" dirty="0">
                <a:latin typeface="+mj-lt"/>
              </a:rPr>
              <a:t>:</a:t>
            </a:r>
            <a:r>
              <a:rPr lang="vi-VN" sz="3000" i="1" dirty="0">
                <a:latin typeface="+mj-lt"/>
              </a:rPr>
              <a:t> </a:t>
            </a:r>
            <a:r>
              <a:rPr lang="vi-VN" sz="3000" dirty="0">
                <a:latin typeface="+mj-lt"/>
              </a:rPr>
              <a:t>Bao gồm quyền được hưởng mọi hình thức giáo dục và quyền có được mức sống đầy đủ cho sự phát triển thể lực, trí tuệ, đạo đức và xã hội của trẻ em </a:t>
            </a:r>
            <a:endParaRPr lang="en-US" sz="3000" dirty="0">
              <a:latin typeface="+mj-lt"/>
            </a:endParaRPr>
          </a:p>
          <a:p>
            <a:pPr algn="just"/>
            <a:r>
              <a:rPr lang="vi-VN" sz="3000" b="1" i="1" dirty="0">
                <a:latin typeface="+mj-lt"/>
              </a:rPr>
              <a:t>Các quyền được tham gia</a:t>
            </a:r>
            <a:r>
              <a:rPr lang="en-US" sz="3000" i="1" dirty="0">
                <a:latin typeface="+mj-lt"/>
              </a:rPr>
              <a:t>:</a:t>
            </a:r>
            <a:r>
              <a:rPr lang="vi-VN" sz="3000" i="1" dirty="0">
                <a:latin typeface="+mj-lt"/>
              </a:rPr>
              <a:t> </a:t>
            </a:r>
            <a:r>
              <a:rPr lang="vi-VN" sz="3000" dirty="0">
                <a:latin typeface="+mj-lt"/>
              </a:rPr>
              <a:t>Bao gồm quyền đựợc thông tin, bày tỏ quan điểm của mình trong mọi vấn đề có liên quan đến cuộc sống</a:t>
            </a:r>
            <a:endParaRPr lang="en-US" sz="3000" dirty="0">
              <a:latin typeface="+mj-lt"/>
            </a:endParaRPr>
          </a:p>
        </p:txBody>
      </p:sp>
    </p:spTree>
    <p:extLst>
      <p:ext uri="{BB962C8B-B14F-4D97-AF65-F5344CB8AC3E}">
        <p14:creationId xmlns:p14="http://schemas.microsoft.com/office/powerpoint/2010/main" val="555686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17650" y="407697"/>
            <a:ext cx="9156700" cy="498475"/>
          </a:xfrm>
          <a:solidFill>
            <a:schemeClr val="bg1"/>
          </a:solidFill>
        </p:spPr>
        <p:txBody>
          <a:bodyPr>
            <a:normAutofit fontScale="90000"/>
          </a:bodyPr>
          <a:lstStyle/>
          <a:p>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lưu</a:t>
            </a:r>
            <a:r>
              <a:rPr lang="en-US" dirty="0">
                <a:latin typeface="Arial" panose="020B0604020202020204" pitchFamily="34" charset="0"/>
                <a:cs typeface="Arial" panose="020B0604020202020204" pitchFamily="34" charset="0"/>
              </a:rPr>
              <a:t> ý)</a:t>
            </a:r>
          </a:p>
        </p:txBody>
      </p:sp>
      <p:sp>
        <p:nvSpPr>
          <p:cNvPr id="3" name="Content Placeholder 2"/>
          <p:cNvSpPr>
            <a:spLocks noGrp="1"/>
          </p:cNvSpPr>
          <p:nvPr>
            <p:ph idx="4294967295"/>
          </p:nvPr>
        </p:nvSpPr>
        <p:spPr>
          <a:xfrm>
            <a:off x="803563" y="906172"/>
            <a:ext cx="10584873" cy="4968875"/>
          </a:xfrm>
        </p:spPr>
        <p:txBody>
          <a:bodyPr>
            <a:noAutofit/>
          </a:bodyPr>
          <a:lstStyle/>
          <a:p>
            <a:pPr algn="just">
              <a:buFontTx/>
              <a:buChar char="-"/>
            </a:pPr>
            <a:r>
              <a:rPr lang="en-US" b="1" dirty="0" err="1">
                <a:latin typeface="Arial" panose="020B0604020202020204" pitchFamily="34" charset="0"/>
                <a:cs typeface="Arial" panose="020B0604020202020204" pitchFamily="34" charset="0"/>
              </a:rPr>
              <a:t>Quyền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được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giáo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dục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học</a:t>
            </a:r>
            <a:r>
              <a:rPr lang="en-US" b="1" dirty="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tập</a:t>
            </a:r>
            <a:r>
              <a:rPr lang="en-US" b="1"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TE</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triển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diện</a:t>
            </a:r>
            <a:r>
              <a:rPr lang="en-US" dirty="0">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dạy</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học</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phân</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hóa</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TE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trẻ</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khuyết</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tật</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lớp</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ghép</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điểm</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trường</a:t>
            </a:r>
            <a:r>
              <a:rPr lang="en-US" i="1" dirty="0">
                <a:solidFill>
                  <a:srgbClr val="FF0000"/>
                </a:solidFill>
                <a:latin typeface="Arial" panose="020B0604020202020204" pitchFamily="34" charset="0"/>
                <a:cs typeface="Arial" panose="020B0604020202020204" pitchFamily="34" charset="0"/>
              </a:rPr>
              <a:t>…)</a:t>
            </a:r>
          </a:p>
          <a:p>
            <a:pPr algn="just">
              <a:buFontTx/>
              <a:buChar char="-"/>
            </a:pPr>
            <a:r>
              <a:rPr lang="en-US" b="1" dirty="0" err="1">
                <a:latin typeface="Arial" panose="020B0604020202020204" pitchFamily="34" charset="0"/>
                <a:cs typeface="Arial" panose="020B0604020202020204" pitchFamily="34" charset="0"/>
              </a:rPr>
              <a:t>Quyền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được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giữ</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gìn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phát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huy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bản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sắc</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TE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nói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hóa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tộc</a:t>
            </a:r>
            <a:r>
              <a:rPr lang="en-US" dirty="0">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vùng</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có</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học</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sinh</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dân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tộc</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thiểu</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số</a:t>
            </a:r>
            <a:r>
              <a:rPr lang="en-US" dirty="0">
                <a:solidFill>
                  <a:srgbClr val="FF0000"/>
                </a:solidFill>
                <a:latin typeface="Arial" panose="020B0604020202020204" pitchFamily="34" charset="0"/>
                <a:cs typeface="Arial" panose="020B0604020202020204" pitchFamily="34" charset="0"/>
              </a:rPr>
              <a:t>)</a:t>
            </a:r>
          </a:p>
          <a:p>
            <a:pPr algn="just">
              <a:buFontTx/>
              <a:buChar char="-"/>
            </a:pPr>
            <a:r>
              <a:rPr lang="en-US" b="1" dirty="0" err="1">
                <a:latin typeface="Arial" panose="020B0604020202020204" pitchFamily="34" charset="0"/>
                <a:cs typeface="Arial" panose="020B0604020202020204" pitchFamily="34" charset="0"/>
              </a:rPr>
              <a:t>Quyền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bí</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mật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đời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sống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riêng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tư</a:t>
            </a:r>
            <a:r>
              <a:rPr lang="en-US" b="1"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56/2017 </a:t>
            </a:r>
            <a:r>
              <a:rPr lang="en-US" dirty="0" err="1">
                <a:latin typeface="Arial" panose="020B0604020202020204" pitchFamily="34" charset="0"/>
                <a:cs typeface="Arial" panose="020B0604020202020204" pitchFamily="34" charset="0"/>
              </a:rPr>
              <a:t>giải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thích</a:t>
            </a:r>
            <a:r>
              <a:rPr lang="en-US" dirty="0">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tên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tuổi</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đặc</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điểm</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nhận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dạng</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cá</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nhân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thông</a:t>
            </a:r>
            <a:r>
              <a:rPr lang="en-US" dirty="0">
                <a:solidFill>
                  <a:srgbClr val="FF0000"/>
                </a:solidFill>
                <a:latin typeface="Arial" panose="020B0604020202020204" pitchFamily="34" charset="0"/>
                <a:cs typeface="Arial" panose="020B0604020202020204" pitchFamily="34" charset="0"/>
              </a:rPr>
              <a:t> tin </a:t>
            </a:r>
            <a:r>
              <a:rPr lang="en-US" dirty="0" err="1">
                <a:solidFill>
                  <a:srgbClr val="FF0000"/>
                </a:solidFill>
                <a:latin typeface="Arial" panose="020B0604020202020204" pitchFamily="34" charset="0"/>
                <a:cs typeface="Arial" panose="020B0604020202020204" pitchFamily="34" charset="0"/>
              </a:rPr>
              <a:t>sức</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khỏe</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và</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đời</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tư</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được</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ghi</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trong</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bệnh</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án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hình</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ảnh</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cá</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nhân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số</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điện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thoại</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địa</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chỉ</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thông</a:t>
            </a:r>
            <a:r>
              <a:rPr lang="en-US" dirty="0">
                <a:solidFill>
                  <a:srgbClr val="FF0000"/>
                </a:solidFill>
                <a:latin typeface="Arial" panose="020B0604020202020204" pitchFamily="34" charset="0"/>
                <a:cs typeface="Arial" panose="020B0604020202020204" pitchFamily="34" charset="0"/>
              </a:rPr>
              <a:t> tin </a:t>
            </a:r>
            <a:r>
              <a:rPr lang="en-US" dirty="0" err="1">
                <a:solidFill>
                  <a:srgbClr val="FF0000"/>
                </a:solidFill>
                <a:latin typeface="Arial" panose="020B0604020202020204" pitchFamily="34" charset="0"/>
                <a:cs typeface="Arial" panose="020B0604020202020204" pitchFamily="34" charset="0"/>
              </a:rPr>
              <a:t>quê</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quán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nơi</a:t>
            </a:r>
            <a:r>
              <a:rPr lang="en-US" dirty="0">
                <a:solidFill>
                  <a:srgbClr val="FF0000"/>
                </a:solidFill>
                <a:latin typeface="Arial" panose="020B0604020202020204" pitchFamily="34" charset="0"/>
                <a:cs typeface="Arial" panose="020B0604020202020204" pitchFamily="34" charset="0"/>
              </a:rPr>
              <a:t> ở; </a:t>
            </a:r>
            <a:r>
              <a:rPr lang="en-US" dirty="0" err="1">
                <a:solidFill>
                  <a:srgbClr val="FF0000"/>
                </a:solidFill>
                <a:latin typeface="Arial" panose="020B0604020202020204" pitchFamily="34" charset="0"/>
                <a:cs typeface="Arial" panose="020B0604020202020204" pitchFamily="34" charset="0"/>
              </a:rPr>
              <a:t>địa</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chỉ</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thông</a:t>
            </a:r>
            <a:r>
              <a:rPr lang="en-US" dirty="0">
                <a:solidFill>
                  <a:srgbClr val="FF0000"/>
                </a:solidFill>
                <a:latin typeface="Arial" panose="020B0604020202020204" pitchFamily="34" charset="0"/>
                <a:cs typeface="Arial" panose="020B0604020202020204" pitchFamily="34" charset="0"/>
              </a:rPr>
              <a:t> tin </a:t>
            </a:r>
            <a:r>
              <a:rPr lang="en-US" dirty="0" err="1">
                <a:solidFill>
                  <a:srgbClr val="FF0000"/>
                </a:solidFill>
                <a:latin typeface="Arial" panose="020B0604020202020204" pitchFamily="34" charset="0"/>
                <a:cs typeface="Arial" panose="020B0604020202020204" pitchFamily="34" charset="0"/>
              </a:rPr>
              <a:t>về</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trường</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lớp</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kết</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quả</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học</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tập</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các</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mối</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quan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hệ</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bạn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bè</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thông</a:t>
            </a:r>
            <a:r>
              <a:rPr lang="en-US" dirty="0">
                <a:solidFill>
                  <a:srgbClr val="FF0000"/>
                </a:solidFill>
                <a:latin typeface="Arial" panose="020B0604020202020204" pitchFamily="34" charset="0"/>
                <a:cs typeface="Arial" panose="020B0604020202020204" pitchFamily="34" charset="0"/>
              </a:rPr>
              <a:t> tin </a:t>
            </a:r>
            <a:r>
              <a:rPr lang="en-US" dirty="0" err="1">
                <a:solidFill>
                  <a:srgbClr val="FF0000"/>
                </a:solidFill>
                <a:latin typeface="Arial" panose="020B0604020202020204" pitchFamily="34" charset="0"/>
                <a:cs typeface="Arial" panose="020B0604020202020204" pitchFamily="34" charset="0"/>
              </a:rPr>
              <a:t>về</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dịch</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vụ</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cung</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cấp</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cá</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nhân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cho</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trẻ</a:t>
            </a:r>
            <a:r>
              <a:rPr lang="en-US"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13611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17650" y="407697"/>
            <a:ext cx="9156700" cy="498475"/>
          </a:xfrm>
          <a:solidFill>
            <a:schemeClr val="bg1"/>
          </a:solidFill>
        </p:spPr>
        <p:txBody>
          <a:bodyPr>
            <a:normAutofit fontScale="90000"/>
          </a:bodyPr>
          <a:lstStyle/>
          <a:p>
            <a:r>
              <a:rPr lang="en-US" b="1" dirty="0" err="1">
                <a:solidFill>
                  <a:srgbClr val="006EAD"/>
                </a:solidFill>
                <a:latin typeface="Arial" panose="020B0604020202020204" pitchFamily="34" charset="0"/>
                <a:cs typeface="Arial" panose="020B0604020202020204" pitchFamily="34" charset="0"/>
              </a:rPr>
              <a:t>Một</a:t>
            </a:r>
            <a:r>
              <a:rPr lang="en-US" b="1" dirty="0">
                <a:solidFill>
                  <a:srgbClr val="006EAD"/>
                </a:solidFill>
                <a:latin typeface="Arial" panose="020B0604020202020204" pitchFamily="34" charset="0"/>
                <a:cs typeface="Arial" panose="020B0604020202020204" pitchFamily="34" charset="0"/>
              </a:rPr>
              <a:t> </a:t>
            </a:r>
            <a:r>
              <a:rPr lang="en-US" b="1" err="1">
                <a:solidFill>
                  <a:srgbClr val="006EAD"/>
                </a:solidFill>
                <a:latin typeface="Arial" panose="020B0604020202020204" pitchFamily="34" charset="0"/>
                <a:cs typeface="Arial" panose="020B0604020202020204" pitchFamily="34" charset="0"/>
              </a:rPr>
              <a:t>số</a:t>
            </a:r>
            <a:r>
              <a:rPr lang="en-US" b="1">
                <a:solidFill>
                  <a:srgbClr val="006EAD"/>
                </a:solidFill>
                <a:latin typeface="Arial" panose="020B0604020202020204" pitchFamily="34" charset="0"/>
                <a:cs typeface="Arial" panose="020B0604020202020204" pitchFamily="34" charset="0"/>
              </a:rPr>
              <a:t> quyền</a:t>
            </a:r>
            <a:endParaRPr lang="en-US" b="1" dirty="0">
              <a:solidFill>
                <a:srgbClr val="006EAD"/>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34F4997D-072C-5A1B-BEE6-D39BD2C20EC2}"/>
              </a:ext>
            </a:extLst>
          </p:cNvPr>
          <p:cNvSpPr txBox="1">
            <a:spLocks/>
          </p:cNvSpPr>
          <p:nvPr/>
        </p:nvSpPr>
        <p:spPr>
          <a:xfrm>
            <a:off x="983671" y="1177636"/>
            <a:ext cx="10612583" cy="441959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Medium" panose="020B0600000000000000" pitchFamily="34" charset="-122"/>
                <a:ea typeface="思源黑体 CN Medium" panose="020B06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Medium" panose="020B0600000000000000" pitchFamily="34" charset="-122"/>
                <a:ea typeface="思源黑体 CN Medium" panose="020B06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Medium" panose="020B0600000000000000" pitchFamily="34" charset="-122"/>
                <a:ea typeface="思源黑体 CN Medium" panose="020B06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Medium" panose="020B0600000000000000" pitchFamily="34" charset="-122"/>
                <a:ea typeface="思源黑体 CN Medium" panose="020B06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Medium" panose="020B0600000000000000" pitchFamily="34" charset="-122"/>
                <a:ea typeface="思源黑体 CN Medium" panose="020B06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300" dirty="0">
              <a:latin typeface="Arial" panose="020B0604020202020204" pitchFamily="34" charset="0"/>
              <a:cs typeface="Arial" panose="020B0604020202020204" pitchFamily="34" charset="0"/>
            </a:endParaRPr>
          </a:p>
          <a:p>
            <a:pPr algn="just"/>
            <a:r>
              <a:rPr lang="en-US" sz="4300" dirty="0" err="1">
                <a:latin typeface="Arial" panose="020B0604020202020204" pitchFamily="34" charset="0"/>
                <a:cs typeface="Arial" panose="020B0604020202020204" pitchFamily="34" charset="0"/>
              </a:rPr>
              <a:t>Quyền</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được</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sống</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chung</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với</a:t>
            </a:r>
            <a:r>
              <a:rPr lang="en-US" sz="4300" dirty="0">
                <a:latin typeface="Arial" panose="020B0604020202020204" pitchFamily="34" charset="0"/>
                <a:cs typeface="Arial" panose="020B0604020202020204" pitchFamily="34" charset="0"/>
              </a:rPr>
              <a:t> cha </a:t>
            </a:r>
            <a:r>
              <a:rPr lang="en-US" sz="4300" dirty="0" err="1">
                <a:latin typeface="Arial" panose="020B0604020202020204" pitchFamily="34" charset="0"/>
                <a:cs typeface="Arial" panose="020B0604020202020204" pitchFamily="34" charset="0"/>
              </a:rPr>
              <a:t>mẹ</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vấn</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đề</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dồn</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dịch</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điểm</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trường</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lẻ</a:t>
            </a:r>
            <a:r>
              <a:rPr lang="en-US" sz="4300" dirty="0">
                <a:latin typeface="Arial" panose="020B0604020202020204" pitchFamily="34" charset="0"/>
                <a:cs typeface="Arial" panose="020B0604020202020204" pitchFamily="34" charset="0"/>
              </a:rPr>
              <a:t>)</a:t>
            </a:r>
          </a:p>
          <a:p>
            <a:pPr algn="just"/>
            <a:r>
              <a:rPr lang="en-US" sz="4300" dirty="0" err="1">
                <a:latin typeface="Arial" panose="020B0604020202020204" pitchFamily="34" charset="0"/>
                <a:cs typeface="Arial" panose="020B0604020202020204" pitchFamily="34" charset="0"/>
              </a:rPr>
              <a:t>Quyền</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được</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bảo</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vệ</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để</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không</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bị</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xâm</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hại</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tình</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dục</a:t>
            </a:r>
            <a:endParaRPr lang="en-US" sz="4300" dirty="0">
              <a:latin typeface="Arial" panose="020B0604020202020204" pitchFamily="34" charset="0"/>
              <a:cs typeface="Arial" panose="020B0604020202020204" pitchFamily="34" charset="0"/>
            </a:endParaRPr>
          </a:p>
          <a:p>
            <a:pPr algn="just"/>
            <a:r>
              <a:rPr lang="en-US" sz="4300" dirty="0" err="1">
                <a:latin typeface="Arial" panose="020B0604020202020204" pitchFamily="34" charset="0"/>
                <a:cs typeface="Arial" panose="020B0604020202020204" pitchFamily="34" charset="0"/>
              </a:rPr>
              <a:t>Quyền</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được</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bảo</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vệ</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khi</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gặp</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thiên</a:t>
            </a:r>
            <a:r>
              <a:rPr lang="en-US" sz="4300" dirty="0">
                <a:latin typeface="Arial" panose="020B0604020202020204" pitchFamily="34" charset="0"/>
                <a:cs typeface="Arial" panose="020B0604020202020204" pitchFamily="34" charset="0"/>
              </a:rPr>
              <a:t> tai, </a:t>
            </a:r>
            <a:r>
              <a:rPr lang="en-US" sz="4300" dirty="0" err="1">
                <a:latin typeface="Arial" panose="020B0604020202020204" pitchFamily="34" charset="0"/>
                <a:cs typeface="Arial" panose="020B0604020202020204" pitchFamily="34" charset="0"/>
              </a:rPr>
              <a:t>thảm</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họa</a:t>
            </a:r>
            <a:r>
              <a:rPr lang="en-US" sz="4300" dirty="0">
                <a:latin typeface="Arial" panose="020B0604020202020204" pitchFamily="34" charset="0"/>
                <a:cs typeface="Arial" panose="020B0604020202020204" pitchFamily="34" charset="0"/>
              </a:rPr>
              <a:t>, ô </a:t>
            </a:r>
            <a:r>
              <a:rPr lang="en-US" sz="4300" dirty="0" err="1">
                <a:latin typeface="Arial" panose="020B0604020202020204" pitchFamily="34" charset="0"/>
                <a:cs typeface="Arial" panose="020B0604020202020204" pitchFamily="34" charset="0"/>
              </a:rPr>
              <a:t>nhiễm</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môi</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trường</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xung</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đột</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vũ</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trang</a:t>
            </a:r>
            <a:endParaRPr lang="en-US" sz="4300" dirty="0">
              <a:latin typeface="Arial" panose="020B0604020202020204" pitchFamily="34" charset="0"/>
              <a:cs typeface="Arial" panose="020B0604020202020204" pitchFamily="34" charset="0"/>
            </a:endParaRPr>
          </a:p>
          <a:p>
            <a:pPr algn="just"/>
            <a:r>
              <a:rPr lang="en-US" sz="4300" dirty="0" err="1">
                <a:latin typeface="Arial" panose="020B0604020202020204" pitchFamily="34" charset="0"/>
                <a:cs typeface="Arial" panose="020B0604020202020204" pitchFamily="34" charset="0"/>
              </a:rPr>
              <a:t>Quyền</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được</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bảo</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vệ</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nhân</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phẩm</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danh</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dự</a:t>
            </a:r>
            <a:endParaRPr lang="en-US" sz="43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316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F8AC-2A87-231B-584E-B2478289707A}"/>
              </a:ext>
            </a:extLst>
          </p:cNvPr>
          <p:cNvSpPr>
            <a:spLocks noGrp="1"/>
          </p:cNvSpPr>
          <p:nvPr>
            <p:ph type="title"/>
          </p:nvPr>
        </p:nvSpPr>
        <p:spPr>
          <a:xfrm>
            <a:off x="547255" y="376699"/>
            <a:ext cx="11353800" cy="752475"/>
          </a:xfrm>
        </p:spPr>
        <p:txBody>
          <a:bodyPr>
            <a:normAutofit fontScale="90000"/>
          </a:bodyPr>
          <a:lstStyle/>
          <a:p>
            <a:pPr algn="ctr"/>
            <a:r>
              <a:rPr lang="en-US" b="1" i="1" dirty="0" err="1">
                <a:latin typeface="Arial" panose="020B0604020202020204" pitchFamily="34" charset="0"/>
                <a:cs typeface="Arial" panose="020B0604020202020204" pitchFamily="34" charset="0"/>
              </a:rPr>
              <a:t>Tích</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hợp</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vào</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trong</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các</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môn</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học</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và</a:t>
            </a:r>
            <a:r>
              <a:rPr lang="en-US" b="1" i="1" dirty="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
            </a:r>
            <a:br>
              <a:rPr lang="en-US" b="1" i="1" dirty="0" smtClean="0">
                <a:latin typeface="Arial" panose="020B0604020202020204" pitchFamily="34" charset="0"/>
                <a:cs typeface="Arial" panose="020B0604020202020204" pitchFamily="34" charset="0"/>
              </a:rPr>
            </a:br>
            <a:r>
              <a:rPr lang="en-US" b="1" i="1" dirty="0" err="1" smtClean="0">
                <a:latin typeface="Arial" panose="020B0604020202020204" pitchFamily="34" charset="0"/>
                <a:cs typeface="Arial" panose="020B0604020202020204" pitchFamily="34" charset="0"/>
              </a:rPr>
              <a:t>hoạt</a:t>
            </a:r>
            <a:r>
              <a:rPr lang="en-US" b="1" i="1" dirty="0" smtClean="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động</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giáo</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dục</a:t>
            </a:r>
            <a:endParaRPr lang="en-US" sz="3200" b="1" dirty="0">
              <a:latin typeface="Arial" panose="020B0604020202020204" pitchFamily="34" charset="0"/>
              <a:cs typeface="Arial" panose="020B0604020202020204" pitchFamily="34" charset="0"/>
            </a:endParaRPr>
          </a:p>
        </p:txBody>
      </p:sp>
      <p:graphicFrame>
        <p:nvGraphicFramePr>
          <p:cNvPr id="7" name="Diagram 6">
            <a:extLst>
              <a:ext uri="{FF2B5EF4-FFF2-40B4-BE49-F238E27FC236}">
                <a16:creationId xmlns:a16="http://schemas.microsoft.com/office/drawing/2014/main" id="{A2C9F8C9-97B5-2FDB-D9EF-7850B638B082}"/>
              </a:ext>
            </a:extLst>
          </p:cNvPr>
          <p:cNvGraphicFramePr/>
          <p:nvPr>
            <p:extLst>
              <p:ext uri="{D42A27DB-BD31-4B8C-83A1-F6EECF244321}">
                <p14:modId xmlns:p14="http://schemas.microsoft.com/office/powerpoint/2010/main" val="8243281"/>
              </p:ext>
            </p:extLst>
          </p:nvPr>
        </p:nvGraphicFramePr>
        <p:xfrm>
          <a:off x="2032000" y="131201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4837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wind"/>
      </p:transition>
    </mc:Choice>
    <mc:Fallback xmlns="">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7EC7D8-64ED-E8DE-4B40-D4E465E53856}"/>
              </a:ext>
            </a:extLst>
          </p:cNvPr>
          <p:cNvSpPr>
            <a:spLocks noGrp="1"/>
          </p:cNvSpPr>
          <p:nvPr>
            <p:ph type="sldNum" sz="quarter" idx="12"/>
          </p:nvPr>
        </p:nvSpPr>
        <p:spPr/>
        <p:txBody>
          <a:bodyPr/>
          <a:lstStyle/>
          <a:p>
            <a:fld id="{A49DFD55-3C28-40EF-9E31-A92D2E4017FF}" type="slidenum">
              <a:rPr lang="en-US" sz="2800" smtClean="0">
                <a:latin typeface="Arial" panose="020B0604020202020204" pitchFamily="34" charset="0"/>
                <a:cs typeface="Arial" panose="020B0604020202020204" pitchFamily="34" charset="0"/>
              </a:rPr>
              <a:pPr/>
              <a:t>7</a:t>
            </a:fld>
            <a:endParaRPr lang="en-US" sz="28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DD068EB-4482-D360-E9A3-37CDAB00AE27}"/>
              </a:ext>
            </a:extLst>
          </p:cNvPr>
          <p:cNvSpPr txBox="1"/>
          <p:nvPr/>
        </p:nvSpPr>
        <p:spPr>
          <a:xfrm>
            <a:off x="436939" y="113243"/>
            <a:ext cx="11519534" cy="532453"/>
          </a:xfrm>
          <a:prstGeom prst="rect">
            <a:avLst/>
          </a:prstGeom>
          <a:noFill/>
        </p:spPr>
        <p:txBody>
          <a:bodyPr wrap="square" rtlCol="0">
            <a:spAutoFit/>
          </a:bodyPr>
          <a:lstStyle/>
          <a:p>
            <a:pPr>
              <a:lnSpc>
                <a:spcPct val="110000"/>
              </a:lnSpc>
            </a:pPr>
            <a:r>
              <a:rPr lang="en-US" sz="2600" b="1" dirty="0" smtClean="0">
                <a:solidFill>
                  <a:srgbClr val="FF0000"/>
                </a:solidFill>
                <a:latin typeface="Arial" panose="020B0604020202020204" pitchFamily="34" charset="0"/>
                <a:cs typeface="Arial" panose="020B0604020202020204" pitchFamily="34" charset="0"/>
              </a:rPr>
              <a:t>*</a:t>
            </a:r>
            <a:r>
              <a:rPr lang="en-VN" sz="2600" b="1" dirty="0" smtClean="0">
                <a:solidFill>
                  <a:srgbClr val="FF0000"/>
                </a:solidFill>
                <a:latin typeface="Arial" panose="020B0604020202020204" pitchFamily="34" charset="0"/>
                <a:cs typeface="Arial" panose="020B0604020202020204" pitchFamily="34" charset="0"/>
              </a:rPr>
              <a:t>Nội </a:t>
            </a:r>
            <a:r>
              <a:rPr lang="en-VN" sz="2600" b="1" dirty="0">
                <a:solidFill>
                  <a:srgbClr val="FF0000"/>
                </a:solidFill>
                <a:latin typeface="Arial" panose="020B0604020202020204" pitchFamily="34" charset="0"/>
                <a:cs typeface="Arial" panose="020B0604020202020204" pitchFamily="34" charset="0"/>
              </a:rPr>
              <a:t>dung </a:t>
            </a:r>
            <a:r>
              <a:rPr lang="en-US" sz="2600" b="1" dirty="0" err="1">
                <a:solidFill>
                  <a:srgbClr val="FF0000"/>
                </a:solidFill>
                <a:latin typeface="Arial" panose="020B0604020202020204" pitchFamily="34" charset="0"/>
                <a:cs typeface="Arial" panose="020B0604020202020204" pitchFamily="34" charset="0"/>
              </a:rPr>
              <a:t>thực</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hiện</a:t>
            </a:r>
            <a:r>
              <a:rPr lang="en-US" sz="2600" b="1" dirty="0">
                <a:solidFill>
                  <a:srgbClr val="FF0000"/>
                </a:solidFill>
                <a:latin typeface="Arial" panose="020B0604020202020204" pitchFamily="34" charset="0"/>
                <a:cs typeface="Arial" panose="020B0604020202020204" pitchFamily="34" charset="0"/>
              </a:rPr>
              <a:t> QCN </a:t>
            </a:r>
            <a:r>
              <a:rPr lang="en-US" sz="2600" b="1" dirty="0" err="1">
                <a:solidFill>
                  <a:srgbClr val="FF0000"/>
                </a:solidFill>
                <a:latin typeface="Arial" panose="020B0604020202020204" pitchFamily="34" charset="0"/>
                <a:cs typeface="Arial" panose="020B0604020202020204" pitchFamily="34" charset="0"/>
              </a:rPr>
              <a:t>trong</a:t>
            </a:r>
            <a:r>
              <a:rPr lang="en-US" sz="2600" b="1" dirty="0">
                <a:solidFill>
                  <a:srgbClr val="FF0000"/>
                </a:solidFill>
                <a:latin typeface="Arial" panose="020B0604020202020204" pitchFamily="34" charset="0"/>
                <a:cs typeface="Arial" panose="020B0604020202020204" pitchFamily="34" charset="0"/>
              </a:rPr>
              <a:t> </a:t>
            </a:r>
            <a:r>
              <a:rPr lang="en-VN" sz="2600" b="1" dirty="0">
                <a:solidFill>
                  <a:srgbClr val="FF0000"/>
                </a:solidFill>
                <a:latin typeface="Arial" panose="020B0604020202020204" pitchFamily="34" charset="0"/>
                <a:cs typeface="Arial" panose="020B0604020202020204" pitchFamily="34" charset="0"/>
              </a:rPr>
              <a:t>Chương trình GDPT2018 cấp tiểu học</a:t>
            </a:r>
          </a:p>
        </p:txBody>
      </p:sp>
      <p:graphicFrame>
        <p:nvGraphicFramePr>
          <p:cNvPr id="7" name="Diagram 6">
            <a:extLst>
              <a:ext uri="{FF2B5EF4-FFF2-40B4-BE49-F238E27FC236}">
                <a16:creationId xmlns:a16="http://schemas.microsoft.com/office/drawing/2014/main" id="{31413418-A529-CA8D-28EF-CE7824EA921D}"/>
              </a:ext>
            </a:extLst>
          </p:cNvPr>
          <p:cNvGraphicFramePr/>
          <p:nvPr>
            <p:extLst>
              <p:ext uri="{D42A27DB-BD31-4B8C-83A1-F6EECF244321}">
                <p14:modId xmlns:p14="http://schemas.microsoft.com/office/powerpoint/2010/main" val="4115133637"/>
              </p:ext>
            </p:extLst>
          </p:nvPr>
        </p:nvGraphicFramePr>
        <p:xfrm>
          <a:off x="1672061" y="645696"/>
          <a:ext cx="9049289" cy="5832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a:extLst>
              <a:ext uri="{FF2B5EF4-FFF2-40B4-BE49-F238E27FC236}">
                <a16:creationId xmlns:a16="http://schemas.microsoft.com/office/drawing/2014/main" id="{F0C61BA7-59AE-CE5A-97CF-668C28160345}"/>
              </a:ext>
            </a:extLst>
          </p:cNvPr>
          <p:cNvSpPr/>
          <p:nvPr/>
        </p:nvSpPr>
        <p:spPr>
          <a:xfrm>
            <a:off x="4452161" y="1904064"/>
            <a:ext cx="3254644" cy="3130658"/>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2800"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cơ</a:t>
            </a:r>
            <a:r>
              <a:rPr lang="en-US" sz="2800" dirty="0">
                <a:solidFill>
                  <a:srgbClr val="0432FF"/>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hội</a:t>
            </a:r>
            <a:r>
              <a:rPr lang="en-US" sz="2800" dirty="0">
                <a:solidFill>
                  <a:srgbClr val="0432FF"/>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và</a:t>
            </a:r>
            <a:r>
              <a:rPr lang="en-US" sz="2800" dirty="0">
                <a:solidFill>
                  <a:srgbClr val="0432FF"/>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lợi</a:t>
            </a:r>
            <a:r>
              <a:rPr lang="en-US" sz="2800" dirty="0">
                <a:solidFill>
                  <a:srgbClr val="0432FF"/>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thế</a:t>
            </a:r>
            <a:r>
              <a:rPr lang="en-US" sz="2800" dirty="0">
                <a:solidFill>
                  <a:srgbClr val="0432FF"/>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cho</a:t>
            </a:r>
            <a:r>
              <a:rPr lang="en-US" sz="2800" dirty="0">
                <a:solidFill>
                  <a:srgbClr val="0432FF"/>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việc</a:t>
            </a:r>
            <a:r>
              <a:rPr lang="en-US" sz="2800" dirty="0">
                <a:solidFill>
                  <a:srgbClr val="0432FF"/>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tích</a:t>
            </a:r>
            <a:r>
              <a:rPr lang="en-US" sz="2800" dirty="0">
                <a:solidFill>
                  <a:srgbClr val="0432FF"/>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hợp</a:t>
            </a:r>
            <a:r>
              <a:rPr lang="en-US" sz="2800" dirty="0">
                <a:solidFill>
                  <a:srgbClr val="0432FF"/>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nội</a:t>
            </a:r>
            <a:r>
              <a:rPr lang="en-US" sz="2800" dirty="0">
                <a:solidFill>
                  <a:srgbClr val="0432FF"/>
                </a:solidFill>
                <a:effectLst/>
                <a:latin typeface="Arial" panose="020B0604020202020204" pitchFamily="34" charset="0"/>
                <a:ea typeface="Calibri" panose="020F0502020204030204" pitchFamily="34" charset="0"/>
                <a:cs typeface="Arial" panose="020B0604020202020204" pitchFamily="34" charset="0"/>
              </a:rPr>
              <a:t> dung </a:t>
            </a:r>
            <a:r>
              <a:rPr lang="en-US" sz="2800"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quyền</a:t>
            </a:r>
            <a:r>
              <a:rPr lang="en-US" sz="2800" dirty="0">
                <a:solidFill>
                  <a:srgbClr val="0432FF"/>
                </a:solidFill>
                <a:effectLst/>
                <a:latin typeface="Arial" panose="020B0604020202020204" pitchFamily="34" charset="0"/>
                <a:ea typeface="Calibri" panose="020F0502020204030204" pitchFamily="34" charset="0"/>
                <a:cs typeface="Arial" panose="020B0604020202020204" pitchFamily="34" charset="0"/>
              </a:rPr>
              <a:t> con </a:t>
            </a:r>
            <a:r>
              <a:rPr lang="en-US" sz="2800"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người</a:t>
            </a:r>
            <a:r>
              <a:rPr lang="en-US" sz="2800" dirty="0">
                <a:solidFill>
                  <a:srgbClr val="0432FF"/>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và</a:t>
            </a:r>
            <a:r>
              <a:rPr lang="en-US" sz="2800" dirty="0">
                <a:solidFill>
                  <a:srgbClr val="0432FF"/>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quyền</a:t>
            </a:r>
            <a:r>
              <a:rPr lang="en-US" sz="2800" dirty="0">
                <a:solidFill>
                  <a:srgbClr val="0432FF"/>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trẻ</a:t>
            </a:r>
            <a:r>
              <a:rPr lang="en-US" sz="2800" dirty="0">
                <a:solidFill>
                  <a:srgbClr val="0432FF"/>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em</a:t>
            </a:r>
            <a:endParaRPr lang="en-VN" sz="2800" dirty="0">
              <a:solidFill>
                <a:srgbClr val="0432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6604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36618"/>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b="-18444"/>
            </a:stretch>
          </a:blipFill>
        </p:spPr>
        <p:txBody>
          <a:bodyPr/>
          <a:lstStyle/>
          <a:p>
            <a:endParaRPr lang="en-US" sz="1200"/>
          </a:p>
        </p:txBody>
      </p:sp>
      <p:grpSp>
        <p:nvGrpSpPr>
          <p:cNvPr id="3" name="Group 3"/>
          <p:cNvGrpSpPr/>
          <p:nvPr/>
        </p:nvGrpSpPr>
        <p:grpSpPr>
          <a:xfrm>
            <a:off x="428365" y="350910"/>
            <a:ext cx="11335271" cy="1200324"/>
            <a:chOff x="0" y="0"/>
            <a:chExt cx="4478132" cy="474202"/>
          </a:xfrm>
        </p:grpSpPr>
        <p:sp>
          <p:nvSpPr>
            <p:cNvPr id="4" name="Freeform 4"/>
            <p:cNvSpPr/>
            <p:nvPr/>
          </p:nvSpPr>
          <p:spPr>
            <a:xfrm>
              <a:off x="0" y="0"/>
              <a:ext cx="4478132" cy="474202"/>
            </a:xfrm>
            <a:custGeom>
              <a:avLst/>
              <a:gdLst/>
              <a:ahLst/>
              <a:cxnLst/>
              <a:rect l="l" t="t" r="r" b="b"/>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p:spPr>
          <p:txBody>
            <a:bodyPr/>
            <a:lstStyle/>
            <a:p>
              <a:endParaRPr lang="en-US" sz="1200"/>
            </a:p>
          </p:txBody>
        </p:sp>
        <p:sp>
          <p:nvSpPr>
            <p:cNvPr id="5" name="TextBox 5"/>
            <p:cNvSpPr txBox="1"/>
            <p:nvPr/>
          </p:nvSpPr>
          <p:spPr>
            <a:xfrm>
              <a:off x="88900" y="-38100"/>
              <a:ext cx="4300332" cy="512302"/>
            </a:xfrm>
            <a:prstGeom prst="rect">
              <a:avLst/>
            </a:prstGeom>
          </p:spPr>
          <p:txBody>
            <a:bodyPr lIns="33867" tIns="33867" rIns="33867" bIns="33867" rtlCol="0" anchor="ctr"/>
            <a:lstStyle/>
            <a:p>
              <a:pPr algn="ctr">
                <a:lnSpc>
                  <a:spcPts val="1832"/>
                </a:lnSpc>
              </a:pPr>
              <a:endParaRPr sz="1200"/>
            </a:p>
          </p:txBody>
        </p:sp>
      </p:grpSp>
      <p:sp>
        <p:nvSpPr>
          <p:cNvPr id="6" name="Freeform 6"/>
          <p:cNvSpPr/>
          <p:nvPr/>
        </p:nvSpPr>
        <p:spPr>
          <a:xfrm>
            <a:off x="280988" y="2500929"/>
            <a:ext cx="4264797" cy="3041747"/>
          </a:xfrm>
          <a:custGeom>
            <a:avLst/>
            <a:gdLst/>
            <a:ahLst/>
            <a:cxnLst/>
            <a:rect l="l" t="t" r="r" b="b"/>
            <a:pathLst>
              <a:path w="6397195" h="2561479">
                <a:moveTo>
                  <a:pt x="0" y="0"/>
                </a:moveTo>
                <a:lnTo>
                  <a:pt x="6397196" y="0"/>
                </a:lnTo>
                <a:lnTo>
                  <a:pt x="6397196" y="2561478"/>
                </a:lnTo>
                <a:lnTo>
                  <a:pt x="0" y="2561478"/>
                </a:lnTo>
                <a:lnTo>
                  <a:pt x="0" y="0"/>
                </a:lnTo>
                <a:close/>
              </a:path>
            </a:pathLst>
          </a:custGeom>
          <a:blipFill>
            <a:blip r:embed="rId3"/>
            <a:stretch>
              <a:fillRect/>
            </a:stretch>
          </a:blipFill>
        </p:spPr>
        <p:txBody>
          <a:bodyPr/>
          <a:lstStyle/>
          <a:p>
            <a:endParaRPr lang="en-US" sz="1200"/>
          </a:p>
        </p:txBody>
      </p:sp>
      <p:sp>
        <p:nvSpPr>
          <p:cNvPr id="8" name="Freeform 8"/>
          <p:cNvSpPr/>
          <p:nvPr/>
        </p:nvSpPr>
        <p:spPr>
          <a:xfrm>
            <a:off x="4064001" y="1784229"/>
            <a:ext cx="8128000" cy="1570527"/>
          </a:xfrm>
          <a:custGeom>
            <a:avLst/>
            <a:gdLst/>
            <a:ahLst/>
            <a:cxnLst/>
            <a:rect l="l" t="t" r="r" b="b"/>
            <a:pathLst>
              <a:path w="11325427" h="2355790">
                <a:moveTo>
                  <a:pt x="0" y="0"/>
                </a:moveTo>
                <a:lnTo>
                  <a:pt x="11325427" y="0"/>
                </a:lnTo>
                <a:lnTo>
                  <a:pt x="11325427" y="2355790"/>
                </a:lnTo>
                <a:lnTo>
                  <a:pt x="0" y="2355790"/>
                </a:lnTo>
                <a:lnTo>
                  <a:pt x="0" y="0"/>
                </a:lnTo>
                <a:close/>
              </a:path>
            </a:pathLst>
          </a:custGeom>
          <a:blipFill>
            <a:blip r:embed="rId4"/>
            <a:stretch>
              <a:fillRect t="-14053" b="-7016"/>
            </a:stretch>
          </a:blipFill>
        </p:spPr>
        <p:txBody>
          <a:bodyPr/>
          <a:lstStyle/>
          <a:p>
            <a:endParaRPr lang="en-US" sz="1200"/>
          </a:p>
        </p:txBody>
      </p:sp>
      <p:sp>
        <p:nvSpPr>
          <p:cNvPr id="9" name="TextBox 9"/>
          <p:cNvSpPr txBox="1"/>
          <p:nvPr/>
        </p:nvSpPr>
        <p:spPr>
          <a:xfrm>
            <a:off x="685800" y="584200"/>
            <a:ext cx="10820400" cy="984885"/>
          </a:xfrm>
          <a:prstGeom prst="rect">
            <a:avLst/>
          </a:prstGeom>
        </p:spPr>
        <p:txBody>
          <a:bodyPr lIns="0" tIns="0" rIns="0" bIns="0" rtlCol="0" anchor="t">
            <a:spAutoFit/>
          </a:bodyPr>
          <a:lstStyle/>
          <a:p>
            <a:pPr algn="ctr"/>
            <a:r>
              <a:rPr lang="en-US" sz="3200" b="1" dirty="0" err="1">
                <a:solidFill>
                  <a:schemeClr val="bg1"/>
                </a:solidFill>
              </a:rPr>
              <a:t>HƯỚNG</a:t>
            </a:r>
            <a:r>
              <a:rPr lang="en-US" sz="3200" b="1" dirty="0">
                <a:solidFill>
                  <a:schemeClr val="bg1"/>
                </a:solidFill>
              </a:rPr>
              <a:t> </a:t>
            </a:r>
            <a:r>
              <a:rPr lang="en-US" sz="3200" b="1" dirty="0" err="1">
                <a:solidFill>
                  <a:schemeClr val="bg1"/>
                </a:solidFill>
              </a:rPr>
              <a:t>DẪN</a:t>
            </a:r>
            <a:r>
              <a:rPr lang="en-US" sz="3200" b="1" dirty="0">
                <a:solidFill>
                  <a:schemeClr val="bg1"/>
                </a:solidFill>
              </a:rPr>
              <a:t> </a:t>
            </a:r>
            <a:r>
              <a:rPr lang="en-US" sz="3200" b="1" dirty="0" err="1">
                <a:solidFill>
                  <a:schemeClr val="bg1"/>
                </a:solidFill>
              </a:rPr>
              <a:t>TÍCH</a:t>
            </a:r>
            <a:r>
              <a:rPr lang="en-US" sz="3200" b="1" dirty="0">
                <a:solidFill>
                  <a:schemeClr val="bg1"/>
                </a:solidFill>
              </a:rPr>
              <a:t> </a:t>
            </a:r>
            <a:r>
              <a:rPr lang="en-US" sz="3200" b="1" dirty="0" err="1">
                <a:solidFill>
                  <a:schemeClr val="bg1"/>
                </a:solidFill>
              </a:rPr>
              <a:t>HỢP</a:t>
            </a:r>
            <a:r>
              <a:rPr lang="en-US" sz="3200" b="1" dirty="0">
                <a:solidFill>
                  <a:schemeClr val="bg1"/>
                </a:solidFill>
              </a:rPr>
              <a:t> </a:t>
            </a:r>
            <a:r>
              <a:rPr lang="en-US" sz="3200" b="1" dirty="0" err="1">
                <a:solidFill>
                  <a:schemeClr val="bg1"/>
                </a:solidFill>
              </a:rPr>
              <a:t>GIÁO</a:t>
            </a:r>
            <a:r>
              <a:rPr lang="en-US" sz="3200" b="1" dirty="0">
                <a:solidFill>
                  <a:schemeClr val="bg1"/>
                </a:solidFill>
              </a:rPr>
              <a:t> </a:t>
            </a:r>
            <a:r>
              <a:rPr lang="en-US" sz="3200" b="1" dirty="0" err="1">
                <a:solidFill>
                  <a:schemeClr val="bg1"/>
                </a:solidFill>
              </a:rPr>
              <a:t>DỤC</a:t>
            </a:r>
            <a:r>
              <a:rPr lang="en-US" sz="3200" b="1" dirty="0">
                <a:solidFill>
                  <a:schemeClr val="bg1"/>
                </a:solidFill>
              </a:rPr>
              <a:t> </a:t>
            </a:r>
            <a:r>
              <a:rPr lang="en-US" sz="3200" b="1" dirty="0" err="1">
                <a:solidFill>
                  <a:schemeClr val="bg1"/>
                </a:solidFill>
              </a:rPr>
              <a:t>QUYỀN</a:t>
            </a:r>
            <a:r>
              <a:rPr lang="en-US" sz="3200" b="1" dirty="0">
                <a:solidFill>
                  <a:schemeClr val="bg1"/>
                </a:solidFill>
              </a:rPr>
              <a:t> CON </a:t>
            </a:r>
            <a:r>
              <a:rPr lang="en-US" sz="3200" b="1" dirty="0" err="1">
                <a:solidFill>
                  <a:schemeClr val="bg1"/>
                </a:solidFill>
              </a:rPr>
              <a:t>NGƯỜI</a:t>
            </a:r>
            <a:r>
              <a:rPr lang="en-US" sz="3200" b="1" dirty="0">
                <a:solidFill>
                  <a:schemeClr val="bg1"/>
                </a:solidFill>
              </a:rPr>
              <a:t> </a:t>
            </a:r>
          </a:p>
          <a:p>
            <a:pPr algn="ctr"/>
            <a:r>
              <a:rPr lang="en-US" sz="3200" b="1" dirty="0" err="1">
                <a:solidFill>
                  <a:schemeClr val="bg1"/>
                </a:solidFill>
              </a:rPr>
              <a:t>TRONG</a:t>
            </a:r>
            <a:r>
              <a:rPr lang="en-US" sz="3200" b="1" dirty="0">
                <a:solidFill>
                  <a:schemeClr val="bg1"/>
                </a:solidFill>
              </a:rPr>
              <a:t> </a:t>
            </a:r>
            <a:r>
              <a:rPr lang="en-US" sz="3200" b="1" dirty="0" err="1">
                <a:solidFill>
                  <a:schemeClr val="bg1"/>
                </a:solidFill>
              </a:rPr>
              <a:t>CHƯƠNG</a:t>
            </a:r>
            <a:r>
              <a:rPr lang="en-US" sz="3200" b="1" dirty="0">
                <a:solidFill>
                  <a:schemeClr val="bg1"/>
                </a:solidFill>
              </a:rPr>
              <a:t> </a:t>
            </a:r>
            <a:r>
              <a:rPr lang="en-US" sz="3200" b="1" dirty="0" err="1">
                <a:solidFill>
                  <a:schemeClr val="bg1"/>
                </a:solidFill>
              </a:rPr>
              <a:t>TRÌNH</a:t>
            </a:r>
            <a:r>
              <a:rPr lang="en-US" sz="3200" b="1" dirty="0">
                <a:solidFill>
                  <a:schemeClr val="bg1"/>
                </a:solidFill>
              </a:rPr>
              <a:t> </a:t>
            </a:r>
            <a:r>
              <a:rPr lang="en-US" sz="3200" b="1" dirty="0" err="1" smtClean="0">
                <a:solidFill>
                  <a:schemeClr val="bg1"/>
                </a:solidFill>
              </a:rPr>
              <a:t>CẤP</a:t>
            </a:r>
            <a:r>
              <a:rPr lang="en-US" sz="3200" b="1" dirty="0" smtClean="0">
                <a:solidFill>
                  <a:schemeClr val="bg1"/>
                </a:solidFill>
              </a:rPr>
              <a:t> </a:t>
            </a:r>
            <a:r>
              <a:rPr lang="en-US" sz="3200" b="1" dirty="0" err="1">
                <a:solidFill>
                  <a:schemeClr val="bg1"/>
                </a:solidFill>
              </a:rPr>
              <a:t>TIỂU</a:t>
            </a:r>
            <a:r>
              <a:rPr lang="en-US" sz="3200" b="1" dirty="0">
                <a:solidFill>
                  <a:schemeClr val="bg1"/>
                </a:solidFill>
              </a:rPr>
              <a:t> </a:t>
            </a:r>
            <a:r>
              <a:rPr lang="en-US" sz="3200" b="1" dirty="0" err="1">
                <a:solidFill>
                  <a:schemeClr val="bg1"/>
                </a:solidFill>
              </a:rPr>
              <a:t>HỌC</a:t>
            </a:r>
            <a:r>
              <a:rPr lang="en-US" sz="3200" dirty="0">
                <a:solidFill>
                  <a:schemeClr val="bg1"/>
                </a:solidFill>
                <a:latin typeface="Arial Bold"/>
              </a:rPr>
              <a:t> </a:t>
            </a:r>
          </a:p>
        </p:txBody>
      </p:sp>
      <p:sp>
        <p:nvSpPr>
          <p:cNvPr id="10" name="Freeform 10"/>
          <p:cNvSpPr/>
          <p:nvPr/>
        </p:nvSpPr>
        <p:spPr>
          <a:xfrm>
            <a:off x="4064001" y="3483952"/>
            <a:ext cx="8128000" cy="1570527"/>
          </a:xfrm>
          <a:custGeom>
            <a:avLst/>
            <a:gdLst/>
            <a:ahLst/>
            <a:cxnLst/>
            <a:rect l="l" t="t" r="r" b="b"/>
            <a:pathLst>
              <a:path w="11325427" h="2355790">
                <a:moveTo>
                  <a:pt x="0" y="0"/>
                </a:moveTo>
                <a:lnTo>
                  <a:pt x="11325427" y="0"/>
                </a:lnTo>
                <a:lnTo>
                  <a:pt x="11325427" y="2355791"/>
                </a:lnTo>
                <a:lnTo>
                  <a:pt x="0" y="2355791"/>
                </a:lnTo>
                <a:lnTo>
                  <a:pt x="0" y="0"/>
                </a:lnTo>
                <a:close/>
              </a:path>
            </a:pathLst>
          </a:custGeom>
          <a:blipFill>
            <a:blip r:embed="rId4"/>
            <a:stretch>
              <a:fillRect t="-14053" b="-7016"/>
            </a:stretch>
          </a:blipFill>
        </p:spPr>
        <p:txBody>
          <a:bodyPr/>
          <a:lstStyle/>
          <a:p>
            <a:endParaRPr lang="en-US" sz="1200"/>
          </a:p>
        </p:txBody>
      </p:sp>
      <p:sp>
        <p:nvSpPr>
          <p:cNvPr id="11" name="Freeform 11"/>
          <p:cNvSpPr/>
          <p:nvPr/>
        </p:nvSpPr>
        <p:spPr>
          <a:xfrm>
            <a:off x="4064001" y="5224811"/>
            <a:ext cx="8128000" cy="1570527"/>
          </a:xfrm>
          <a:custGeom>
            <a:avLst/>
            <a:gdLst/>
            <a:ahLst/>
            <a:cxnLst/>
            <a:rect l="l" t="t" r="r" b="b"/>
            <a:pathLst>
              <a:path w="11325427" h="2355790">
                <a:moveTo>
                  <a:pt x="0" y="0"/>
                </a:moveTo>
                <a:lnTo>
                  <a:pt x="11325427" y="0"/>
                </a:lnTo>
                <a:lnTo>
                  <a:pt x="11325427" y="2355790"/>
                </a:lnTo>
                <a:lnTo>
                  <a:pt x="0" y="2355790"/>
                </a:lnTo>
                <a:lnTo>
                  <a:pt x="0" y="0"/>
                </a:lnTo>
                <a:close/>
              </a:path>
            </a:pathLst>
          </a:custGeom>
          <a:blipFill>
            <a:blip r:embed="rId4"/>
            <a:stretch>
              <a:fillRect t="-14053" b="-7016"/>
            </a:stretch>
          </a:blipFill>
        </p:spPr>
        <p:txBody>
          <a:bodyPr/>
          <a:lstStyle/>
          <a:p>
            <a:pPr algn="just"/>
            <a:endParaRPr lang="en-US" sz="1200" dirty="0"/>
          </a:p>
        </p:txBody>
      </p:sp>
      <p:sp>
        <p:nvSpPr>
          <p:cNvPr id="14" name="TextBox 14"/>
          <p:cNvSpPr txBox="1"/>
          <p:nvPr/>
        </p:nvSpPr>
        <p:spPr>
          <a:xfrm>
            <a:off x="5308600" y="3582991"/>
            <a:ext cx="5460979" cy="1092030"/>
          </a:xfrm>
          <a:prstGeom prst="rect">
            <a:avLst/>
          </a:prstGeom>
        </p:spPr>
        <p:txBody>
          <a:bodyPr wrap="square" lIns="0" tIns="0" rIns="0" bIns="0" rtlCol="0" anchor="t">
            <a:spAutoFit/>
          </a:bodyPr>
          <a:lstStyle/>
          <a:p>
            <a:pPr algn="just">
              <a:lnSpc>
                <a:spcPts val="2053"/>
              </a:lnSpc>
            </a:pPr>
            <a:r>
              <a:rPr lang="en-US" sz="2500" b="1" i="1" dirty="0" err="1"/>
              <a:t>Mức</a:t>
            </a:r>
            <a:r>
              <a:rPr lang="en-US" sz="2500" b="1" i="1" dirty="0"/>
              <a:t> </a:t>
            </a:r>
            <a:r>
              <a:rPr lang="en-US" sz="2500" b="1" i="1" dirty="0" err="1"/>
              <a:t>độ</a:t>
            </a:r>
            <a:r>
              <a:rPr lang="en-US" sz="2500" b="1" i="1" dirty="0"/>
              <a:t> </a:t>
            </a:r>
            <a:r>
              <a:rPr lang="en-US" sz="2500" b="1" i="1" dirty="0" err="1"/>
              <a:t>bộ</a:t>
            </a:r>
            <a:r>
              <a:rPr lang="en-US" sz="2500" b="1" i="1" dirty="0"/>
              <a:t> </a:t>
            </a:r>
            <a:r>
              <a:rPr lang="en-US" sz="2500" b="1" i="1" dirty="0" err="1"/>
              <a:t>phận</a:t>
            </a:r>
            <a:r>
              <a:rPr lang="en-US" sz="2500" dirty="0"/>
              <a:t>: </a:t>
            </a:r>
            <a:r>
              <a:rPr lang="en-US" sz="2500" dirty="0" err="1"/>
              <a:t>Chỉ</a:t>
            </a:r>
            <a:r>
              <a:rPr lang="en-US" sz="2500" dirty="0"/>
              <a:t> </a:t>
            </a:r>
            <a:r>
              <a:rPr lang="en-US" sz="2500" dirty="0" err="1"/>
              <a:t>có</a:t>
            </a:r>
            <a:r>
              <a:rPr lang="en-US" sz="2500" dirty="0"/>
              <a:t> </a:t>
            </a:r>
            <a:r>
              <a:rPr lang="en-US" sz="2500" dirty="0" err="1"/>
              <a:t>một</a:t>
            </a:r>
            <a:r>
              <a:rPr lang="en-US" sz="2500" dirty="0"/>
              <a:t> </a:t>
            </a:r>
            <a:r>
              <a:rPr lang="en-US" sz="2500" dirty="0" err="1"/>
              <a:t>phần</a:t>
            </a:r>
            <a:r>
              <a:rPr lang="en-US" sz="2500" dirty="0"/>
              <a:t> </a:t>
            </a:r>
            <a:r>
              <a:rPr lang="en-US" sz="2500" dirty="0" err="1"/>
              <a:t>nội</a:t>
            </a:r>
            <a:r>
              <a:rPr lang="en-US" sz="2500" dirty="0"/>
              <a:t> dung </a:t>
            </a:r>
            <a:r>
              <a:rPr lang="en-US" sz="2500" dirty="0" err="1"/>
              <a:t>và</a:t>
            </a:r>
            <a:r>
              <a:rPr lang="en-US" sz="2500" dirty="0"/>
              <a:t> </a:t>
            </a:r>
            <a:r>
              <a:rPr lang="en-US" sz="2500" dirty="0" err="1"/>
              <a:t>yêu</a:t>
            </a:r>
            <a:r>
              <a:rPr lang="en-US" sz="2500" dirty="0"/>
              <a:t> </a:t>
            </a:r>
            <a:r>
              <a:rPr lang="en-US" sz="2500" dirty="0" err="1"/>
              <a:t>cầu</a:t>
            </a:r>
            <a:r>
              <a:rPr lang="en-US" sz="2500" dirty="0"/>
              <a:t> </a:t>
            </a:r>
            <a:r>
              <a:rPr lang="en-US" sz="2500" dirty="0" err="1"/>
              <a:t>cần</a:t>
            </a:r>
            <a:r>
              <a:rPr lang="en-US" sz="2500" dirty="0"/>
              <a:t> </a:t>
            </a:r>
            <a:r>
              <a:rPr lang="en-US" sz="2500" dirty="0" err="1"/>
              <a:t>đạt</a:t>
            </a:r>
            <a:r>
              <a:rPr lang="en-US" sz="2500" dirty="0"/>
              <a:t> </a:t>
            </a:r>
            <a:r>
              <a:rPr lang="en-US" sz="2500" dirty="0" err="1"/>
              <a:t>của</a:t>
            </a:r>
            <a:r>
              <a:rPr lang="en-US" sz="2500" dirty="0"/>
              <a:t> </a:t>
            </a:r>
            <a:r>
              <a:rPr lang="en-US" sz="2500" dirty="0" err="1"/>
              <a:t>chủ</a:t>
            </a:r>
            <a:r>
              <a:rPr lang="en-US" sz="2500" dirty="0"/>
              <a:t> </a:t>
            </a:r>
            <a:r>
              <a:rPr lang="en-US" sz="2500" dirty="0" err="1"/>
              <a:t>đề</a:t>
            </a:r>
            <a:r>
              <a:rPr lang="en-US" sz="2500" dirty="0"/>
              <a:t> </a:t>
            </a:r>
            <a:r>
              <a:rPr lang="en-US" sz="2500" dirty="0" err="1" smtClean="0"/>
              <a:t>phù</a:t>
            </a:r>
            <a:r>
              <a:rPr lang="en-US" sz="2500" dirty="0" smtClean="0"/>
              <a:t> </a:t>
            </a:r>
            <a:r>
              <a:rPr lang="en-US" sz="2500" dirty="0" err="1"/>
              <a:t>hợp</a:t>
            </a:r>
            <a:r>
              <a:rPr lang="en-US" sz="2500" dirty="0"/>
              <a:t> </a:t>
            </a:r>
            <a:r>
              <a:rPr lang="en-US" sz="2500" dirty="0" err="1"/>
              <a:t>nội</a:t>
            </a:r>
            <a:r>
              <a:rPr lang="en-US" sz="2500" dirty="0"/>
              <a:t> dung </a:t>
            </a:r>
            <a:r>
              <a:rPr lang="en-US" sz="2500" dirty="0" err="1"/>
              <a:t>và</a:t>
            </a:r>
            <a:r>
              <a:rPr lang="en-US" sz="2500" dirty="0"/>
              <a:t> </a:t>
            </a:r>
            <a:r>
              <a:rPr lang="en-US" sz="2500" dirty="0" err="1"/>
              <a:t>yêu</a:t>
            </a:r>
            <a:r>
              <a:rPr lang="en-US" sz="2500" dirty="0"/>
              <a:t> </a:t>
            </a:r>
            <a:r>
              <a:rPr lang="en-US" sz="2500" dirty="0" err="1"/>
              <a:t>cầu</a:t>
            </a:r>
            <a:r>
              <a:rPr lang="en-US" sz="2500" dirty="0"/>
              <a:t> </a:t>
            </a:r>
            <a:r>
              <a:rPr lang="en-US" sz="2500" dirty="0" err="1"/>
              <a:t>cần</a:t>
            </a:r>
            <a:r>
              <a:rPr lang="en-US" sz="2500" dirty="0"/>
              <a:t> </a:t>
            </a:r>
            <a:r>
              <a:rPr lang="en-US" sz="2500" dirty="0" err="1"/>
              <a:t>đạt</a:t>
            </a:r>
            <a:r>
              <a:rPr lang="en-US" sz="2500" dirty="0"/>
              <a:t> </a:t>
            </a:r>
            <a:r>
              <a:rPr lang="en-US" sz="2500" dirty="0" err="1"/>
              <a:t>giáo</a:t>
            </a:r>
            <a:r>
              <a:rPr lang="en-US" sz="2500" dirty="0"/>
              <a:t> </a:t>
            </a:r>
            <a:r>
              <a:rPr lang="en-US" sz="2500" dirty="0" err="1"/>
              <a:t>dục</a:t>
            </a:r>
            <a:r>
              <a:rPr lang="en-US" sz="2500" dirty="0"/>
              <a:t> </a:t>
            </a:r>
            <a:r>
              <a:rPr lang="en-US" sz="2500" dirty="0" err="1"/>
              <a:t>quyền</a:t>
            </a:r>
            <a:r>
              <a:rPr lang="en-US" sz="2500" dirty="0"/>
              <a:t> con </a:t>
            </a:r>
            <a:r>
              <a:rPr lang="en-US" sz="2500" dirty="0" err="1"/>
              <a:t>người</a:t>
            </a:r>
            <a:r>
              <a:rPr lang="en-US" sz="2500" dirty="0"/>
              <a:t> </a:t>
            </a:r>
            <a:endParaRPr lang="en-US" sz="2500" dirty="0">
              <a:solidFill>
                <a:srgbClr val="000000"/>
              </a:solidFill>
              <a:latin typeface="Cambria" panose="02040503050406030204" pitchFamily="18" charset="0"/>
              <a:ea typeface="Cambria" panose="02040503050406030204" pitchFamily="18" charset="0"/>
            </a:endParaRPr>
          </a:p>
        </p:txBody>
      </p:sp>
      <p:sp>
        <p:nvSpPr>
          <p:cNvPr id="15" name="TextBox 15"/>
          <p:cNvSpPr txBox="1"/>
          <p:nvPr/>
        </p:nvSpPr>
        <p:spPr>
          <a:xfrm>
            <a:off x="5181600" y="1938036"/>
            <a:ext cx="6324599" cy="822726"/>
          </a:xfrm>
          <a:prstGeom prst="rect">
            <a:avLst/>
          </a:prstGeom>
        </p:spPr>
        <p:txBody>
          <a:bodyPr wrap="square" lIns="0" tIns="0" rIns="0" bIns="0" rtlCol="0" anchor="t">
            <a:spAutoFit/>
          </a:bodyPr>
          <a:lstStyle/>
          <a:p>
            <a:pPr algn="just">
              <a:lnSpc>
                <a:spcPts val="2053"/>
              </a:lnSpc>
            </a:pPr>
            <a:r>
              <a:rPr lang="en-US" sz="2500" b="1" i="1" dirty="0" err="1"/>
              <a:t>Mức</a:t>
            </a:r>
            <a:r>
              <a:rPr lang="en-US" sz="2500" b="1" i="1" dirty="0"/>
              <a:t> </a:t>
            </a:r>
            <a:r>
              <a:rPr lang="en-US" sz="2500" b="1" i="1" dirty="0" err="1"/>
              <a:t>độ</a:t>
            </a:r>
            <a:r>
              <a:rPr lang="en-US" sz="2500" b="1" i="1" dirty="0"/>
              <a:t> </a:t>
            </a:r>
            <a:r>
              <a:rPr lang="en-US" sz="2500" b="1" i="1" dirty="0" err="1"/>
              <a:t>toàn</a:t>
            </a:r>
            <a:r>
              <a:rPr lang="en-US" sz="2500" b="1" i="1" dirty="0"/>
              <a:t> </a:t>
            </a:r>
            <a:r>
              <a:rPr lang="en-US" sz="2500" b="1" i="1" dirty="0" err="1"/>
              <a:t>phần</a:t>
            </a:r>
            <a:r>
              <a:rPr lang="en-US" sz="2500" i="1" dirty="0"/>
              <a:t>:</a:t>
            </a:r>
            <a:r>
              <a:rPr lang="en-US" sz="2500" dirty="0"/>
              <a:t> </a:t>
            </a:r>
            <a:r>
              <a:rPr lang="en-US" sz="2500" dirty="0" err="1"/>
              <a:t>Nội</a:t>
            </a:r>
            <a:r>
              <a:rPr lang="en-US" sz="2500" dirty="0"/>
              <a:t> dung </a:t>
            </a:r>
            <a:r>
              <a:rPr lang="en-US" sz="2500" dirty="0" err="1"/>
              <a:t>và</a:t>
            </a:r>
            <a:r>
              <a:rPr lang="en-US" sz="2500" dirty="0"/>
              <a:t> </a:t>
            </a:r>
            <a:r>
              <a:rPr lang="en-US" sz="2500" dirty="0" err="1"/>
              <a:t>yêu</a:t>
            </a:r>
            <a:r>
              <a:rPr lang="en-US" sz="2500" dirty="0"/>
              <a:t> </a:t>
            </a:r>
            <a:r>
              <a:rPr lang="en-US" sz="2500" dirty="0" err="1"/>
              <a:t>cầu</a:t>
            </a:r>
            <a:r>
              <a:rPr lang="en-US" sz="2500" dirty="0"/>
              <a:t> </a:t>
            </a:r>
            <a:r>
              <a:rPr lang="en-US" sz="2500" dirty="0" err="1"/>
              <a:t>cần</a:t>
            </a:r>
            <a:r>
              <a:rPr lang="en-US" sz="2500" dirty="0"/>
              <a:t> </a:t>
            </a:r>
            <a:r>
              <a:rPr lang="en-US" sz="2500" dirty="0" err="1"/>
              <a:t>đạt</a:t>
            </a:r>
            <a:r>
              <a:rPr lang="en-US" sz="2500" dirty="0"/>
              <a:t> </a:t>
            </a:r>
            <a:r>
              <a:rPr lang="en-US" sz="2500" dirty="0" err="1"/>
              <a:t>của</a:t>
            </a:r>
            <a:r>
              <a:rPr lang="en-US" sz="2500" dirty="0"/>
              <a:t> </a:t>
            </a:r>
            <a:r>
              <a:rPr lang="en-US" sz="2500" dirty="0" err="1"/>
              <a:t>chủ</a:t>
            </a:r>
            <a:r>
              <a:rPr lang="en-US" sz="2500" dirty="0"/>
              <a:t> </a:t>
            </a:r>
            <a:r>
              <a:rPr lang="en-US" sz="2500" dirty="0" err="1"/>
              <a:t>đề</a:t>
            </a:r>
            <a:r>
              <a:rPr lang="en-US" sz="2500" dirty="0"/>
              <a:t> </a:t>
            </a:r>
            <a:r>
              <a:rPr lang="en-US" sz="2500" dirty="0" err="1" smtClean="0"/>
              <a:t>phù</a:t>
            </a:r>
            <a:r>
              <a:rPr lang="en-US" sz="2500" dirty="0" smtClean="0"/>
              <a:t> </a:t>
            </a:r>
            <a:r>
              <a:rPr lang="en-US" sz="2500" dirty="0" err="1"/>
              <a:t>hợp</a:t>
            </a:r>
            <a:r>
              <a:rPr lang="en-US" sz="2500" dirty="0"/>
              <a:t> </a:t>
            </a:r>
            <a:r>
              <a:rPr lang="en-US" sz="2500" dirty="0" err="1"/>
              <a:t>hoàn</a:t>
            </a:r>
            <a:r>
              <a:rPr lang="en-US" sz="2500" dirty="0"/>
              <a:t> </a:t>
            </a:r>
            <a:r>
              <a:rPr lang="en-US" sz="2500" dirty="0" err="1"/>
              <a:t>toàn</a:t>
            </a:r>
            <a:r>
              <a:rPr lang="en-US" sz="2500" dirty="0"/>
              <a:t> </a:t>
            </a:r>
            <a:r>
              <a:rPr lang="en-US" sz="2500" dirty="0" err="1"/>
              <a:t>với</a:t>
            </a:r>
            <a:r>
              <a:rPr lang="en-US" sz="2500" dirty="0"/>
              <a:t> </a:t>
            </a:r>
            <a:r>
              <a:rPr lang="en-US" sz="2500" dirty="0" err="1"/>
              <a:t>nội</a:t>
            </a:r>
            <a:r>
              <a:rPr lang="en-US" sz="2500" dirty="0"/>
              <a:t> dung </a:t>
            </a:r>
            <a:r>
              <a:rPr lang="en-US" sz="2500" dirty="0" err="1"/>
              <a:t>và</a:t>
            </a:r>
            <a:r>
              <a:rPr lang="en-US" sz="2500" dirty="0"/>
              <a:t> </a:t>
            </a:r>
            <a:r>
              <a:rPr lang="en-US" sz="2500" dirty="0" err="1"/>
              <a:t>yêu</a:t>
            </a:r>
            <a:r>
              <a:rPr lang="en-US" sz="2500" dirty="0"/>
              <a:t> </a:t>
            </a:r>
            <a:r>
              <a:rPr lang="en-US" sz="2500" dirty="0" err="1"/>
              <a:t>cầu</a:t>
            </a:r>
            <a:r>
              <a:rPr lang="en-US" sz="2500" dirty="0"/>
              <a:t> </a:t>
            </a:r>
            <a:r>
              <a:rPr lang="en-US" sz="2500" dirty="0" err="1"/>
              <a:t>cần</a:t>
            </a:r>
            <a:r>
              <a:rPr lang="en-US" sz="2500" dirty="0"/>
              <a:t> </a:t>
            </a:r>
            <a:r>
              <a:rPr lang="en-US" sz="2500" dirty="0" err="1"/>
              <a:t>đạt</a:t>
            </a:r>
            <a:r>
              <a:rPr lang="en-US" sz="2500" dirty="0"/>
              <a:t> </a:t>
            </a:r>
            <a:r>
              <a:rPr lang="en-US" sz="2500" dirty="0" err="1"/>
              <a:t>giáo</a:t>
            </a:r>
            <a:r>
              <a:rPr lang="en-US" sz="2500" dirty="0"/>
              <a:t> </a:t>
            </a:r>
            <a:r>
              <a:rPr lang="en-US" sz="2500" dirty="0" err="1"/>
              <a:t>dục</a:t>
            </a:r>
            <a:r>
              <a:rPr lang="en-US" sz="2500" dirty="0"/>
              <a:t> </a:t>
            </a:r>
            <a:r>
              <a:rPr lang="en-US" sz="2500" dirty="0" err="1"/>
              <a:t>quyền</a:t>
            </a:r>
            <a:r>
              <a:rPr lang="en-US" sz="2500" dirty="0"/>
              <a:t> con </a:t>
            </a:r>
            <a:r>
              <a:rPr lang="en-US" sz="2500" dirty="0" err="1"/>
              <a:t>người</a:t>
            </a:r>
            <a:r>
              <a:rPr lang="en-US" sz="2500" dirty="0"/>
              <a:t>. </a:t>
            </a:r>
            <a:endParaRPr lang="en-US" sz="2500" dirty="0">
              <a:solidFill>
                <a:srgbClr val="000000"/>
              </a:solidFill>
              <a:latin typeface="Cambria" panose="02040503050406030204" pitchFamily="18" charset="0"/>
              <a:ea typeface="Cambria" panose="02040503050406030204" pitchFamily="18" charset="0"/>
            </a:endParaRPr>
          </a:p>
        </p:txBody>
      </p:sp>
      <p:sp>
        <p:nvSpPr>
          <p:cNvPr id="16" name="TextBox 16"/>
          <p:cNvSpPr txBox="1"/>
          <p:nvPr/>
        </p:nvSpPr>
        <p:spPr>
          <a:xfrm>
            <a:off x="5181599" y="5195939"/>
            <a:ext cx="5714979" cy="1361335"/>
          </a:xfrm>
          <a:prstGeom prst="rect">
            <a:avLst/>
          </a:prstGeom>
        </p:spPr>
        <p:txBody>
          <a:bodyPr wrap="square" lIns="0" tIns="0" rIns="0" bIns="0" rtlCol="0" anchor="t">
            <a:spAutoFit/>
          </a:bodyPr>
          <a:lstStyle/>
          <a:p>
            <a:pPr algn="just">
              <a:lnSpc>
                <a:spcPts val="2053"/>
              </a:lnSpc>
            </a:pPr>
            <a:r>
              <a:rPr lang="en-US" sz="2500" b="1" i="1" dirty="0" err="1"/>
              <a:t>Mức</a:t>
            </a:r>
            <a:r>
              <a:rPr lang="en-US" sz="2500" b="1" i="1" dirty="0"/>
              <a:t> </a:t>
            </a:r>
            <a:r>
              <a:rPr lang="en-US" sz="2500" b="1" i="1" dirty="0" err="1"/>
              <a:t>độ</a:t>
            </a:r>
            <a:r>
              <a:rPr lang="en-US" sz="2500" b="1" i="1" dirty="0"/>
              <a:t> </a:t>
            </a:r>
            <a:r>
              <a:rPr lang="en-US" sz="2500" b="1" i="1" dirty="0" err="1"/>
              <a:t>liên</a:t>
            </a:r>
            <a:r>
              <a:rPr lang="en-US" sz="2500" b="1" i="1" dirty="0"/>
              <a:t> </a:t>
            </a:r>
            <a:r>
              <a:rPr lang="en-US" sz="2500" b="1" i="1" dirty="0" err="1"/>
              <a:t>hệ</a:t>
            </a:r>
            <a:r>
              <a:rPr lang="en-US" sz="2500" b="1" dirty="0"/>
              <a:t>: </a:t>
            </a:r>
            <a:r>
              <a:rPr lang="en-US" sz="2500" dirty="0" err="1"/>
              <a:t>Nội</a:t>
            </a:r>
            <a:r>
              <a:rPr lang="en-US" sz="2500" dirty="0"/>
              <a:t> dung </a:t>
            </a:r>
            <a:r>
              <a:rPr lang="en-US" sz="2500" dirty="0" err="1"/>
              <a:t>và</a:t>
            </a:r>
            <a:r>
              <a:rPr lang="en-US" sz="2500" dirty="0"/>
              <a:t> </a:t>
            </a:r>
            <a:r>
              <a:rPr lang="en-US" sz="2500" dirty="0" err="1"/>
              <a:t>yêu</a:t>
            </a:r>
            <a:r>
              <a:rPr lang="en-US" sz="2500" dirty="0"/>
              <a:t> </a:t>
            </a:r>
            <a:r>
              <a:rPr lang="en-US" sz="2500" dirty="0" err="1"/>
              <a:t>cầu</a:t>
            </a:r>
            <a:r>
              <a:rPr lang="en-US" sz="2500" dirty="0"/>
              <a:t> </a:t>
            </a:r>
            <a:r>
              <a:rPr lang="en-US" sz="2500" dirty="0" err="1"/>
              <a:t>cần</a:t>
            </a:r>
            <a:r>
              <a:rPr lang="en-US" sz="2500" dirty="0"/>
              <a:t> </a:t>
            </a:r>
            <a:r>
              <a:rPr lang="en-US" sz="2500" dirty="0" err="1"/>
              <a:t>đạt</a:t>
            </a:r>
            <a:r>
              <a:rPr lang="en-US" sz="2500" dirty="0"/>
              <a:t> </a:t>
            </a:r>
            <a:r>
              <a:rPr lang="en-US" sz="2500" dirty="0" err="1"/>
              <a:t>của</a:t>
            </a:r>
            <a:r>
              <a:rPr lang="en-US" sz="2500" dirty="0"/>
              <a:t> </a:t>
            </a:r>
            <a:r>
              <a:rPr lang="en-US" sz="2500" dirty="0" err="1"/>
              <a:t>chủ</a:t>
            </a:r>
            <a:r>
              <a:rPr lang="en-US" sz="2500" dirty="0"/>
              <a:t> </a:t>
            </a:r>
            <a:r>
              <a:rPr lang="en-US" sz="2500" dirty="0" err="1"/>
              <a:t>đề</a:t>
            </a:r>
            <a:r>
              <a:rPr lang="en-US" sz="2500" dirty="0"/>
              <a:t> </a:t>
            </a:r>
            <a:r>
              <a:rPr lang="en-US" sz="2500" dirty="0" err="1"/>
              <a:t>hoạt</a:t>
            </a:r>
            <a:r>
              <a:rPr lang="en-US" sz="2500" dirty="0"/>
              <a:t> </a:t>
            </a:r>
            <a:r>
              <a:rPr lang="en-US" sz="2500" dirty="0" err="1"/>
              <a:t>động</a:t>
            </a:r>
            <a:r>
              <a:rPr lang="en-US" sz="2500" dirty="0"/>
              <a:t> </a:t>
            </a:r>
            <a:r>
              <a:rPr lang="en-US" sz="2500" dirty="0" err="1"/>
              <a:t>trải</a:t>
            </a:r>
            <a:r>
              <a:rPr lang="en-US" sz="2500" dirty="0"/>
              <a:t> </a:t>
            </a:r>
            <a:r>
              <a:rPr lang="en-US" sz="2500" dirty="0" err="1"/>
              <a:t>nghiệmcó</a:t>
            </a:r>
            <a:r>
              <a:rPr lang="en-US" sz="2500" dirty="0"/>
              <a:t> </a:t>
            </a:r>
            <a:r>
              <a:rPr lang="en-US" sz="2500" dirty="0" err="1"/>
              <a:t>một</a:t>
            </a:r>
            <a:r>
              <a:rPr lang="en-US" sz="2500" dirty="0"/>
              <a:t> </a:t>
            </a:r>
            <a:r>
              <a:rPr lang="en-US" sz="2500" dirty="0" err="1"/>
              <a:t>số</a:t>
            </a:r>
            <a:r>
              <a:rPr lang="en-US" sz="2500" dirty="0"/>
              <a:t> </a:t>
            </a:r>
            <a:r>
              <a:rPr lang="en-US" sz="2500" dirty="0" err="1"/>
              <a:t>nội</a:t>
            </a:r>
            <a:r>
              <a:rPr lang="en-US" sz="2500" dirty="0"/>
              <a:t> dung </a:t>
            </a:r>
            <a:r>
              <a:rPr lang="en-US" sz="2500" dirty="0" err="1"/>
              <a:t>có</a:t>
            </a:r>
            <a:r>
              <a:rPr lang="en-US" sz="2500" dirty="0"/>
              <a:t> </a:t>
            </a:r>
            <a:r>
              <a:rPr lang="en-US" sz="2500" dirty="0" err="1"/>
              <a:t>thể</a:t>
            </a:r>
            <a:r>
              <a:rPr lang="en-US" sz="2500" dirty="0"/>
              <a:t> </a:t>
            </a:r>
            <a:r>
              <a:rPr lang="en-US" sz="2500" dirty="0" err="1"/>
              <a:t>liên</a:t>
            </a:r>
            <a:r>
              <a:rPr lang="en-US" sz="2500" dirty="0"/>
              <a:t> </a:t>
            </a:r>
            <a:r>
              <a:rPr lang="en-US" sz="2500" dirty="0" err="1"/>
              <a:t>hệ</a:t>
            </a:r>
            <a:r>
              <a:rPr lang="en-US" sz="2500" dirty="0"/>
              <a:t> </a:t>
            </a:r>
            <a:r>
              <a:rPr lang="en-US" sz="2500" dirty="0" err="1"/>
              <a:t>với</a:t>
            </a:r>
            <a:r>
              <a:rPr lang="en-US" sz="2500" dirty="0"/>
              <a:t> </a:t>
            </a:r>
            <a:r>
              <a:rPr lang="en-US" sz="2500" dirty="0" err="1"/>
              <a:t>nội</a:t>
            </a:r>
            <a:r>
              <a:rPr lang="en-US" sz="2500" dirty="0"/>
              <a:t> dung </a:t>
            </a:r>
            <a:r>
              <a:rPr lang="en-US" sz="2500" dirty="0" err="1"/>
              <a:t>và</a:t>
            </a:r>
            <a:r>
              <a:rPr lang="en-US" sz="2500" dirty="0"/>
              <a:t> </a:t>
            </a:r>
            <a:r>
              <a:rPr lang="en-US" sz="2500" dirty="0" err="1"/>
              <a:t>yêu</a:t>
            </a:r>
            <a:r>
              <a:rPr lang="en-US" sz="2500" dirty="0"/>
              <a:t> </a:t>
            </a:r>
            <a:r>
              <a:rPr lang="en-US" sz="2500" dirty="0" err="1"/>
              <a:t>cầu</a:t>
            </a:r>
            <a:r>
              <a:rPr lang="en-US" sz="2500" dirty="0"/>
              <a:t> </a:t>
            </a:r>
            <a:r>
              <a:rPr lang="en-US" sz="2500" dirty="0" err="1"/>
              <a:t>cần</a:t>
            </a:r>
            <a:r>
              <a:rPr lang="en-US" sz="2500" dirty="0"/>
              <a:t> </a:t>
            </a:r>
            <a:r>
              <a:rPr lang="en-US" sz="2500" dirty="0" err="1"/>
              <a:t>đạt</a:t>
            </a:r>
            <a:r>
              <a:rPr lang="en-US" sz="2500" dirty="0"/>
              <a:t> </a:t>
            </a:r>
            <a:r>
              <a:rPr lang="en-US" sz="2500" dirty="0" err="1"/>
              <a:t>giáo</a:t>
            </a:r>
            <a:r>
              <a:rPr lang="en-US" sz="2500" dirty="0"/>
              <a:t> </a:t>
            </a:r>
            <a:r>
              <a:rPr lang="en-US" sz="2500" dirty="0" err="1"/>
              <a:t>dục</a:t>
            </a:r>
            <a:r>
              <a:rPr lang="en-US" sz="2500" dirty="0"/>
              <a:t> </a:t>
            </a:r>
            <a:r>
              <a:rPr lang="en-US" sz="2500" dirty="0" err="1"/>
              <a:t>quyền</a:t>
            </a:r>
            <a:r>
              <a:rPr lang="en-US" sz="2500" dirty="0"/>
              <a:t> con </a:t>
            </a:r>
            <a:r>
              <a:rPr lang="en-US" sz="2500" dirty="0" err="1"/>
              <a:t>người</a:t>
            </a:r>
            <a:r>
              <a:rPr lang="en-US" sz="2500" dirty="0"/>
              <a:t>. </a:t>
            </a:r>
            <a:endParaRPr lang="en-US" sz="2500" dirty="0">
              <a:solidFill>
                <a:srgbClr val="000000"/>
              </a:solidFill>
              <a:latin typeface="Cambria" panose="02040503050406030204" pitchFamily="18" charset="0"/>
              <a:ea typeface="Cambria" panose="02040503050406030204" pitchFamily="18" charset="0"/>
            </a:endParaRPr>
          </a:p>
        </p:txBody>
      </p:sp>
      <p:sp>
        <p:nvSpPr>
          <p:cNvPr id="17" name="Rectangle 16"/>
          <p:cNvSpPr/>
          <p:nvPr/>
        </p:nvSpPr>
        <p:spPr>
          <a:xfrm>
            <a:off x="748894" y="3001325"/>
            <a:ext cx="2997200" cy="2255361"/>
          </a:xfrm>
          <a:prstGeom prst="rect">
            <a:avLst/>
          </a:prstGeom>
        </p:spPr>
        <p:txBody>
          <a:bodyPr wrap="square">
            <a:spAutoFit/>
          </a:bodyPr>
          <a:lstStyle/>
          <a:p>
            <a:pPr algn="just">
              <a:lnSpc>
                <a:spcPts val="2053"/>
              </a:lnSpc>
            </a:pPr>
            <a:r>
              <a:rPr lang="en-US" sz="2600" b="1" dirty="0">
                <a:latin typeface="Arial" charset="0"/>
                <a:ea typeface="Arial" charset="0"/>
                <a:cs typeface="Arial" charset="0"/>
              </a:rPr>
              <a:t>1. </a:t>
            </a:r>
            <a:r>
              <a:rPr lang="vi-VN" sz="2600" b="1" dirty="0">
                <a:latin typeface="Arial" charset="0"/>
                <a:ea typeface="Arial" charset="0"/>
                <a:cs typeface="Arial" charset="0"/>
              </a:rPr>
              <a:t>Thực hiện lồng ghép</a:t>
            </a:r>
            <a:r>
              <a:rPr lang="en-US" sz="2600" b="1" dirty="0">
                <a:latin typeface="Arial" charset="0"/>
                <a:ea typeface="Arial" charset="0"/>
                <a:cs typeface="Arial" charset="0"/>
              </a:rPr>
              <a:t>, </a:t>
            </a:r>
            <a:r>
              <a:rPr lang="vi-VN" sz="2600" b="1" dirty="0">
                <a:latin typeface="Arial" charset="0"/>
                <a:ea typeface="Arial" charset="0"/>
                <a:cs typeface="Arial" charset="0"/>
              </a:rPr>
              <a:t>tích hợp nội dung giáo dục </a:t>
            </a:r>
            <a:r>
              <a:rPr lang="en-US" sz="2600" b="1" dirty="0" err="1">
                <a:latin typeface="Arial" charset="0"/>
                <a:ea typeface="Arial" charset="0"/>
                <a:cs typeface="Arial" charset="0"/>
              </a:rPr>
              <a:t>quyền</a:t>
            </a:r>
            <a:r>
              <a:rPr lang="en-US" sz="2600" b="1" dirty="0">
                <a:latin typeface="Arial" charset="0"/>
                <a:ea typeface="Arial" charset="0"/>
                <a:cs typeface="Arial" charset="0"/>
              </a:rPr>
              <a:t> con </a:t>
            </a:r>
            <a:r>
              <a:rPr lang="en-US" sz="2600" b="1" dirty="0" err="1">
                <a:latin typeface="Arial" charset="0"/>
                <a:ea typeface="Arial" charset="0"/>
                <a:cs typeface="Arial" charset="0"/>
              </a:rPr>
              <a:t>người</a:t>
            </a:r>
            <a:r>
              <a:rPr lang="en-US" sz="2600" b="1" dirty="0">
                <a:latin typeface="Arial" charset="0"/>
                <a:ea typeface="Arial" charset="0"/>
                <a:cs typeface="Arial" charset="0"/>
              </a:rPr>
              <a:t> </a:t>
            </a:r>
            <a:r>
              <a:rPr lang="vi-VN" sz="2600" b="1" dirty="0">
                <a:latin typeface="Arial" charset="0"/>
                <a:ea typeface="Arial" charset="0"/>
                <a:cs typeface="Arial" charset="0"/>
              </a:rPr>
              <a:t>trong </a:t>
            </a:r>
            <a:r>
              <a:rPr lang="en-US" sz="2600" b="1" dirty="0" err="1">
                <a:latin typeface="Arial" charset="0"/>
                <a:ea typeface="Arial" charset="0"/>
                <a:cs typeface="Arial" charset="0"/>
              </a:rPr>
              <a:t>Chương</a:t>
            </a:r>
            <a:r>
              <a:rPr lang="en-US" sz="2600" b="1" dirty="0">
                <a:latin typeface="Arial" charset="0"/>
                <a:ea typeface="Arial" charset="0"/>
                <a:cs typeface="Arial" charset="0"/>
              </a:rPr>
              <a:t> </a:t>
            </a:r>
            <a:r>
              <a:rPr lang="en-US" sz="2600" b="1" dirty="0" err="1">
                <a:latin typeface="Arial" charset="0"/>
                <a:ea typeface="Arial" charset="0"/>
                <a:cs typeface="Arial" charset="0"/>
              </a:rPr>
              <a:t>trình</a:t>
            </a:r>
            <a:r>
              <a:rPr lang="en-US" sz="2600" b="1" dirty="0">
                <a:latin typeface="Arial" charset="0"/>
                <a:ea typeface="Arial" charset="0"/>
                <a:cs typeface="Arial" charset="0"/>
              </a:rPr>
              <a:t> </a:t>
            </a:r>
            <a:r>
              <a:rPr lang="en-US" sz="2600" b="1" dirty="0" err="1">
                <a:latin typeface="Arial" charset="0"/>
                <a:ea typeface="Arial" charset="0"/>
                <a:cs typeface="Arial" charset="0"/>
              </a:rPr>
              <a:t>và</a:t>
            </a:r>
            <a:r>
              <a:rPr lang="en-US" sz="2600" b="1" dirty="0">
                <a:latin typeface="Arial" charset="0"/>
                <a:ea typeface="Arial" charset="0"/>
                <a:cs typeface="Arial" charset="0"/>
              </a:rPr>
              <a:t> </a:t>
            </a:r>
            <a:r>
              <a:rPr lang="en-US" sz="2600" b="1" dirty="0" err="1">
                <a:latin typeface="Arial" charset="0"/>
                <a:ea typeface="Arial" charset="0"/>
                <a:cs typeface="Arial" charset="0"/>
              </a:rPr>
              <a:t>sách</a:t>
            </a:r>
            <a:r>
              <a:rPr lang="en-US" sz="2600" b="1" dirty="0">
                <a:latin typeface="Arial" charset="0"/>
                <a:ea typeface="Arial" charset="0"/>
                <a:cs typeface="Arial" charset="0"/>
              </a:rPr>
              <a:t> </a:t>
            </a:r>
            <a:r>
              <a:rPr lang="en-US" sz="2600" b="1" dirty="0" err="1">
                <a:latin typeface="Arial" charset="0"/>
                <a:ea typeface="Arial" charset="0"/>
                <a:cs typeface="Arial" charset="0"/>
              </a:rPr>
              <a:t>giáo</a:t>
            </a:r>
            <a:r>
              <a:rPr lang="en-US" sz="2600" b="1" dirty="0">
                <a:latin typeface="Arial" charset="0"/>
                <a:ea typeface="Arial" charset="0"/>
                <a:cs typeface="Arial" charset="0"/>
              </a:rPr>
              <a:t> </a:t>
            </a:r>
            <a:r>
              <a:rPr lang="en-US" sz="2600" b="1" dirty="0" err="1">
                <a:latin typeface="Arial" charset="0"/>
                <a:ea typeface="Arial" charset="0"/>
                <a:cs typeface="Arial" charset="0"/>
              </a:rPr>
              <a:t>khoa</a:t>
            </a:r>
            <a:r>
              <a:rPr lang="vi-VN" sz="2600" b="1" dirty="0">
                <a:latin typeface="Arial" charset="0"/>
                <a:ea typeface="Arial" charset="0"/>
                <a:cs typeface="Arial" charset="0"/>
              </a:rPr>
              <a:t> </a:t>
            </a:r>
            <a:r>
              <a:rPr lang="en-US" sz="2600" b="1" dirty="0" smtClean="0">
                <a:latin typeface="Arial" charset="0"/>
                <a:ea typeface="Arial" charset="0"/>
                <a:cs typeface="Arial" charset="0"/>
              </a:rPr>
              <a:t>ở</a:t>
            </a:r>
            <a:r>
              <a:rPr lang="vi-VN" sz="2600" b="1" dirty="0" smtClean="0">
                <a:latin typeface="Arial" charset="0"/>
                <a:ea typeface="Arial" charset="0"/>
                <a:cs typeface="Arial" charset="0"/>
              </a:rPr>
              <a:t> </a:t>
            </a:r>
            <a:r>
              <a:rPr lang="vi-VN" sz="2600" b="1" dirty="0">
                <a:latin typeface="Arial" charset="0"/>
                <a:ea typeface="Arial" charset="0"/>
                <a:cs typeface="Arial" charset="0"/>
              </a:rPr>
              <a:t>tiểu học</a:t>
            </a:r>
            <a:endParaRPr lang="en-US" sz="2600"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300969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55AFC8E-10B6-4A94-A65B-5BBC1F1CBF64}"/>
              </a:ext>
            </a:extLst>
          </p:cNvPr>
          <p:cNvSpPr txBox="1"/>
          <p:nvPr/>
        </p:nvSpPr>
        <p:spPr>
          <a:xfrm>
            <a:off x="1097280" y="68180"/>
            <a:ext cx="10949939" cy="1368067"/>
          </a:xfrm>
          <a:prstGeom prst="rect">
            <a:avLst/>
          </a:prstGeom>
          <a:noFill/>
        </p:spPr>
        <p:txBody>
          <a:bodyPr wrap="square" rtlCol="0">
            <a:spAutoFit/>
          </a:bodyPr>
          <a:lstStyle/>
          <a:p>
            <a:pPr algn="ctr"/>
            <a:r>
              <a:rPr lang="en-US" sz="2000" b="1" dirty="0">
                <a:solidFill>
                  <a:schemeClr val="bg1"/>
                </a:solidFill>
              </a:rPr>
              <a:t>HƯỚNG DẪN TÍCH HỢP GIÁO DỤC QUYỀN CON NGƯỜI </a:t>
            </a:r>
          </a:p>
          <a:p>
            <a:pPr algn="ctr"/>
            <a:r>
              <a:rPr lang="en-US" sz="2000" b="1" dirty="0">
                <a:solidFill>
                  <a:schemeClr val="bg1"/>
                </a:solidFill>
              </a:rPr>
              <a:t>TRONG CHƯƠNG TRÌNH </a:t>
            </a:r>
            <a:r>
              <a:rPr lang="vi-VN" sz="2000" b="1" dirty="0">
                <a:solidFill>
                  <a:schemeClr val="bg1"/>
                </a:solidFill>
              </a:rPr>
              <a:t>MÔN TỰ NHIÊN </a:t>
            </a:r>
            <a:r>
              <a:rPr lang="en-US" sz="2000" b="1" dirty="0">
                <a:solidFill>
                  <a:schemeClr val="bg1"/>
                </a:solidFill>
              </a:rPr>
              <a:t>&amp; </a:t>
            </a:r>
            <a:r>
              <a:rPr lang="vi-VN" sz="2000" b="1" dirty="0">
                <a:solidFill>
                  <a:schemeClr val="bg1"/>
                </a:solidFill>
              </a:rPr>
              <a:t>XÃ HỘI VÀ </a:t>
            </a:r>
            <a:r>
              <a:rPr lang="en-US" sz="2000" b="1" dirty="0">
                <a:solidFill>
                  <a:schemeClr val="bg1"/>
                </a:solidFill>
              </a:rPr>
              <a:t>KHOA </a:t>
            </a:r>
            <a:r>
              <a:rPr lang="vi-VN" sz="2000" b="1" dirty="0">
                <a:solidFill>
                  <a:schemeClr val="bg1"/>
                </a:solidFill>
              </a:rPr>
              <a:t>HỌC </a:t>
            </a:r>
            <a:r>
              <a:rPr lang="en-US" sz="2000" b="1" dirty="0">
                <a:solidFill>
                  <a:schemeClr val="bg1"/>
                </a:solidFill>
              </a:rPr>
              <a:t>CẤP TIỂU HỌC</a:t>
            </a:r>
            <a:r>
              <a:rPr lang="en-US" sz="2000" dirty="0">
                <a:solidFill>
                  <a:schemeClr val="bg1"/>
                </a:solidFill>
                <a:latin typeface="Arial Bold"/>
              </a:rPr>
              <a:t> </a:t>
            </a:r>
          </a:p>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Arial"/>
              <a:cs typeface="+mn-cs"/>
            </a:endParaRPr>
          </a:p>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UTM Avo" panose="02040603050506020204" pitchFamily="18" charset="0"/>
              <a:cs typeface="+mn-cs"/>
            </a:endParaRPr>
          </a:p>
        </p:txBody>
      </p:sp>
      <p:graphicFrame>
        <p:nvGraphicFramePr>
          <p:cNvPr id="7" name="Diagram 6">
            <a:extLst>
              <a:ext uri="{FF2B5EF4-FFF2-40B4-BE49-F238E27FC236}">
                <a16:creationId xmlns:a16="http://schemas.microsoft.com/office/drawing/2014/main" id="{4A43E056-707F-22DF-DC1C-09FC90F32102}"/>
              </a:ext>
            </a:extLst>
          </p:cNvPr>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4111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0228-17教育培训"/>
</p:tagLst>
</file>

<file path=ppt/theme/theme1.xml><?xml version="1.0" encoding="utf-8"?>
<a:theme xmlns:a="http://schemas.openxmlformats.org/drawingml/2006/main" name="AAAAAAAAAAAAAAAAAAAAAAAAAAA">
  <a:themeElements>
    <a:clrScheme name="自定义 577">
      <a:dk1>
        <a:sysClr val="windowText" lastClr="000000"/>
      </a:dk1>
      <a:lt1>
        <a:sysClr val="window" lastClr="FFFFFF"/>
      </a:lt1>
      <a:dk2>
        <a:srgbClr val="44546A"/>
      </a:dk2>
      <a:lt2>
        <a:srgbClr val="E7E6E6"/>
      </a:lt2>
      <a:accent1>
        <a:srgbClr val="006EAD"/>
      </a:accent1>
      <a:accent2>
        <a:srgbClr val="006EAD"/>
      </a:accent2>
      <a:accent3>
        <a:srgbClr val="006EAD"/>
      </a:accent3>
      <a:accent4>
        <a:srgbClr val="006EAD"/>
      </a:accent4>
      <a:accent5>
        <a:srgbClr val="006EAD"/>
      </a:accent5>
      <a:accent6>
        <a:srgbClr val="006EAD"/>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1263</Words>
  <Application>Microsoft Office PowerPoint</Application>
  <PresentationFormat>Widescreen</PresentationFormat>
  <Paragraphs>100</Paragraphs>
  <Slides>16</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Arial Bold</vt:lpstr>
      <vt:lpstr>Calibri</vt:lpstr>
      <vt:lpstr>Cambria</vt:lpstr>
      <vt:lpstr>等线</vt:lpstr>
      <vt:lpstr>等线 Light</vt:lpstr>
      <vt:lpstr>Times New Roman</vt:lpstr>
      <vt:lpstr>UTM Avo</vt:lpstr>
      <vt:lpstr>字魂36号-正文宋楷</vt:lpstr>
      <vt:lpstr>思源黑体 CN Medium</vt:lpstr>
      <vt:lpstr>AAAAAAAAAAAAAAAAAAAAAAAAAAA</vt:lpstr>
      <vt:lpstr>PowerPoint Presentation</vt:lpstr>
      <vt:lpstr>PowerPoint Presentation</vt:lpstr>
      <vt:lpstr>PowerPoint Presentation</vt:lpstr>
      <vt:lpstr>Một số quyền (lưu ý)</vt:lpstr>
      <vt:lpstr>Một số quyền</vt:lpstr>
      <vt:lpstr>Tích hợp vào trong các môn học và  hoạt động giáo dục</vt:lpstr>
      <vt:lpstr>PowerPoint Presentation</vt:lpstr>
      <vt:lpstr>PowerPoint Presentation</vt:lpstr>
      <vt:lpstr>PowerPoint Presentation</vt:lpstr>
      <vt:lpstr>Môn Đạo đức (lớp 4)</vt:lpstr>
      <vt:lpstr>Hoạt động trải nghiệm (lớp 1)</vt:lpstr>
      <vt:lpstr>PowerPoint Presentation</vt:lpstr>
      <vt:lpstr>PowerPoint Presentation</vt:lpstr>
      <vt:lpstr>MỘT SỐ HÌNH ẢNH VỀ HÌNH  THỨC TỔ CHỨC TÍCH HỢP  GIÁO DỤC QUYỀN CON NGƯỜI TRONG CTGD TIỂU HỌC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1-0228-17教育培训</dc:title>
  <dc:creator>Administrator</dc:creator>
  <cp:lastModifiedBy>Admin</cp:lastModifiedBy>
  <cp:revision>26</cp:revision>
  <dcterms:created xsi:type="dcterms:W3CDTF">2019-02-28T07:23:48Z</dcterms:created>
  <dcterms:modified xsi:type="dcterms:W3CDTF">2024-03-04T06:28:11Z</dcterms:modified>
</cp:coreProperties>
</file>